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81" r:id="rId2"/>
  </p:sldMasterIdLst>
  <p:notesMasterIdLst>
    <p:notesMasterId r:id="rId9"/>
  </p:notesMasterIdLst>
  <p:sldIdLst>
    <p:sldId id="325" r:id="rId3"/>
    <p:sldId id="326" r:id="rId4"/>
    <p:sldId id="327" r:id="rId5"/>
    <p:sldId id="328" r:id="rId6"/>
    <p:sldId id="329" r:id="rId7"/>
    <p:sldId id="330" r:id="rId8"/>
  </p:sldIdLst>
  <p:sldSz cx="12179300" cy="6858000"/>
  <p:notesSz cx="6858000" cy="9144000"/>
  <p:defaultTextStyle>
    <a:defPPr>
      <a:defRPr lang="en-US"/>
    </a:defPPr>
    <a:lvl1pPr marL="0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173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347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7520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6693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5866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5040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4213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3386" algn="l" defTabSz="121834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006032"/>
    <a:srgbClr val="00703C"/>
    <a:srgbClr val="EFF3EA"/>
    <a:srgbClr val="7BC143"/>
    <a:srgbClr val="FFF7F7"/>
    <a:srgbClr val="97C642"/>
    <a:srgbClr val="4F81BD"/>
    <a:srgbClr val="21FF95"/>
    <a:srgbClr val="DBDCF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87" autoAdjust="0"/>
    <p:restoredTop sz="86263" autoAdjust="0"/>
  </p:normalViewPr>
  <p:slideViewPr>
    <p:cSldViewPr>
      <p:cViewPr varScale="1">
        <p:scale>
          <a:sx n="69" d="100"/>
          <a:sy n="69" d="100"/>
        </p:scale>
        <p:origin x="-864" y="-108"/>
      </p:cViewPr>
      <p:guideLst>
        <p:guide orient="horz" pos="2160"/>
        <p:guide pos="38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167CE-1FCC-48D9-9D8C-60FCE5E47DED}" type="datetimeFigureOut">
              <a:rPr lang="en-US" smtClean="0"/>
              <a:pPr/>
              <a:t>7/28/2016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58F53-1D63-49AC-A66D-D2DD9E49C7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474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173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347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7520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6693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5866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5040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4213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3386" algn="l" defTabSz="121834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40F34-7388-4E23-9EAF-0604442EA99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8444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40F34-7388-4E23-9EAF-0604442EA99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3978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" y="-12604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" y="0"/>
            <a:ext cx="12185649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>
            <a:off x="4413188" y="5257800"/>
            <a:ext cx="7467665" cy="1371600"/>
            <a:chOff x="4184585" y="4648200"/>
            <a:chExt cx="7467665" cy="1606646"/>
          </a:xfrm>
        </p:grpSpPr>
        <p:grpSp>
          <p:nvGrpSpPr>
            <p:cNvPr id="18" name="Group 17"/>
            <p:cNvGrpSpPr/>
            <p:nvPr/>
          </p:nvGrpSpPr>
          <p:grpSpPr>
            <a:xfrm>
              <a:off x="5330825" y="5297881"/>
              <a:ext cx="5440080" cy="381000"/>
              <a:chOff x="2965450" y="4876800"/>
              <a:chExt cx="7467600" cy="3810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flipH="1" flipV="1">
              <a:off x="5327650" y="5638800"/>
              <a:ext cx="5440080" cy="381000"/>
              <a:chOff x="2965450" y="4876800"/>
              <a:chExt cx="7467600" cy="3810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184585" y="4648200"/>
              <a:ext cx="7467665" cy="1606646"/>
              <a:chOff x="4184585" y="4648200"/>
              <a:chExt cx="7467665" cy="1606646"/>
            </a:xfrm>
          </p:grpSpPr>
          <p:sp>
            <p:nvSpPr>
              <p:cNvPr id="21" name="Cloud 2"/>
              <p:cNvSpPr/>
              <p:nvPr/>
            </p:nvSpPr>
            <p:spPr>
              <a:xfrm>
                <a:off x="9486470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Enterprise/Govt.</a:t>
                </a:r>
              </a:p>
            </p:txBody>
          </p:sp>
          <p:sp>
            <p:nvSpPr>
              <p:cNvPr id="22" name="Cloud 2"/>
              <p:cNvSpPr/>
              <p:nvPr/>
            </p:nvSpPr>
            <p:spPr>
              <a:xfrm>
                <a:off x="5926388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SMB</a:t>
                </a:r>
              </a:p>
            </p:txBody>
          </p:sp>
          <p:sp>
            <p:nvSpPr>
              <p:cNvPr id="23" name="Cloud 2"/>
              <p:cNvSpPr/>
              <p:nvPr/>
            </p:nvSpPr>
            <p:spPr>
              <a:xfrm>
                <a:off x="4184585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Residential</a:t>
                </a:r>
              </a:p>
            </p:txBody>
          </p:sp>
          <p:sp>
            <p:nvSpPr>
              <p:cNvPr id="24" name="Cloud 2"/>
              <p:cNvSpPr/>
              <p:nvPr/>
            </p:nvSpPr>
            <p:spPr>
              <a:xfrm>
                <a:off x="7807789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Mobile</a:t>
                </a:r>
              </a:p>
            </p:txBody>
          </p:sp>
          <p:sp>
            <p:nvSpPr>
              <p:cNvPr id="25" name="Cloud 2"/>
              <p:cNvSpPr/>
              <p:nvPr/>
            </p:nvSpPr>
            <p:spPr>
              <a:xfrm>
                <a:off x="5155141" y="465571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Access</a:t>
                </a:r>
              </a:p>
            </p:txBody>
          </p:sp>
          <p:sp>
            <p:nvSpPr>
              <p:cNvPr id="26" name="Cloud 2"/>
              <p:cNvSpPr/>
              <p:nvPr/>
            </p:nvSpPr>
            <p:spPr>
              <a:xfrm>
                <a:off x="6824831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Metro</a:t>
                </a:r>
              </a:p>
            </p:txBody>
          </p:sp>
          <p:sp>
            <p:nvSpPr>
              <p:cNvPr id="27" name="Cloud 2"/>
              <p:cNvSpPr/>
              <p:nvPr/>
            </p:nvSpPr>
            <p:spPr>
              <a:xfrm>
                <a:off x="8464660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Backhaul/Core</a:t>
                </a:r>
              </a:p>
            </p:txBody>
          </p:sp>
          <p:sp>
            <p:nvSpPr>
              <p:cNvPr id="28" name="Cloud 2"/>
              <p:cNvSpPr/>
              <p:nvPr/>
            </p:nvSpPr>
            <p:spPr>
              <a:xfrm>
                <a:off x="10088316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Data Center</a:t>
                </a:r>
              </a:p>
            </p:txBody>
          </p:sp>
        </p:grp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2279652" y="-304800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697" y="3962400"/>
            <a:ext cx="12192000" cy="762000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0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3" name="AutoShape 7"/>
          <p:cNvSpPr>
            <a:spLocks noChangeArrowheads="1"/>
          </p:cNvSpPr>
          <p:nvPr userDrawn="1"/>
        </p:nvSpPr>
        <p:spPr bwMode="auto">
          <a:xfrm flipH="1" flipV="1">
            <a:off x="3" y="3002287"/>
            <a:ext cx="12169107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532" y="3025780"/>
            <a:ext cx="12192183" cy="860425"/>
          </a:xfrm>
        </p:spPr>
        <p:txBody>
          <a:bodyPr/>
          <a:lstStyle>
            <a:lvl1pPr algn="ctr">
              <a:defRPr sz="36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815" y="990601"/>
            <a:ext cx="4849672" cy="11084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88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8965" y="274638"/>
            <a:ext cx="1096137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08965" y="1600200"/>
            <a:ext cx="5379191" cy="48738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191144" y="1600200"/>
            <a:ext cx="5379191" cy="48738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87790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" y="-12604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" y="0"/>
            <a:ext cx="12185649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>
            <a:off x="4413188" y="5257800"/>
            <a:ext cx="7467665" cy="1371600"/>
            <a:chOff x="4184585" y="4648200"/>
            <a:chExt cx="7467665" cy="1606646"/>
          </a:xfrm>
        </p:grpSpPr>
        <p:grpSp>
          <p:nvGrpSpPr>
            <p:cNvPr id="18" name="Group 17"/>
            <p:cNvGrpSpPr/>
            <p:nvPr/>
          </p:nvGrpSpPr>
          <p:grpSpPr>
            <a:xfrm>
              <a:off x="5330825" y="5297881"/>
              <a:ext cx="5440080" cy="381000"/>
              <a:chOff x="2965450" y="4876800"/>
              <a:chExt cx="7467600" cy="3810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flipH="1" flipV="1">
              <a:off x="5327650" y="5638800"/>
              <a:ext cx="5440080" cy="381000"/>
              <a:chOff x="2965450" y="4876800"/>
              <a:chExt cx="7467600" cy="3810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184585" y="4648200"/>
              <a:ext cx="7467665" cy="1606646"/>
              <a:chOff x="4184585" y="4648200"/>
              <a:chExt cx="7467665" cy="1606646"/>
            </a:xfrm>
          </p:grpSpPr>
          <p:sp>
            <p:nvSpPr>
              <p:cNvPr id="21" name="Cloud 2"/>
              <p:cNvSpPr/>
              <p:nvPr/>
            </p:nvSpPr>
            <p:spPr>
              <a:xfrm>
                <a:off x="9486470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Enterprise/Govt.</a:t>
                </a:r>
              </a:p>
            </p:txBody>
          </p:sp>
          <p:sp>
            <p:nvSpPr>
              <p:cNvPr id="22" name="Cloud 2"/>
              <p:cNvSpPr/>
              <p:nvPr/>
            </p:nvSpPr>
            <p:spPr>
              <a:xfrm>
                <a:off x="5926388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SMB</a:t>
                </a:r>
              </a:p>
            </p:txBody>
          </p:sp>
          <p:sp>
            <p:nvSpPr>
              <p:cNvPr id="23" name="Cloud 2"/>
              <p:cNvSpPr/>
              <p:nvPr/>
            </p:nvSpPr>
            <p:spPr>
              <a:xfrm>
                <a:off x="4184585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Residential</a:t>
                </a:r>
              </a:p>
            </p:txBody>
          </p:sp>
          <p:sp>
            <p:nvSpPr>
              <p:cNvPr id="24" name="Cloud 2"/>
              <p:cNvSpPr/>
              <p:nvPr/>
            </p:nvSpPr>
            <p:spPr>
              <a:xfrm>
                <a:off x="7807789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Mobile</a:t>
                </a:r>
              </a:p>
            </p:txBody>
          </p:sp>
          <p:sp>
            <p:nvSpPr>
              <p:cNvPr id="25" name="Cloud 2"/>
              <p:cNvSpPr/>
              <p:nvPr/>
            </p:nvSpPr>
            <p:spPr>
              <a:xfrm>
                <a:off x="5155141" y="465571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Access</a:t>
                </a:r>
              </a:p>
            </p:txBody>
          </p:sp>
          <p:sp>
            <p:nvSpPr>
              <p:cNvPr id="26" name="Cloud 2"/>
              <p:cNvSpPr/>
              <p:nvPr/>
            </p:nvSpPr>
            <p:spPr>
              <a:xfrm>
                <a:off x="6824831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Metro</a:t>
                </a:r>
              </a:p>
            </p:txBody>
          </p:sp>
          <p:sp>
            <p:nvSpPr>
              <p:cNvPr id="27" name="Cloud 2"/>
              <p:cNvSpPr/>
              <p:nvPr/>
            </p:nvSpPr>
            <p:spPr>
              <a:xfrm>
                <a:off x="8464660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Backhaul/Core</a:t>
                </a:r>
              </a:p>
            </p:txBody>
          </p:sp>
          <p:sp>
            <p:nvSpPr>
              <p:cNvPr id="28" name="Cloud 2"/>
              <p:cNvSpPr/>
              <p:nvPr/>
            </p:nvSpPr>
            <p:spPr>
              <a:xfrm>
                <a:off x="10088316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Data Center</a:t>
                </a:r>
              </a:p>
            </p:txBody>
          </p:sp>
        </p:grp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2279652" y="-304800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697" y="3962400"/>
            <a:ext cx="12192000" cy="762000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0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3" name="AutoShape 7"/>
          <p:cNvSpPr>
            <a:spLocks noChangeArrowheads="1"/>
          </p:cNvSpPr>
          <p:nvPr userDrawn="1"/>
        </p:nvSpPr>
        <p:spPr bwMode="auto">
          <a:xfrm flipH="1" flipV="1">
            <a:off x="3" y="3002287"/>
            <a:ext cx="12169107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532" y="3025780"/>
            <a:ext cx="12192183" cy="860425"/>
          </a:xfrm>
        </p:spPr>
        <p:txBody>
          <a:bodyPr/>
          <a:lstStyle>
            <a:lvl1pPr algn="ctr">
              <a:defRPr sz="36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815" y="990601"/>
            <a:ext cx="4849672" cy="11084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19636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" y="-12604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" y="0"/>
            <a:ext cx="12185649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>
            <a:off x="4413188" y="5257800"/>
            <a:ext cx="7467665" cy="1371600"/>
            <a:chOff x="4184585" y="4648200"/>
            <a:chExt cx="7467665" cy="1606646"/>
          </a:xfrm>
        </p:grpSpPr>
        <p:grpSp>
          <p:nvGrpSpPr>
            <p:cNvPr id="18" name="Group 17"/>
            <p:cNvGrpSpPr/>
            <p:nvPr/>
          </p:nvGrpSpPr>
          <p:grpSpPr>
            <a:xfrm>
              <a:off x="5330825" y="5297881"/>
              <a:ext cx="5440080" cy="381000"/>
              <a:chOff x="2965450" y="4876800"/>
              <a:chExt cx="7467600" cy="3810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flipH="1" flipV="1">
              <a:off x="5327650" y="5638800"/>
              <a:ext cx="5440080" cy="381000"/>
              <a:chOff x="2965450" y="4876800"/>
              <a:chExt cx="7467600" cy="3810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184585" y="4648200"/>
              <a:ext cx="7467665" cy="1606646"/>
              <a:chOff x="4184585" y="4648200"/>
              <a:chExt cx="7467665" cy="1606646"/>
            </a:xfrm>
          </p:grpSpPr>
          <p:sp>
            <p:nvSpPr>
              <p:cNvPr id="21" name="Cloud 2"/>
              <p:cNvSpPr/>
              <p:nvPr/>
            </p:nvSpPr>
            <p:spPr>
              <a:xfrm>
                <a:off x="9486470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Enterprise/Govt.</a:t>
                </a:r>
              </a:p>
            </p:txBody>
          </p:sp>
          <p:sp>
            <p:nvSpPr>
              <p:cNvPr id="22" name="Cloud 2"/>
              <p:cNvSpPr/>
              <p:nvPr/>
            </p:nvSpPr>
            <p:spPr>
              <a:xfrm>
                <a:off x="5926388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SMB</a:t>
                </a:r>
              </a:p>
            </p:txBody>
          </p:sp>
          <p:sp>
            <p:nvSpPr>
              <p:cNvPr id="23" name="Cloud 2"/>
              <p:cNvSpPr/>
              <p:nvPr/>
            </p:nvSpPr>
            <p:spPr>
              <a:xfrm>
                <a:off x="4184585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Residential</a:t>
                </a:r>
              </a:p>
            </p:txBody>
          </p:sp>
          <p:sp>
            <p:nvSpPr>
              <p:cNvPr id="24" name="Cloud 2"/>
              <p:cNvSpPr/>
              <p:nvPr/>
            </p:nvSpPr>
            <p:spPr>
              <a:xfrm>
                <a:off x="7807789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Mobile</a:t>
                </a:r>
              </a:p>
            </p:txBody>
          </p:sp>
          <p:sp>
            <p:nvSpPr>
              <p:cNvPr id="25" name="Cloud 2"/>
              <p:cNvSpPr/>
              <p:nvPr/>
            </p:nvSpPr>
            <p:spPr>
              <a:xfrm>
                <a:off x="5155141" y="465571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Access</a:t>
                </a:r>
              </a:p>
            </p:txBody>
          </p:sp>
          <p:sp>
            <p:nvSpPr>
              <p:cNvPr id="26" name="Cloud 2"/>
              <p:cNvSpPr/>
              <p:nvPr/>
            </p:nvSpPr>
            <p:spPr>
              <a:xfrm>
                <a:off x="6824831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Metro</a:t>
                </a:r>
              </a:p>
            </p:txBody>
          </p:sp>
          <p:sp>
            <p:nvSpPr>
              <p:cNvPr id="27" name="Cloud 2"/>
              <p:cNvSpPr/>
              <p:nvPr/>
            </p:nvSpPr>
            <p:spPr>
              <a:xfrm>
                <a:off x="8464660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Backhaul/Core</a:t>
                </a:r>
              </a:p>
            </p:txBody>
          </p:sp>
          <p:sp>
            <p:nvSpPr>
              <p:cNvPr id="28" name="Cloud 2"/>
              <p:cNvSpPr/>
              <p:nvPr/>
            </p:nvSpPr>
            <p:spPr>
              <a:xfrm>
                <a:off x="10088316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Data Center</a:t>
                </a:r>
              </a:p>
            </p:txBody>
          </p:sp>
        </p:grp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1517653" y="-12604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 userDrawn="1"/>
        </p:nvSpPr>
        <p:spPr bwMode="auto">
          <a:xfrm flipH="1" flipV="1">
            <a:off x="3" y="1219203"/>
            <a:ext cx="12169107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532" y="1219203"/>
            <a:ext cx="12192183" cy="533399"/>
          </a:xfrm>
        </p:spPr>
        <p:txBody>
          <a:bodyPr/>
          <a:lstStyle>
            <a:lvl1pPr algn="ctr">
              <a:defRPr sz="36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0" y="1905000"/>
            <a:ext cx="11640429" cy="4722914"/>
          </a:xfr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1066373" indent="-457200" algn="l">
              <a:buFont typeface="Arial" panose="020B0604020202020204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pPr lvl="1"/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67" y="254300"/>
            <a:ext cx="3421161" cy="781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1440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6349" y="-12604"/>
            <a:ext cx="12179300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12697" y="0"/>
            <a:ext cx="12198351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1517653" y="-12604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471" y="0"/>
            <a:ext cx="4826699" cy="68453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040" y="1295406"/>
            <a:ext cx="4398198" cy="3713763"/>
          </a:xfrm>
        </p:spPr>
        <p:txBody>
          <a:bodyPr anchor="t" anchorCtr="0"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itle 1"/>
          <p:cNvSpPr txBox="1">
            <a:spLocks/>
          </p:cNvSpPr>
          <p:nvPr userDrawn="1"/>
        </p:nvSpPr>
        <p:spPr>
          <a:xfrm>
            <a:off x="5977120" y="228601"/>
            <a:ext cx="5522730" cy="914400"/>
          </a:xfrm>
          <a:prstGeom prst="rect">
            <a:avLst/>
          </a:prstGeom>
        </p:spPr>
        <p:txBody>
          <a:bodyPr vert="horz" lIns="121835" tIns="60917" rIns="121835" bIns="60917" rtlCol="0" anchor="t" anchorCtr="0">
            <a:noAutofit/>
          </a:bodyPr>
          <a:lstStyle>
            <a:lvl1pPr algn="ctr" defTabSz="1218347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73214" y="1330391"/>
            <a:ext cx="6938117" cy="5070413"/>
          </a:xfrm>
          <a:solidFill>
            <a:srgbClr val="FFFFFF">
              <a:alpha val="67843"/>
            </a:srgbClr>
          </a:solidFill>
          <a:effectLst>
            <a:softEdge rad="127000"/>
          </a:effectLst>
        </p:spPr>
        <p:txBody>
          <a:bodyPr tIns="182880"/>
          <a:lstStyle>
            <a:lvl1pPr marL="457200" indent="-457200" algn="l">
              <a:buFont typeface="Arial" panose="020B0604020202020204" pitchFamily="34" charset="0"/>
              <a:buChar char="•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0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19" name="AutoShape 7"/>
          <p:cNvSpPr>
            <a:spLocks noChangeArrowheads="1"/>
          </p:cNvSpPr>
          <p:nvPr userDrawn="1"/>
        </p:nvSpPr>
        <p:spPr bwMode="auto">
          <a:xfrm flipH="1" flipV="1">
            <a:off x="4668735" y="1066803"/>
            <a:ext cx="7500375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93" y="417934"/>
            <a:ext cx="3421161" cy="781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0226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178092" cy="6889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" name="Group 3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5" name="Oval 4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054905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178092" cy="6889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grpSp>
        <p:nvGrpSpPr>
          <p:cNvPr id="4" name="Group 3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5" name="Oval 4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79" y="3822256"/>
            <a:ext cx="6030737" cy="30357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925" y="4999757"/>
            <a:ext cx="5736750" cy="1844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92" y="4534046"/>
            <a:ext cx="4815866" cy="23239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82" y="5166427"/>
            <a:ext cx="6931727" cy="16778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266252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4" name="Oval 3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5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212949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51681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students.marshall.usc.edu/undergrad/files/2014/09/berlin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4437" b="14286"/>
          <a:stretch/>
        </p:blipFill>
        <p:spPr bwMode="auto">
          <a:xfrm>
            <a:off x="-2671" y="0"/>
            <a:ext cx="121765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792465" y="6603957"/>
            <a:ext cx="386836" cy="25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1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1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4412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354" y="4"/>
            <a:ext cx="12179299" cy="6857999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0"/>
            <a:ext cx="12174841" cy="6858000"/>
          </a:xfrm>
          <a:prstGeom prst="rect">
            <a:avLst/>
          </a:prstGeom>
          <a:gradFill>
            <a:gsLst>
              <a:gs pos="100000">
                <a:srgbClr val="00703C">
                  <a:alpha val="97000"/>
                </a:srgbClr>
              </a:gs>
              <a:gs pos="0">
                <a:srgbClr val="00703C">
                  <a:alpha val="98000"/>
                </a:srgbClr>
              </a:gs>
              <a:gs pos="29000">
                <a:schemeClr val="bg1">
                  <a:lumMod val="95000"/>
                  <a:alpha val="81000"/>
                </a:schemeClr>
              </a:gs>
              <a:gs pos="7000">
                <a:srgbClr val="7BC143">
                  <a:alpha val="96000"/>
                </a:srgbClr>
              </a:gs>
              <a:gs pos="93000">
                <a:srgbClr val="7BC143">
                  <a:alpha val="97000"/>
                </a:srgbClr>
              </a:gs>
              <a:gs pos="69000">
                <a:schemeClr val="bg1">
                  <a:alpha val="77000"/>
                </a:schemeClr>
              </a:gs>
            </a:gsLst>
            <a:lin ang="3000000" scaled="0"/>
          </a:gra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19053"/>
            <a:ext cx="12172949" cy="6857999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5000">
                <a:srgbClr val="97C642">
                  <a:alpha val="52000"/>
                </a:srgbClr>
              </a:gs>
              <a:gs pos="100000">
                <a:srgbClr val="97C642">
                  <a:alpha val="0"/>
                </a:srgbClr>
              </a:gs>
              <a:gs pos="88000">
                <a:srgbClr val="97C642">
                  <a:alpha val="34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792465" y="6603957"/>
            <a:ext cx="386836" cy="25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1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1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47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" y="-12604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4" y="0"/>
            <a:ext cx="12185649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grpSp>
        <p:nvGrpSpPr>
          <p:cNvPr id="17" name="Group 16"/>
          <p:cNvGrpSpPr/>
          <p:nvPr userDrawn="1"/>
        </p:nvGrpSpPr>
        <p:grpSpPr>
          <a:xfrm>
            <a:off x="4413188" y="5257800"/>
            <a:ext cx="7467665" cy="1371600"/>
            <a:chOff x="4184585" y="4648200"/>
            <a:chExt cx="7467665" cy="1606646"/>
          </a:xfrm>
        </p:grpSpPr>
        <p:grpSp>
          <p:nvGrpSpPr>
            <p:cNvPr id="18" name="Group 17"/>
            <p:cNvGrpSpPr/>
            <p:nvPr/>
          </p:nvGrpSpPr>
          <p:grpSpPr>
            <a:xfrm>
              <a:off x="5330825" y="5297881"/>
              <a:ext cx="5440080" cy="381000"/>
              <a:chOff x="2965450" y="4876800"/>
              <a:chExt cx="7467600" cy="38100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flipH="1" flipV="1">
              <a:off x="5327650" y="5638800"/>
              <a:ext cx="5440080" cy="381000"/>
              <a:chOff x="2965450" y="4876800"/>
              <a:chExt cx="7467600" cy="381000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2965450" y="4876800"/>
                <a:ext cx="7467600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2965450" y="4876800"/>
                <a:ext cx="6281177" cy="19149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965450" y="4876800"/>
                <a:ext cx="4524872" cy="3048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965450" y="4876800"/>
                <a:ext cx="3108325" cy="38100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4184585" y="4648200"/>
              <a:ext cx="7467665" cy="1606646"/>
              <a:chOff x="4184585" y="4648200"/>
              <a:chExt cx="7467665" cy="1606646"/>
            </a:xfrm>
          </p:grpSpPr>
          <p:sp>
            <p:nvSpPr>
              <p:cNvPr id="21" name="Cloud 2"/>
              <p:cNvSpPr/>
              <p:nvPr/>
            </p:nvSpPr>
            <p:spPr>
              <a:xfrm>
                <a:off x="9486470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Enterprise/Govt.</a:t>
                </a:r>
              </a:p>
            </p:txBody>
          </p:sp>
          <p:sp>
            <p:nvSpPr>
              <p:cNvPr id="22" name="Cloud 2"/>
              <p:cNvSpPr/>
              <p:nvPr/>
            </p:nvSpPr>
            <p:spPr>
              <a:xfrm>
                <a:off x="5926388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SMB</a:t>
                </a:r>
              </a:p>
            </p:txBody>
          </p:sp>
          <p:sp>
            <p:nvSpPr>
              <p:cNvPr id="23" name="Cloud 2"/>
              <p:cNvSpPr/>
              <p:nvPr/>
            </p:nvSpPr>
            <p:spPr>
              <a:xfrm>
                <a:off x="4184585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Residential</a:t>
                </a:r>
              </a:p>
            </p:txBody>
          </p:sp>
          <p:sp>
            <p:nvSpPr>
              <p:cNvPr id="24" name="Cloud 2"/>
              <p:cNvSpPr/>
              <p:nvPr/>
            </p:nvSpPr>
            <p:spPr>
              <a:xfrm>
                <a:off x="7807789" y="541466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>
                    <a:solidFill>
                      <a:srgbClr val="000000"/>
                    </a:solidFill>
                  </a:rPr>
                  <a:t>Mobile</a:t>
                </a:r>
              </a:p>
            </p:txBody>
          </p:sp>
          <p:sp>
            <p:nvSpPr>
              <p:cNvPr id="25" name="Cloud 2"/>
              <p:cNvSpPr/>
              <p:nvPr/>
            </p:nvSpPr>
            <p:spPr>
              <a:xfrm>
                <a:off x="5155141" y="4655715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Access</a:t>
                </a:r>
              </a:p>
            </p:txBody>
          </p:sp>
          <p:sp>
            <p:nvSpPr>
              <p:cNvPr id="26" name="Cloud 2"/>
              <p:cNvSpPr/>
              <p:nvPr/>
            </p:nvSpPr>
            <p:spPr>
              <a:xfrm>
                <a:off x="6824831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Metro</a:t>
                </a:r>
              </a:p>
            </p:txBody>
          </p:sp>
          <p:sp>
            <p:nvSpPr>
              <p:cNvPr id="27" name="Cloud 2"/>
              <p:cNvSpPr/>
              <p:nvPr/>
            </p:nvSpPr>
            <p:spPr>
              <a:xfrm>
                <a:off x="8464660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Backhaul/Core</a:t>
                </a:r>
              </a:p>
            </p:txBody>
          </p:sp>
          <p:sp>
            <p:nvSpPr>
              <p:cNvPr id="28" name="Cloud 2"/>
              <p:cNvSpPr/>
              <p:nvPr/>
            </p:nvSpPr>
            <p:spPr>
              <a:xfrm>
                <a:off x="10088316" y="4648200"/>
                <a:ext cx="1563934" cy="840181"/>
              </a:xfrm>
              <a:custGeom>
                <a:avLst/>
                <a:gdLst>
                  <a:gd name="connsiteX0" fmla="*/ 3900 w 43200"/>
                  <a:gd name="connsiteY0" fmla="*/ 14370 h 43200"/>
                  <a:gd name="connsiteX1" fmla="*/ 5623 w 43200"/>
                  <a:gd name="connsiteY1" fmla="*/ 6907 h 43200"/>
                  <a:gd name="connsiteX2" fmla="*/ 14005 w 43200"/>
                  <a:gd name="connsiteY2" fmla="*/ 5202 h 43200"/>
                  <a:gd name="connsiteX3" fmla="*/ 22456 w 43200"/>
                  <a:gd name="connsiteY3" fmla="*/ 3432 h 43200"/>
                  <a:gd name="connsiteX4" fmla="*/ 25749 w 43200"/>
                  <a:gd name="connsiteY4" fmla="*/ 200 h 43200"/>
                  <a:gd name="connsiteX5" fmla="*/ 29833 w 43200"/>
                  <a:gd name="connsiteY5" fmla="*/ 2481 h 43200"/>
                  <a:gd name="connsiteX6" fmla="*/ 35463 w 43200"/>
                  <a:gd name="connsiteY6" fmla="*/ 690 h 43200"/>
                  <a:gd name="connsiteX7" fmla="*/ 38318 w 43200"/>
                  <a:gd name="connsiteY7" fmla="*/ 5576 h 43200"/>
                  <a:gd name="connsiteX8" fmla="*/ 41982 w 43200"/>
                  <a:gd name="connsiteY8" fmla="*/ 10318 h 43200"/>
                  <a:gd name="connsiteX9" fmla="*/ 41818 w 43200"/>
                  <a:gd name="connsiteY9" fmla="*/ 15460 h 43200"/>
                  <a:gd name="connsiteX10" fmla="*/ 43016 w 43200"/>
                  <a:gd name="connsiteY10" fmla="*/ 23322 h 43200"/>
                  <a:gd name="connsiteX11" fmla="*/ 37404 w 43200"/>
                  <a:gd name="connsiteY11" fmla="*/ 30204 h 43200"/>
                  <a:gd name="connsiteX12" fmla="*/ 35395 w 43200"/>
                  <a:gd name="connsiteY12" fmla="*/ 36101 h 43200"/>
                  <a:gd name="connsiteX13" fmla="*/ 28555 w 43200"/>
                  <a:gd name="connsiteY13" fmla="*/ 36815 h 43200"/>
                  <a:gd name="connsiteX14" fmla="*/ 23667 w 43200"/>
                  <a:gd name="connsiteY14" fmla="*/ 43106 h 43200"/>
                  <a:gd name="connsiteX15" fmla="*/ 16480 w 43200"/>
                  <a:gd name="connsiteY15" fmla="*/ 39266 h 43200"/>
                  <a:gd name="connsiteX16" fmla="*/ 5804 w 43200"/>
                  <a:gd name="connsiteY16" fmla="*/ 35472 h 43200"/>
                  <a:gd name="connsiteX17" fmla="*/ 1110 w 43200"/>
                  <a:gd name="connsiteY17" fmla="*/ 31250 h 43200"/>
                  <a:gd name="connsiteX18" fmla="*/ 2113 w 43200"/>
                  <a:gd name="connsiteY18" fmla="*/ 25551 h 43200"/>
                  <a:gd name="connsiteX19" fmla="*/ -5 w 43200"/>
                  <a:gd name="connsiteY19" fmla="*/ 19704 h 43200"/>
                  <a:gd name="connsiteX20" fmla="*/ 3863 w 43200"/>
                  <a:gd name="connsiteY20" fmla="*/ 14507 h 43200"/>
                  <a:gd name="connsiteX21" fmla="*/ 3900 w 43200"/>
                  <a:gd name="connsiteY21" fmla="*/ 14370 h 43200"/>
                  <a:gd name="connsiteX0" fmla="*/ 4693 w 43200"/>
                  <a:gd name="connsiteY0" fmla="*/ 26177 h 43200"/>
                  <a:gd name="connsiteX1" fmla="*/ 2160 w 43200"/>
                  <a:gd name="connsiteY1" fmla="*/ 25380 h 43200"/>
                  <a:gd name="connsiteX2" fmla="*/ 6928 w 43200"/>
                  <a:gd name="connsiteY2" fmla="*/ 34899 h 43200"/>
                  <a:gd name="connsiteX3" fmla="*/ 5820 w 43200"/>
                  <a:gd name="connsiteY3" fmla="*/ 35280 h 43200"/>
                  <a:gd name="connsiteX4" fmla="*/ 16478 w 43200"/>
                  <a:gd name="connsiteY4" fmla="*/ 39090 h 43200"/>
                  <a:gd name="connsiteX5" fmla="*/ 15810 w 43200"/>
                  <a:gd name="connsiteY5" fmla="*/ 37350 h 43200"/>
                  <a:gd name="connsiteX6" fmla="*/ 28827 w 43200"/>
                  <a:gd name="connsiteY6" fmla="*/ 34751 h 43200"/>
                  <a:gd name="connsiteX7" fmla="*/ 28560 w 43200"/>
                  <a:gd name="connsiteY7" fmla="*/ 36660 h 43200"/>
                  <a:gd name="connsiteX8" fmla="*/ 34129 w 43200"/>
                  <a:gd name="connsiteY8" fmla="*/ 22954 h 43200"/>
                  <a:gd name="connsiteX9" fmla="*/ 37380 w 43200"/>
                  <a:gd name="connsiteY9" fmla="*/ 30090 h 43200"/>
                  <a:gd name="connsiteX10" fmla="*/ 41798 w 43200"/>
                  <a:gd name="connsiteY10" fmla="*/ 15354 h 43200"/>
                  <a:gd name="connsiteX11" fmla="*/ 40350 w 43200"/>
                  <a:gd name="connsiteY11" fmla="*/ 18030 h 43200"/>
                  <a:gd name="connsiteX12" fmla="*/ 38324 w 43200"/>
                  <a:gd name="connsiteY12" fmla="*/ 5426 h 43200"/>
                  <a:gd name="connsiteX13" fmla="*/ 38400 w 43200"/>
                  <a:gd name="connsiteY13" fmla="*/ 6690 h 43200"/>
                  <a:gd name="connsiteX14" fmla="*/ 29078 w 43200"/>
                  <a:gd name="connsiteY14" fmla="*/ 3952 h 43200"/>
                  <a:gd name="connsiteX15" fmla="*/ 29820 w 43200"/>
                  <a:gd name="connsiteY15" fmla="*/ 2340 h 43200"/>
                  <a:gd name="connsiteX16" fmla="*/ 22141 w 43200"/>
                  <a:gd name="connsiteY16" fmla="*/ 4720 h 43200"/>
                  <a:gd name="connsiteX17" fmla="*/ 22500 w 43200"/>
                  <a:gd name="connsiteY17" fmla="*/ 3330 h 43200"/>
                  <a:gd name="connsiteX18" fmla="*/ 14000 w 43200"/>
                  <a:gd name="connsiteY18" fmla="*/ 5192 h 43200"/>
                  <a:gd name="connsiteX19" fmla="*/ 15300 w 43200"/>
                  <a:gd name="connsiteY19" fmla="*/ 6540 h 43200"/>
                  <a:gd name="connsiteX20" fmla="*/ 4127 w 43200"/>
                  <a:gd name="connsiteY20" fmla="*/ 15789 h 43200"/>
                  <a:gd name="connsiteX21" fmla="*/ 3900 w 43200"/>
                  <a:gd name="connsiteY21" fmla="*/ 14370 h 43200"/>
                  <a:gd name="connsiteX0" fmla="*/ 3936 w 43256"/>
                  <a:gd name="connsiteY0" fmla="*/ 14229 h 43219"/>
                  <a:gd name="connsiteX1" fmla="*/ 5659 w 43256"/>
                  <a:gd name="connsiteY1" fmla="*/ 6766 h 43219"/>
                  <a:gd name="connsiteX2" fmla="*/ 14041 w 43256"/>
                  <a:gd name="connsiteY2" fmla="*/ 5061 h 43219"/>
                  <a:gd name="connsiteX3" fmla="*/ 22492 w 43256"/>
                  <a:gd name="connsiteY3" fmla="*/ 3291 h 43219"/>
                  <a:gd name="connsiteX4" fmla="*/ 25785 w 43256"/>
                  <a:gd name="connsiteY4" fmla="*/ 59 h 43219"/>
                  <a:gd name="connsiteX5" fmla="*/ 29869 w 43256"/>
                  <a:gd name="connsiteY5" fmla="*/ 2340 h 43219"/>
                  <a:gd name="connsiteX6" fmla="*/ 35499 w 43256"/>
                  <a:gd name="connsiteY6" fmla="*/ 549 h 43219"/>
                  <a:gd name="connsiteX7" fmla="*/ 38354 w 43256"/>
                  <a:gd name="connsiteY7" fmla="*/ 5435 h 43219"/>
                  <a:gd name="connsiteX8" fmla="*/ 42018 w 43256"/>
                  <a:gd name="connsiteY8" fmla="*/ 10177 h 43219"/>
                  <a:gd name="connsiteX9" fmla="*/ 41854 w 43256"/>
                  <a:gd name="connsiteY9" fmla="*/ 15319 h 43219"/>
                  <a:gd name="connsiteX10" fmla="*/ 43052 w 43256"/>
                  <a:gd name="connsiteY10" fmla="*/ 23181 h 43219"/>
                  <a:gd name="connsiteX11" fmla="*/ 37440 w 43256"/>
                  <a:gd name="connsiteY11" fmla="*/ 30063 h 43219"/>
                  <a:gd name="connsiteX12" fmla="*/ 35431 w 43256"/>
                  <a:gd name="connsiteY12" fmla="*/ 35960 h 43219"/>
                  <a:gd name="connsiteX13" fmla="*/ 28591 w 43256"/>
                  <a:gd name="connsiteY13" fmla="*/ 36674 h 43219"/>
                  <a:gd name="connsiteX14" fmla="*/ 23703 w 43256"/>
                  <a:gd name="connsiteY14" fmla="*/ 42965 h 43219"/>
                  <a:gd name="connsiteX15" fmla="*/ 16516 w 43256"/>
                  <a:gd name="connsiteY15" fmla="*/ 39125 h 43219"/>
                  <a:gd name="connsiteX16" fmla="*/ 5840 w 43256"/>
                  <a:gd name="connsiteY16" fmla="*/ 35331 h 43219"/>
                  <a:gd name="connsiteX17" fmla="*/ 1146 w 43256"/>
                  <a:gd name="connsiteY17" fmla="*/ 31109 h 43219"/>
                  <a:gd name="connsiteX18" fmla="*/ 2149 w 43256"/>
                  <a:gd name="connsiteY18" fmla="*/ 25410 h 43219"/>
                  <a:gd name="connsiteX19" fmla="*/ 31 w 43256"/>
                  <a:gd name="connsiteY19" fmla="*/ 19563 h 43219"/>
                  <a:gd name="connsiteX20" fmla="*/ 3899 w 43256"/>
                  <a:gd name="connsiteY20" fmla="*/ 14366 h 43219"/>
                  <a:gd name="connsiteX21" fmla="*/ 3936 w 43256"/>
                  <a:gd name="connsiteY21" fmla="*/ 14229 h 43219"/>
                  <a:gd name="connsiteX0" fmla="*/ 4729 w 43256"/>
                  <a:gd name="connsiteY0" fmla="*/ 26036 h 43219"/>
                  <a:gd name="connsiteX1" fmla="*/ 2196 w 43256"/>
                  <a:gd name="connsiteY1" fmla="*/ 25239 h 43219"/>
                  <a:gd name="connsiteX2" fmla="*/ 6964 w 43256"/>
                  <a:gd name="connsiteY2" fmla="*/ 34758 h 43219"/>
                  <a:gd name="connsiteX3" fmla="*/ 5856 w 43256"/>
                  <a:gd name="connsiteY3" fmla="*/ 35139 h 43219"/>
                  <a:gd name="connsiteX4" fmla="*/ 16514 w 43256"/>
                  <a:gd name="connsiteY4" fmla="*/ 38949 h 43219"/>
                  <a:gd name="connsiteX5" fmla="*/ 15846 w 43256"/>
                  <a:gd name="connsiteY5" fmla="*/ 37209 h 43219"/>
                  <a:gd name="connsiteX6" fmla="*/ 28863 w 43256"/>
                  <a:gd name="connsiteY6" fmla="*/ 34610 h 43219"/>
                  <a:gd name="connsiteX7" fmla="*/ 28596 w 43256"/>
                  <a:gd name="connsiteY7" fmla="*/ 36519 h 43219"/>
                  <a:gd name="connsiteX8" fmla="*/ 34165 w 43256"/>
                  <a:gd name="connsiteY8" fmla="*/ 22813 h 43219"/>
                  <a:gd name="connsiteX9" fmla="*/ 37416 w 43256"/>
                  <a:gd name="connsiteY9" fmla="*/ 29949 h 43219"/>
                  <a:gd name="connsiteX10" fmla="*/ 41834 w 43256"/>
                  <a:gd name="connsiteY10" fmla="*/ 15213 h 43219"/>
                  <a:gd name="connsiteX11" fmla="*/ 40386 w 43256"/>
                  <a:gd name="connsiteY11" fmla="*/ 17889 h 43219"/>
                  <a:gd name="connsiteX12" fmla="*/ 38360 w 43256"/>
                  <a:gd name="connsiteY12" fmla="*/ 5285 h 43219"/>
                  <a:gd name="connsiteX13" fmla="*/ 38436 w 43256"/>
                  <a:gd name="connsiteY13" fmla="*/ 6549 h 43219"/>
                  <a:gd name="connsiteX14" fmla="*/ 29114 w 43256"/>
                  <a:gd name="connsiteY14" fmla="*/ 3811 h 43219"/>
                  <a:gd name="connsiteX15" fmla="*/ 29856 w 43256"/>
                  <a:gd name="connsiteY15" fmla="*/ 2199 h 43219"/>
                  <a:gd name="connsiteX16" fmla="*/ 22177 w 43256"/>
                  <a:gd name="connsiteY16" fmla="*/ 4579 h 43219"/>
                  <a:gd name="connsiteX17" fmla="*/ 22871 w 43256"/>
                  <a:gd name="connsiteY17" fmla="*/ 7710 h 43219"/>
                  <a:gd name="connsiteX18" fmla="*/ 14036 w 43256"/>
                  <a:gd name="connsiteY18" fmla="*/ 5051 h 43219"/>
                  <a:gd name="connsiteX19" fmla="*/ 15336 w 43256"/>
                  <a:gd name="connsiteY19" fmla="*/ 6399 h 43219"/>
                  <a:gd name="connsiteX20" fmla="*/ 4163 w 43256"/>
                  <a:gd name="connsiteY20" fmla="*/ 15648 h 43219"/>
                  <a:gd name="connsiteX21" fmla="*/ 3936 w 43256"/>
                  <a:gd name="connsiteY21" fmla="*/ 14229 h 43219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9856 w 43256"/>
                  <a:gd name="connsiteY15" fmla="*/ 2191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4221 h 43211"/>
                  <a:gd name="connsiteX1" fmla="*/ 5659 w 43256"/>
                  <a:gd name="connsiteY1" fmla="*/ 6758 h 43211"/>
                  <a:gd name="connsiteX2" fmla="*/ 14041 w 43256"/>
                  <a:gd name="connsiteY2" fmla="*/ 5053 h 43211"/>
                  <a:gd name="connsiteX3" fmla="*/ 25782 w 43256"/>
                  <a:gd name="connsiteY3" fmla="*/ 3714 h 43211"/>
                  <a:gd name="connsiteX4" fmla="*/ 25785 w 43256"/>
                  <a:gd name="connsiteY4" fmla="*/ 51 h 43211"/>
                  <a:gd name="connsiteX5" fmla="*/ 29869 w 43256"/>
                  <a:gd name="connsiteY5" fmla="*/ 2332 h 43211"/>
                  <a:gd name="connsiteX6" fmla="*/ 35499 w 43256"/>
                  <a:gd name="connsiteY6" fmla="*/ 541 h 43211"/>
                  <a:gd name="connsiteX7" fmla="*/ 38354 w 43256"/>
                  <a:gd name="connsiteY7" fmla="*/ 5427 h 43211"/>
                  <a:gd name="connsiteX8" fmla="*/ 42018 w 43256"/>
                  <a:gd name="connsiteY8" fmla="*/ 10169 h 43211"/>
                  <a:gd name="connsiteX9" fmla="*/ 41854 w 43256"/>
                  <a:gd name="connsiteY9" fmla="*/ 15311 h 43211"/>
                  <a:gd name="connsiteX10" fmla="*/ 43052 w 43256"/>
                  <a:gd name="connsiteY10" fmla="*/ 23173 h 43211"/>
                  <a:gd name="connsiteX11" fmla="*/ 37440 w 43256"/>
                  <a:gd name="connsiteY11" fmla="*/ 30055 h 43211"/>
                  <a:gd name="connsiteX12" fmla="*/ 35431 w 43256"/>
                  <a:gd name="connsiteY12" fmla="*/ 35952 h 43211"/>
                  <a:gd name="connsiteX13" fmla="*/ 28591 w 43256"/>
                  <a:gd name="connsiteY13" fmla="*/ 36666 h 43211"/>
                  <a:gd name="connsiteX14" fmla="*/ 23703 w 43256"/>
                  <a:gd name="connsiteY14" fmla="*/ 42957 h 43211"/>
                  <a:gd name="connsiteX15" fmla="*/ 16516 w 43256"/>
                  <a:gd name="connsiteY15" fmla="*/ 39117 h 43211"/>
                  <a:gd name="connsiteX16" fmla="*/ 5840 w 43256"/>
                  <a:gd name="connsiteY16" fmla="*/ 35323 h 43211"/>
                  <a:gd name="connsiteX17" fmla="*/ 1146 w 43256"/>
                  <a:gd name="connsiteY17" fmla="*/ 31101 h 43211"/>
                  <a:gd name="connsiteX18" fmla="*/ 2149 w 43256"/>
                  <a:gd name="connsiteY18" fmla="*/ 25402 h 43211"/>
                  <a:gd name="connsiteX19" fmla="*/ 31 w 43256"/>
                  <a:gd name="connsiteY19" fmla="*/ 19555 h 43211"/>
                  <a:gd name="connsiteX20" fmla="*/ 3899 w 43256"/>
                  <a:gd name="connsiteY20" fmla="*/ 14358 h 43211"/>
                  <a:gd name="connsiteX21" fmla="*/ 3936 w 43256"/>
                  <a:gd name="connsiteY21" fmla="*/ 14221 h 43211"/>
                  <a:gd name="connsiteX0" fmla="*/ 4729 w 43256"/>
                  <a:gd name="connsiteY0" fmla="*/ 26028 h 43211"/>
                  <a:gd name="connsiteX1" fmla="*/ 2196 w 43256"/>
                  <a:gd name="connsiteY1" fmla="*/ 25231 h 43211"/>
                  <a:gd name="connsiteX2" fmla="*/ 6964 w 43256"/>
                  <a:gd name="connsiteY2" fmla="*/ 34750 h 43211"/>
                  <a:gd name="connsiteX3" fmla="*/ 5856 w 43256"/>
                  <a:gd name="connsiteY3" fmla="*/ 35131 h 43211"/>
                  <a:gd name="connsiteX4" fmla="*/ 16514 w 43256"/>
                  <a:gd name="connsiteY4" fmla="*/ 38941 h 43211"/>
                  <a:gd name="connsiteX5" fmla="*/ 15846 w 43256"/>
                  <a:gd name="connsiteY5" fmla="*/ 37201 h 43211"/>
                  <a:gd name="connsiteX6" fmla="*/ 28863 w 43256"/>
                  <a:gd name="connsiteY6" fmla="*/ 34602 h 43211"/>
                  <a:gd name="connsiteX7" fmla="*/ 28596 w 43256"/>
                  <a:gd name="connsiteY7" fmla="*/ 36511 h 43211"/>
                  <a:gd name="connsiteX8" fmla="*/ 34165 w 43256"/>
                  <a:gd name="connsiteY8" fmla="*/ 22805 h 43211"/>
                  <a:gd name="connsiteX9" fmla="*/ 37416 w 43256"/>
                  <a:gd name="connsiteY9" fmla="*/ 29941 h 43211"/>
                  <a:gd name="connsiteX10" fmla="*/ 41834 w 43256"/>
                  <a:gd name="connsiteY10" fmla="*/ 15205 h 43211"/>
                  <a:gd name="connsiteX11" fmla="*/ 40386 w 43256"/>
                  <a:gd name="connsiteY11" fmla="*/ 17881 h 43211"/>
                  <a:gd name="connsiteX12" fmla="*/ 38360 w 43256"/>
                  <a:gd name="connsiteY12" fmla="*/ 5277 h 43211"/>
                  <a:gd name="connsiteX13" fmla="*/ 38436 w 43256"/>
                  <a:gd name="connsiteY13" fmla="*/ 6541 h 43211"/>
                  <a:gd name="connsiteX14" fmla="*/ 29114 w 43256"/>
                  <a:gd name="connsiteY14" fmla="*/ 3803 h 43211"/>
                  <a:gd name="connsiteX15" fmla="*/ 28741 w 43256"/>
                  <a:gd name="connsiteY15" fmla="*/ 7465 h 43211"/>
                  <a:gd name="connsiteX16" fmla="*/ 22177 w 43256"/>
                  <a:gd name="connsiteY16" fmla="*/ 4571 h 43211"/>
                  <a:gd name="connsiteX17" fmla="*/ 22871 w 43256"/>
                  <a:gd name="connsiteY17" fmla="*/ 7702 h 43211"/>
                  <a:gd name="connsiteX18" fmla="*/ 14036 w 43256"/>
                  <a:gd name="connsiteY18" fmla="*/ 5043 h 43211"/>
                  <a:gd name="connsiteX19" fmla="*/ 15336 w 43256"/>
                  <a:gd name="connsiteY19" fmla="*/ 6391 h 43211"/>
                  <a:gd name="connsiteX20" fmla="*/ 4163 w 43256"/>
                  <a:gd name="connsiteY20" fmla="*/ 15640 h 43211"/>
                  <a:gd name="connsiteX21" fmla="*/ 3936 w 43256"/>
                  <a:gd name="connsiteY21" fmla="*/ 14221 h 43211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14036 w 43256"/>
                  <a:gd name="connsiteY18" fmla="*/ 5948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22567 w 43256"/>
                  <a:gd name="connsiteY18" fmla="*/ 11653 h 44116"/>
                  <a:gd name="connsiteX19" fmla="*/ 15336 w 43256"/>
                  <a:gd name="connsiteY19" fmla="*/ 7296 h 44116"/>
                  <a:gd name="connsiteX20" fmla="*/ 4163 w 43256"/>
                  <a:gd name="connsiteY20" fmla="*/ 16545 h 44116"/>
                  <a:gd name="connsiteX21" fmla="*/ 3936 w 43256"/>
                  <a:gd name="connsiteY21" fmla="*/ 15126 h 44116"/>
                  <a:gd name="connsiteX0" fmla="*/ 3936 w 43256"/>
                  <a:gd name="connsiteY0" fmla="*/ 15126 h 44116"/>
                  <a:gd name="connsiteX1" fmla="*/ 5659 w 43256"/>
                  <a:gd name="connsiteY1" fmla="*/ 7663 h 44116"/>
                  <a:gd name="connsiteX2" fmla="*/ 14041 w 43256"/>
                  <a:gd name="connsiteY2" fmla="*/ 5958 h 44116"/>
                  <a:gd name="connsiteX3" fmla="*/ 25782 w 43256"/>
                  <a:gd name="connsiteY3" fmla="*/ 4619 h 44116"/>
                  <a:gd name="connsiteX4" fmla="*/ 25785 w 43256"/>
                  <a:gd name="connsiteY4" fmla="*/ 956 h 44116"/>
                  <a:gd name="connsiteX5" fmla="*/ 29869 w 43256"/>
                  <a:gd name="connsiteY5" fmla="*/ 3237 h 44116"/>
                  <a:gd name="connsiteX6" fmla="*/ 35499 w 43256"/>
                  <a:gd name="connsiteY6" fmla="*/ 1446 h 44116"/>
                  <a:gd name="connsiteX7" fmla="*/ 38354 w 43256"/>
                  <a:gd name="connsiteY7" fmla="*/ 6332 h 44116"/>
                  <a:gd name="connsiteX8" fmla="*/ 42018 w 43256"/>
                  <a:gd name="connsiteY8" fmla="*/ 11074 h 44116"/>
                  <a:gd name="connsiteX9" fmla="*/ 41854 w 43256"/>
                  <a:gd name="connsiteY9" fmla="*/ 16216 h 44116"/>
                  <a:gd name="connsiteX10" fmla="*/ 43052 w 43256"/>
                  <a:gd name="connsiteY10" fmla="*/ 24078 h 44116"/>
                  <a:gd name="connsiteX11" fmla="*/ 37440 w 43256"/>
                  <a:gd name="connsiteY11" fmla="*/ 30960 h 44116"/>
                  <a:gd name="connsiteX12" fmla="*/ 35431 w 43256"/>
                  <a:gd name="connsiteY12" fmla="*/ 36857 h 44116"/>
                  <a:gd name="connsiteX13" fmla="*/ 28591 w 43256"/>
                  <a:gd name="connsiteY13" fmla="*/ 37571 h 44116"/>
                  <a:gd name="connsiteX14" fmla="*/ 23703 w 43256"/>
                  <a:gd name="connsiteY14" fmla="*/ 43862 h 44116"/>
                  <a:gd name="connsiteX15" fmla="*/ 16516 w 43256"/>
                  <a:gd name="connsiteY15" fmla="*/ 40022 h 44116"/>
                  <a:gd name="connsiteX16" fmla="*/ 5840 w 43256"/>
                  <a:gd name="connsiteY16" fmla="*/ 36228 h 44116"/>
                  <a:gd name="connsiteX17" fmla="*/ 1146 w 43256"/>
                  <a:gd name="connsiteY17" fmla="*/ 32006 h 44116"/>
                  <a:gd name="connsiteX18" fmla="*/ 2149 w 43256"/>
                  <a:gd name="connsiteY18" fmla="*/ 26307 h 44116"/>
                  <a:gd name="connsiteX19" fmla="*/ 31 w 43256"/>
                  <a:gd name="connsiteY19" fmla="*/ 20460 h 44116"/>
                  <a:gd name="connsiteX20" fmla="*/ 3899 w 43256"/>
                  <a:gd name="connsiteY20" fmla="*/ 15263 h 44116"/>
                  <a:gd name="connsiteX21" fmla="*/ 3936 w 43256"/>
                  <a:gd name="connsiteY21" fmla="*/ 15126 h 44116"/>
                  <a:gd name="connsiteX0" fmla="*/ 4729 w 43256"/>
                  <a:gd name="connsiteY0" fmla="*/ 26933 h 44116"/>
                  <a:gd name="connsiteX1" fmla="*/ 2196 w 43256"/>
                  <a:gd name="connsiteY1" fmla="*/ 26136 h 44116"/>
                  <a:gd name="connsiteX2" fmla="*/ 6964 w 43256"/>
                  <a:gd name="connsiteY2" fmla="*/ 35655 h 44116"/>
                  <a:gd name="connsiteX3" fmla="*/ 5856 w 43256"/>
                  <a:gd name="connsiteY3" fmla="*/ 36036 h 44116"/>
                  <a:gd name="connsiteX4" fmla="*/ 16514 w 43256"/>
                  <a:gd name="connsiteY4" fmla="*/ 39846 h 44116"/>
                  <a:gd name="connsiteX5" fmla="*/ 15846 w 43256"/>
                  <a:gd name="connsiteY5" fmla="*/ 38106 h 44116"/>
                  <a:gd name="connsiteX6" fmla="*/ 28863 w 43256"/>
                  <a:gd name="connsiteY6" fmla="*/ 35507 h 44116"/>
                  <a:gd name="connsiteX7" fmla="*/ 28596 w 43256"/>
                  <a:gd name="connsiteY7" fmla="*/ 37416 h 44116"/>
                  <a:gd name="connsiteX8" fmla="*/ 34165 w 43256"/>
                  <a:gd name="connsiteY8" fmla="*/ 23710 h 44116"/>
                  <a:gd name="connsiteX9" fmla="*/ 37416 w 43256"/>
                  <a:gd name="connsiteY9" fmla="*/ 30846 h 44116"/>
                  <a:gd name="connsiteX10" fmla="*/ 41834 w 43256"/>
                  <a:gd name="connsiteY10" fmla="*/ 16110 h 44116"/>
                  <a:gd name="connsiteX11" fmla="*/ 40386 w 43256"/>
                  <a:gd name="connsiteY11" fmla="*/ 18786 h 44116"/>
                  <a:gd name="connsiteX12" fmla="*/ 38360 w 43256"/>
                  <a:gd name="connsiteY12" fmla="*/ 6182 h 44116"/>
                  <a:gd name="connsiteX13" fmla="*/ 38436 w 43256"/>
                  <a:gd name="connsiteY13" fmla="*/ 7446 h 44116"/>
                  <a:gd name="connsiteX14" fmla="*/ 29114 w 43256"/>
                  <a:gd name="connsiteY14" fmla="*/ 4708 h 44116"/>
                  <a:gd name="connsiteX15" fmla="*/ 28741 w 43256"/>
                  <a:gd name="connsiteY15" fmla="*/ 8370 h 44116"/>
                  <a:gd name="connsiteX16" fmla="*/ 22177 w 43256"/>
                  <a:gd name="connsiteY16" fmla="*/ 5476 h 44116"/>
                  <a:gd name="connsiteX17" fmla="*/ 22871 w 43256"/>
                  <a:gd name="connsiteY17" fmla="*/ 8607 h 44116"/>
                  <a:gd name="connsiteX18" fmla="*/ 4163 w 43256"/>
                  <a:gd name="connsiteY18" fmla="*/ 16545 h 44116"/>
                  <a:gd name="connsiteX19" fmla="*/ 3936 w 43256"/>
                  <a:gd name="connsiteY19" fmla="*/ 15126 h 44116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6087 h 45077"/>
                  <a:gd name="connsiteX1" fmla="*/ 5659 w 43256"/>
                  <a:gd name="connsiteY1" fmla="*/ 8624 h 45077"/>
                  <a:gd name="connsiteX2" fmla="*/ 14041 w 43256"/>
                  <a:gd name="connsiteY2" fmla="*/ 6919 h 45077"/>
                  <a:gd name="connsiteX3" fmla="*/ 25782 w 43256"/>
                  <a:gd name="connsiteY3" fmla="*/ 5580 h 45077"/>
                  <a:gd name="connsiteX4" fmla="*/ 25785 w 43256"/>
                  <a:gd name="connsiteY4" fmla="*/ 1917 h 45077"/>
                  <a:gd name="connsiteX5" fmla="*/ 29869 w 43256"/>
                  <a:gd name="connsiteY5" fmla="*/ 4198 h 45077"/>
                  <a:gd name="connsiteX6" fmla="*/ 35499 w 43256"/>
                  <a:gd name="connsiteY6" fmla="*/ 2407 h 45077"/>
                  <a:gd name="connsiteX7" fmla="*/ 38354 w 43256"/>
                  <a:gd name="connsiteY7" fmla="*/ 7293 h 45077"/>
                  <a:gd name="connsiteX8" fmla="*/ 42018 w 43256"/>
                  <a:gd name="connsiteY8" fmla="*/ 12035 h 45077"/>
                  <a:gd name="connsiteX9" fmla="*/ 41854 w 43256"/>
                  <a:gd name="connsiteY9" fmla="*/ 17177 h 45077"/>
                  <a:gd name="connsiteX10" fmla="*/ 43052 w 43256"/>
                  <a:gd name="connsiteY10" fmla="*/ 25039 h 45077"/>
                  <a:gd name="connsiteX11" fmla="*/ 37440 w 43256"/>
                  <a:gd name="connsiteY11" fmla="*/ 31921 h 45077"/>
                  <a:gd name="connsiteX12" fmla="*/ 35431 w 43256"/>
                  <a:gd name="connsiteY12" fmla="*/ 37818 h 45077"/>
                  <a:gd name="connsiteX13" fmla="*/ 28591 w 43256"/>
                  <a:gd name="connsiteY13" fmla="*/ 38532 h 45077"/>
                  <a:gd name="connsiteX14" fmla="*/ 23703 w 43256"/>
                  <a:gd name="connsiteY14" fmla="*/ 44823 h 45077"/>
                  <a:gd name="connsiteX15" fmla="*/ 16516 w 43256"/>
                  <a:gd name="connsiteY15" fmla="*/ 40983 h 45077"/>
                  <a:gd name="connsiteX16" fmla="*/ 5840 w 43256"/>
                  <a:gd name="connsiteY16" fmla="*/ 37189 h 45077"/>
                  <a:gd name="connsiteX17" fmla="*/ 1146 w 43256"/>
                  <a:gd name="connsiteY17" fmla="*/ 32967 h 45077"/>
                  <a:gd name="connsiteX18" fmla="*/ 2149 w 43256"/>
                  <a:gd name="connsiteY18" fmla="*/ 27268 h 45077"/>
                  <a:gd name="connsiteX19" fmla="*/ 31 w 43256"/>
                  <a:gd name="connsiteY19" fmla="*/ 21421 h 45077"/>
                  <a:gd name="connsiteX20" fmla="*/ 3899 w 43256"/>
                  <a:gd name="connsiteY20" fmla="*/ 16224 h 45077"/>
                  <a:gd name="connsiteX21" fmla="*/ 3936 w 43256"/>
                  <a:gd name="connsiteY21" fmla="*/ 16087 h 45077"/>
                  <a:gd name="connsiteX0" fmla="*/ 4729 w 43256"/>
                  <a:gd name="connsiteY0" fmla="*/ 27894 h 45077"/>
                  <a:gd name="connsiteX1" fmla="*/ 2196 w 43256"/>
                  <a:gd name="connsiteY1" fmla="*/ 27097 h 45077"/>
                  <a:gd name="connsiteX2" fmla="*/ 6964 w 43256"/>
                  <a:gd name="connsiteY2" fmla="*/ 36616 h 45077"/>
                  <a:gd name="connsiteX3" fmla="*/ 5856 w 43256"/>
                  <a:gd name="connsiteY3" fmla="*/ 36997 h 45077"/>
                  <a:gd name="connsiteX4" fmla="*/ 16514 w 43256"/>
                  <a:gd name="connsiteY4" fmla="*/ 40807 h 45077"/>
                  <a:gd name="connsiteX5" fmla="*/ 15846 w 43256"/>
                  <a:gd name="connsiteY5" fmla="*/ 39067 h 45077"/>
                  <a:gd name="connsiteX6" fmla="*/ 28863 w 43256"/>
                  <a:gd name="connsiteY6" fmla="*/ 36468 h 45077"/>
                  <a:gd name="connsiteX7" fmla="*/ 28596 w 43256"/>
                  <a:gd name="connsiteY7" fmla="*/ 38377 h 45077"/>
                  <a:gd name="connsiteX8" fmla="*/ 34165 w 43256"/>
                  <a:gd name="connsiteY8" fmla="*/ 24671 h 45077"/>
                  <a:gd name="connsiteX9" fmla="*/ 37416 w 43256"/>
                  <a:gd name="connsiteY9" fmla="*/ 31807 h 45077"/>
                  <a:gd name="connsiteX10" fmla="*/ 41834 w 43256"/>
                  <a:gd name="connsiteY10" fmla="*/ 17071 h 45077"/>
                  <a:gd name="connsiteX11" fmla="*/ 40386 w 43256"/>
                  <a:gd name="connsiteY11" fmla="*/ 19747 h 45077"/>
                  <a:gd name="connsiteX12" fmla="*/ 38360 w 43256"/>
                  <a:gd name="connsiteY12" fmla="*/ 7143 h 45077"/>
                  <a:gd name="connsiteX13" fmla="*/ 38436 w 43256"/>
                  <a:gd name="connsiteY13" fmla="*/ 8407 h 45077"/>
                  <a:gd name="connsiteX14" fmla="*/ 29114 w 43256"/>
                  <a:gd name="connsiteY14" fmla="*/ 5669 h 45077"/>
                  <a:gd name="connsiteX15" fmla="*/ 28741 w 43256"/>
                  <a:gd name="connsiteY15" fmla="*/ 9331 h 45077"/>
                  <a:gd name="connsiteX16" fmla="*/ 22177 w 43256"/>
                  <a:gd name="connsiteY16" fmla="*/ 6437 h 45077"/>
                  <a:gd name="connsiteX17" fmla="*/ 22871 w 43256"/>
                  <a:gd name="connsiteY17" fmla="*/ 9568 h 45077"/>
                  <a:gd name="connsiteX18" fmla="*/ 4163 w 43256"/>
                  <a:gd name="connsiteY18" fmla="*/ 17506 h 45077"/>
                  <a:gd name="connsiteX19" fmla="*/ 3936 w 43256"/>
                  <a:gd name="connsiteY19" fmla="*/ 16087 h 45077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3936 w 43256"/>
                  <a:gd name="connsiteY19" fmla="*/ 15958 h 44948"/>
                  <a:gd name="connsiteX0" fmla="*/ 3936 w 43256"/>
                  <a:gd name="connsiteY0" fmla="*/ 15958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3936 w 43256"/>
                  <a:gd name="connsiteY21" fmla="*/ 15958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5659 w 43256"/>
                  <a:gd name="connsiteY1" fmla="*/ 8495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18" fmla="*/ 4163 w 43256"/>
                  <a:gd name="connsiteY18" fmla="*/ 17377 h 44948"/>
                  <a:gd name="connsiteX19" fmla="*/ 11742 w 43256"/>
                  <a:gd name="connsiteY19" fmla="*/ 19725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16" fmla="*/ 22177 w 43256"/>
                  <a:gd name="connsiteY16" fmla="*/ 6308 h 44948"/>
                  <a:gd name="connsiteX17" fmla="*/ 22871 w 43256"/>
                  <a:gd name="connsiteY17" fmla="*/ 9439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14" fmla="*/ 29114 w 43256"/>
                  <a:gd name="connsiteY14" fmla="*/ 5540 h 44948"/>
                  <a:gd name="connsiteX15" fmla="*/ 28741 w 43256"/>
                  <a:gd name="connsiteY15" fmla="*/ 9202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12" fmla="*/ 38360 w 43256"/>
                  <a:gd name="connsiteY12" fmla="*/ 7014 h 44948"/>
                  <a:gd name="connsiteX13" fmla="*/ 38436 w 43256"/>
                  <a:gd name="connsiteY13" fmla="*/ 82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10" fmla="*/ 41834 w 43256"/>
                  <a:gd name="connsiteY10" fmla="*/ 16942 h 44948"/>
                  <a:gd name="connsiteX11" fmla="*/ 40386 w 43256"/>
                  <a:gd name="connsiteY11" fmla="*/ 1961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7416 w 43256"/>
                  <a:gd name="connsiteY9" fmla="*/ 3167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8" fmla="*/ 34165 w 43256"/>
                  <a:gd name="connsiteY8" fmla="*/ 24542 h 44948"/>
                  <a:gd name="connsiteX9" fmla="*/ 36803 w 43256"/>
                  <a:gd name="connsiteY9" fmla="*/ 2834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596 w 43256"/>
                  <a:gd name="connsiteY7" fmla="*/ 3824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28863 w 43256"/>
                  <a:gd name="connsiteY6" fmla="*/ 36339 h 44948"/>
                  <a:gd name="connsiteX7" fmla="*/ 28429 w 43256"/>
                  <a:gd name="connsiteY7" fmla="*/ 3243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5846 w 43256"/>
                  <a:gd name="connsiteY5" fmla="*/ 38938 h 44948"/>
                  <a:gd name="connsiteX6" fmla="*/ 18516 w 43256"/>
                  <a:gd name="connsiteY6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4" fmla="*/ 16514 w 43256"/>
                  <a:gd name="connsiteY4" fmla="*/ 40678 h 44948"/>
                  <a:gd name="connsiteX5" fmla="*/ 18516 w 43256"/>
                  <a:gd name="connsiteY5" fmla="*/ 29906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2" fmla="*/ 6964 w 43256"/>
                  <a:gd name="connsiteY2" fmla="*/ 36487 h 44948"/>
                  <a:gd name="connsiteX3" fmla="*/ 5856 w 43256"/>
                  <a:gd name="connsiteY3" fmla="*/ 368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2196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0208 w 43256"/>
                  <a:gd name="connsiteY1" fmla="*/ 28184 h 44948"/>
                  <a:gd name="connsiteX2" fmla="*/ 6155 w 43256"/>
                  <a:gd name="connsiteY2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6155 w 43256"/>
                  <a:gd name="connsiteY1" fmla="*/ 26968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4729 w 43256"/>
                  <a:gd name="connsiteY0" fmla="*/ 2776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899 w 43256"/>
                  <a:gd name="connsiteY20" fmla="*/ 16095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2951 w 43256"/>
                  <a:gd name="connsiteY20" fmla="*/ 13619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3007 w 43256"/>
                  <a:gd name="connsiteY20" fmla="*/ 11251 h 44948"/>
                  <a:gd name="connsiteX21" fmla="*/ 8285 w 43256"/>
                  <a:gd name="connsiteY21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8285 w 43256"/>
                  <a:gd name="connsiteY0" fmla="*/ 14236 h 44948"/>
                  <a:gd name="connsiteX1" fmla="*/ 9395 w 43256"/>
                  <a:gd name="connsiteY1" fmla="*/ 7526 h 44948"/>
                  <a:gd name="connsiteX2" fmla="*/ 14264 w 43256"/>
                  <a:gd name="connsiteY2" fmla="*/ 7113 h 44948"/>
                  <a:gd name="connsiteX3" fmla="*/ 25782 w 43256"/>
                  <a:gd name="connsiteY3" fmla="*/ 5451 h 44948"/>
                  <a:gd name="connsiteX4" fmla="*/ 25785 w 43256"/>
                  <a:gd name="connsiteY4" fmla="*/ 1788 h 44948"/>
                  <a:gd name="connsiteX5" fmla="*/ 29869 w 43256"/>
                  <a:gd name="connsiteY5" fmla="*/ 4069 h 44948"/>
                  <a:gd name="connsiteX6" fmla="*/ 35499 w 43256"/>
                  <a:gd name="connsiteY6" fmla="*/ 2278 h 44948"/>
                  <a:gd name="connsiteX7" fmla="*/ 38354 w 43256"/>
                  <a:gd name="connsiteY7" fmla="*/ 7164 h 44948"/>
                  <a:gd name="connsiteX8" fmla="*/ 42018 w 43256"/>
                  <a:gd name="connsiteY8" fmla="*/ 11906 h 44948"/>
                  <a:gd name="connsiteX9" fmla="*/ 41854 w 43256"/>
                  <a:gd name="connsiteY9" fmla="*/ 17048 h 44948"/>
                  <a:gd name="connsiteX10" fmla="*/ 43052 w 43256"/>
                  <a:gd name="connsiteY10" fmla="*/ 24910 h 44948"/>
                  <a:gd name="connsiteX11" fmla="*/ 37440 w 43256"/>
                  <a:gd name="connsiteY11" fmla="*/ 31792 h 44948"/>
                  <a:gd name="connsiteX12" fmla="*/ 35431 w 43256"/>
                  <a:gd name="connsiteY12" fmla="*/ 37689 h 44948"/>
                  <a:gd name="connsiteX13" fmla="*/ 28591 w 43256"/>
                  <a:gd name="connsiteY13" fmla="*/ 38403 h 44948"/>
                  <a:gd name="connsiteX14" fmla="*/ 23703 w 43256"/>
                  <a:gd name="connsiteY14" fmla="*/ 44694 h 44948"/>
                  <a:gd name="connsiteX15" fmla="*/ 16516 w 43256"/>
                  <a:gd name="connsiteY15" fmla="*/ 40854 h 44948"/>
                  <a:gd name="connsiteX16" fmla="*/ 5840 w 43256"/>
                  <a:gd name="connsiteY16" fmla="*/ 37060 h 44948"/>
                  <a:gd name="connsiteX17" fmla="*/ 1146 w 43256"/>
                  <a:gd name="connsiteY17" fmla="*/ 32838 h 44948"/>
                  <a:gd name="connsiteX18" fmla="*/ 2149 w 43256"/>
                  <a:gd name="connsiteY18" fmla="*/ 27139 h 44948"/>
                  <a:gd name="connsiteX19" fmla="*/ 31 w 43256"/>
                  <a:gd name="connsiteY19" fmla="*/ 21292 h 44948"/>
                  <a:gd name="connsiteX20" fmla="*/ 8285 w 43256"/>
                  <a:gd name="connsiteY20" fmla="*/ 14236 h 44948"/>
                  <a:gd name="connsiteX0" fmla="*/ 10472 w 43256"/>
                  <a:gd name="connsiteY0" fmla="*/ 20015 h 44948"/>
                  <a:gd name="connsiteX1" fmla="*/ 11619 w 43256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314 w 42285"/>
                  <a:gd name="connsiteY0" fmla="*/ 14236 h 44948"/>
                  <a:gd name="connsiteX1" fmla="*/ 8424 w 42285"/>
                  <a:gd name="connsiteY1" fmla="*/ 7526 h 44948"/>
                  <a:gd name="connsiteX2" fmla="*/ 13293 w 42285"/>
                  <a:gd name="connsiteY2" fmla="*/ 7113 h 44948"/>
                  <a:gd name="connsiteX3" fmla="*/ 24811 w 42285"/>
                  <a:gd name="connsiteY3" fmla="*/ 5451 h 44948"/>
                  <a:gd name="connsiteX4" fmla="*/ 24814 w 42285"/>
                  <a:gd name="connsiteY4" fmla="*/ 1788 h 44948"/>
                  <a:gd name="connsiteX5" fmla="*/ 28898 w 42285"/>
                  <a:gd name="connsiteY5" fmla="*/ 4069 h 44948"/>
                  <a:gd name="connsiteX6" fmla="*/ 34528 w 42285"/>
                  <a:gd name="connsiteY6" fmla="*/ 2278 h 44948"/>
                  <a:gd name="connsiteX7" fmla="*/ 37383 w 42285"/>
                  <a:gd name="connsiteY7" fmla="*/ 7164 h 44948"/>
                  <a:gd name="connsiteX8" fmla="*/ 41047 w 42285"/>
                  <a:gd name="connsiteY8" fmla="*/ 11906 h 44948"/>
                  <a:gd name="connsiteX9" fmla="*/ 40883 w 42285"/>
                  <a:gd name="connsiteY9" fmla="*/ 17048 h 44948"/>
                  <a:gd name="connsiteX10" fmla="*/ 42081 w 42285"/>
                  <a:gd name="connsiteY10" fmla="*/ 24910 h 44948"/>
                  <a:gd name="connsiteX11" fmla="*/ 36469 w 42285"/>
                  <a:gd name="connsiteY11" fmla="*/ 31792 h 44948"/>
                  <a:gd name="connsiteX12" fmla="*/ 34460 w 42285"/>
                  <a:gd name="connsiteY12" fmla="*/ 37689 h 44948"/>
                  <a:gd name="connsiteX13" fmla="*/ 27620 w 42285"/>
                  <a:gd name="connsiteY13" fmla="*/ 38403 h 44948"/>
                  <a:gd name="connsiteX14" fmla="*/ 22732 w 42285"/>
                  <a:gd name="connsiteY14" fmla="*/ 44694 h 44948"/>
                  <a:gd name="connsiteX15" fmla="*/ 15545 w 42285"/>
                  <a:gd name="connsiteY15" fmla="*/ 40854 h 44948"/>
                  <a:gd name="connsiteX16" fmla="*/ 4869 w 42285"/>
                  <a:gd name="connsiteY16" fmla="*/ 37060 h 44948"/>
                  <a:gd name="connsiteX17" fmla="*/ 175 w 42285"/>
                  <a:gd name="connsiteY17" fmla="*/ 32838 h 44948"/>
                  <a:gd name="connsiteX18" fmla="*/ 1178 w 42285"/>
                  <a:gd name="connsiteY18" fmla="*/ 27139 h 44948"/>
                  <a:gd name="connsiteX19" fmla="*/ 10379 w 42285"/>
                  <a:gd name="connsiteY19" fmla="*/ 23445 h 44948"/>
                  <a:gd name="connsiteX20" fmla="*/ 7314 w 42285"/>
                  <a:gd name="connsiteY20" fmla="*/ 14236 h 44948"/>
                  <a:gd name="connsiteX0" fmla="*/ 9501 w 42285"/>
                  <a:gd name="connsiteY0" fmla="*/ 20015 h 44948"/>
                  <a:gd name="connsiteX1" fmla="*/ 10648 w 42285"/>
                  <a:gd name="connsiteY1" fmla="*/ 19111 h 44948"/>
                  <a:gd name="connsiteX0" fmla="*/ 7290 w 42261"/>
                  <a:gd name="connsiteY0" fmla="*/ 14236 h 44948"/>
                  <a:gd name="connsiteX1" fmla="*/ 8400 w 42261"/>
                  <a:gd name="connsiteY1" fmla="*/ 7526 h 44948"/>
                  <a:gd name="connsiteX2" fmla="*/ 13269 w 42261"/>
                  <a:gd name="connsiteY2" fmla="*/ 7113 h 44948"/>
                  <a:gd name="connsiteX3" fmla="*/ 24787 w 42261"/>
                  <a:gd name="connsiteY3" fmla="*/ 5451 h 44948"/>
                  <a:gd name="connsiteX4" fmla="*/ 24790 w 42261"/>
                  <a:gd name="connsiteY4" fmla="*/ 1788 h 44948"/>
                  <a:gd name="connsiteX5" fmla="*/ 28874 w 42261"/>
                  <a:gd name="connsiteY5" fmla="*/ 4069 h 44948"/>
                  <a:gd name="connsiteX6" fmla="*/ 34504 w 42261"/>
                  <a:gd name="connsiteY6" fmla="*/ 2278 h 44948"/>
                  <a:gd name="connsiteX7" fmla="*/ 37359 w 42261"/>
                  <a:gd name="connsiteY7" fmla="*/ 7164 h 44948"/>
                  <a:gd name="connsiteX8" fmla="*/ 41023 w 42261"/>
                  <a:gd name="connsiteY8" fmla="*/ 11906 h 44948"/>
                  <a:gd name="connsiteX9" fmla="*/ 40859 w 42261"/>
                  <a:gd name="connsiteY9" fmla="*/ 17048 h 44948"/>
                  <a:gd name="connsiteX10" fmla="*/ 42057 w 42261"/>
                  <a:gd name="connsiteY10" fmla="*/ 24910 h 44948"/>
                  <a:gd name="connsiteX11" fmla="*/ 36445 w 42261"/>
                  <a:gd name="connsiteY11" fmla="*/ 31792 h 44948"/>
                  <a:gd name="connsiteX12" fmla="*/ 34436 w 42261"/>
                  <a:gd name="connsiteY12" fmla="*/ 37689 h 44948"/>
                  <a:gd name="connsiteX13" fmla="*/ 27596 w 42261"/>
                  <a:gd name="connsiteY13" fmla="*/ 38403 h 44948"/>
                  <a:gd name="connsiteX14" fmla="*/ 22708 w 42261"/>
                  <a:gd name="connsiteY14" fmla="*/ 44694 h 44948"/>
                  <a:gd name="connsiteX15" fmla="*/ 15521 w 42261"/>
                  <a:gd name="connsiteY15" fmla="*/ 40854 h 44948"/>
                  <a:gd name="connsiteX16" fmla="*/ 4845 w 42261"/>
                  <a:gd name="connsiteY16" fmla="*/ 37060 h 44948"/>
                  <a:gd name="connsiteX17" fmla="*/ 151 w 42261"/>
                  <a:gd name="connsiteY17" fmla="*/ 32838 h 44948"/>
                  <a:gd name="connsiteX18" fmla="*/ 10355 w 42261"/>
                  <a:gd name="connsiteY18" fmla="*/ 23445 h 44948"/>
                  <a:gd name="connsiteX19" fmla="*/ 7290 w 42261"/>
                  <a:gd name="connsiteY19" fmla="*/ 14236 h 44948"/>
                  <a:gd name="connsiteX0" fmla="*/ 9477 w 42261"/>
                  <a:gd name="connsiteY0" fmla="*/ 20015 h 44948"/>
                  <a:gd name="connsiteX1" fmla="*/ 10624 w 42261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423 w 37839"/>
                  <a:gd name="connsiteY16" fmla="*/ 37060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7635 w 37839"/>
                  <a:gd name="connsiteY17" fmla="*/ 29152 h 44948"/>
                  <a:gd name="connsiteX18" fmla="*/ 5933 w 37839"/>
                  <a:gd name="connsiteY18" fmla="*/ 23445 h 44948"/>
                  <a:gd name="connsiteX19" fmla="*/ 2868 w 37839"/>
                  <a:gd name="connsiteY19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236 h 44948"/>
                  <a:gd name="connsiteX1" fmla="*/ 3978 w 37839"/>
                  <a:gd name="connsiteY1" fmla="*/ 7526 h 44948"/>
                  <a:gd name="connsiteX2" fmla="*/ 8847 w 37839"/>
                  <a:gd name="connsiteY2" fmla="*/ 7113 h 44948"/>
                  <a:gd name="connsiteX3" fmla="*/ 20365 w 37839"/>
                  <a:gd name="connsiteY3" fmla="*/ 5451 h 44948"/>
                  <a:gd name="connsiteX4" fmla="*/ 20368 w 37839"/>
                  <a:gd name="connsiteY4" fmla="*/ 1788 h 44948"/>
                  <a:gd name="connsiteX5" fmla="*/ 24452 w 37839"/>
                  <a:gd name="connsiteY5" fmla="*/ 4069 h 44948"/>
                  <a:gd name="connsiteX6" fmla="*/ 30082 w 37839"/>
                  <a:gd name="connsiteY6" fmla="*/ 2278 h 44948"/>
                  <a:gd name="connsiteX7" fmla="*/ 32937 w 37839"/>
                  <a:gd name="connsiteY7" fmla="*/ 7164 h 44948"/>
                  <a:gd name="connsiteX8" fmla="*/ 36601 w 37839"/>
                  <a:gd name="connsiteY8" fmla="*/ 11906 h 44948"/>
                  <a:gd name="connsiteX9" fmla="*/ 36437 w 37839"/>
                  <a:gd name="connsiteY9" fmla="*/ 17048 h 44948"/>
                  <a:gd name="connsiteX10" fmla="*/ 37635 w 37839"/>
                  <a:gd name="connsiteY10" fmla="*/ 24910 h 44948"/>
                  <a:gd name="connsiteX11" fmla="*/ 32023 w 37839"/>
                  <a:gd name="connsiteY11" fmla="*/ 31792 h 44948"/>
                  <a:gd name="connsiteX12" fmla="*/ 30014 w 37839"/>
                  <a:gd name="connsiteY12" fmla="*/ 37689 h 44948"/>
                  <a:gd name="connsiteX13" fmla="*/ 23174 w 37839"/>
                  <a:gd name="connsiteY13" fmla="*/ 38403 h 44948"/>
                  <a:gd name="connsiteX14" fmla="*/ 18286 w 37839"/>
                  <a:gd name="connsiteY14" fmla="*/ 44694 h 44948"/>
                  <a:gd name="connsiteX15" fmla="*/ 11099 w 37839"/>
                  <a:gd name="connsiteY15" fmla="*/ 40854 h 44948"/>
                  <a:gd name="connsiteX16" fmla="*/ 11129 w 37839"/>
                  <a:gd name="connsiteY16" fmla="*/ 25328 h 44948"/>
                  <a:gd name="connsiteX17" fmla="*/ 5933 w 37839"/>
                  <a:gd name="connsiteY17" fmla="*/ 23445 h 44948"/>
                  <a:gd name="connsiteX18" fmla="*/ 2868 w 37839"/>
                  <a:gd name="connsiteY18" fmla="*/ 14236 h 44948"/>
                  <a:gd name="connsiteX0" fmla="*/ 5055 w 37839"/>
                  <a:gd name="connsiteY0" fmla="*/ 20015 h 44948"/>
                  <a:gd name="connsiteX1" fmla="*/ 6202 w 37839"/>
                  <a:gd name="connsiteY1" fmla="*/ 19111 h 44948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0368 w 37839"/>
                  <a:gd name="connsiteY4" fmla="*/ 1962 h 45122"/>
                  <a:gd name="connsiteX5" fmla="*/ 24452 w 37839"/>
                  <a:gd name="connsiteY5" fmla="*/ 4243 h 45122"/>
                  <a:gd name="connsiteX6" fmla="*/ 30082 w 37839"/>
                  <a:gd name="connsiteY6" fmla="*/ 2452 h 45122"/>
                  <a:gd name="connsiteX7" fmla="*/ 32937 w 37839"/>
                  <a:gd name="connsiteY7" fmla="*/ 7338 h 45122"/>
                  <a:gd name="connsiteX8" fmla="*/ 36601 w 37839"/>
                  <a:gd name="connsiteY8" fmla="*/ 12080 h 45122"/>
                  <a:gd name="connsiteX9" fmla="*/ 36437 w 37839"/>
                  <a:gd name="connsiteY9" fmla="*/ 17222 h 45122"/>
                  <a:gd name="connsiteX10" fmla="*/ 37635 w 37839"/>
                  <a:gd name="connsiteY10" fmla="*/ 25084 h 45122"/>
                  <a:gd name="connsiteX11" fmla="*/ 32023 w 37839"/>
                  <a:gd name="connsiteY11" fmla="*/ 31966 h 45122"/>
                  <a:gd name="connsiteX12" fmla="*/ 30014 w 37839"/>
                  <a:gd name="connsiteY12" fmla="*/ 37863 h 45122"/>
                  <a:gd name="connsiteX13" fmla="*/ 23174 w 37839"/>
                  <a:gd name="connsiteY13" fmla="*/ 38577 h 45122"/>
                  <a:gd name="connsiteX14" fmla="*/ 18286 w 37839"/>
                  <a:gd name="connsiteY14" fmla="*/ 44868 h 45122"/>
                  <a:gd name="connsiteX15" fmla="*/ 11099 w 37839"/>
                  <a:gd name="connsiteY15" fmla="*/ 41028 h 45122"/>
                  <a:gd name="connsiteX16" fmla="*/ 11129 w 37839"/>
                  <a:gd name="connsiteY16" fmla="*/ 25502 h 45122"/>
                  <a:gd name="connsiteX17" fmla="*/ 5933 w 37839"/>
                  <a:gd name="connsiteY17" fmla="*/ 23619 h 45122"/>
                  <a:gd name="connsiteX18" fmla="*/ 2868 w 37839"/>
                  <a:gd name="connsiteY18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4452 w 37839"/>
                  <a:gd name="connsiteY4" fmla="*/ 4243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0082 w 37839"/>
                  <a:gd name="connsiteY5" fmla="*/ 2452 h 45122"/>
                  <a:gd name="connsiteX6" fmla="*/ 32937 w 37839"/>
                  <a:gd name="connsiteY6" fmla="*/ 7338 h 45122"/>
                  <a:gd name="connsiteX7" fmla="*/ 36601 w 37839"/>
                  <a:gd name="connsiteY7" fmla="*/ 12080 h 45122"/>
                  <a:gd name="connsiteX8" fmla="*/ 36437 w 37839"/>
                  <a:gd name="connsiteY8" fmla="*/ 17222 h 45122"/>
                  <a:gd name="connsiteX9" fmla="*/ 37635 w 37839"/>
                  <a:gd name="connsiteY9" fmla="*/ 25084 h 45122"/>
                  <a:gd name="connsiteX10" fmla="*/ 32023 w 37839"/>
                  <a:gd name="connsiteY10" fmla="*/ 31966 h 45122"/>
                  <a:gd name="connsiteX11" fmla="*/ 30014 w 37839"/>
                  <a:gd name="connsiteY11" fmla="*/ 37863 h 45122"/>
                  <a:gd name="connsiteX12" fmla="*/ 23174 w 37839"/>
                  <a:gd name="connsiteY12" fmla="*/ 38577 h 45122"/>
                  <a:gd name="connsiteX13" fmla="*/ 18286 w 37839"/>
                  <a:gd name="connsiteY13" fmla="*/ 44868 h 45122"/>
                  <a:gd name="connsiteX14" fmla="*/ 11099 w 37839"/>
                  <a:gd name="connsiteY14" fmla="*/ 41028 h 45122"/>
                  <a:gd name="connsiteX15" fmla="*/ 11129 w 37839"/>
                  <a:gd name="connsiteY15" fmla="*/ 25502 h 45122"/>
                  <a:gd name="connsiteX16" fmla="*/ 5933 w 37839"/>
                  <a:gd name="connsiteY16" fmla="*/ 23619 h 45122"/>
                  <a:gd name="connsiteX17" fmla="*/ 2868 w 37839"/>
                  <a:gd name="connsiteY17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32937 w 37839"/>
                  <a:gd name="connsiteY5" fmla="*/ 7338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39"/>
                  <a:gd name="connsiteY0" fmla="*/ 14410 h 45122"/>
                  <a:gd name="connsiteX1" fmla="*/ 3978 w 37839"/>
                  <a:gd name="connsiteY1" fmla="*/ 7700 h 45122"/>
                  <a:gd name="connsiteX2" fmla="*/ 8680 w 37839"/>
                  <a:gd name="connsiteY2" fmla="*/ 6856 h 45122"/>
                  <a:gd name="connsiteX3" fmla="*/ 20365 w 37839"/>
                  <a:gd name="connsiteY3" fmla="*/ 5625 h 45122"/>
                  <a:gd name="connsiteX4" fmla="*/ 25400 w 37839"/>
                  <a:gd name="connsiteY4" fmla="*/ 8226 h 45122"/>
                  <a:gd name="connsiteX5" fmla="*/ 29591 w 37839"/>
                  <a:gd name="connsiteY5" fmla="*/ 11859 h 45122"/>
                  <a:gd name="connsiteX6" fmla="*/ 36601 w 37839"/>
                  <a:gd name="connsiteY6" fmla="*/ 12080 h 45122"/>
                  <a:gd name="connsiteX7" fmla="*/ 36437 w 37839"/>
                  <a:gd name="connsiteY7" fmla="*/ 17222 h 45122"/>
                  <a:gd name="connsiteX8" fmla="*/ 37635 w 37839"/>
                  <a:gd name="connsiteY8" fmla="*/ 25084 h 45122"/>
                  <a:gd name="connsiteX9" fmla="*/ 32023 w 37839"/>
                  <a:gd name="connsiteY9" fmla="*/ 31966 h 45122"/>
                  <a:gd name="connsiteX10" fmla="*/ 30014 w 37839"/>
                  <a:gd name="connsiteY10" fmla="*/ 37863 h 45122"/>
                  <a:gd name="connsiteX11" fmla="*/ 23174 w 37839"/>
                  <a:gd name="connsiteY11" fmla="*/ 38577 h 45122"/>
                  <a:gd name="connsiteX12" fmla="*/ 18286 w 37839"/>
                  <a:gd name="connsiteY12" fmla="*/ 44868 h 45122"/>
                  <a:gd name="connsiteX13" fmla="*/ 11099 w 37839"/>
                  <a:gd name="connsiteY13" fmla="*/ 41028 h 45122"/>
                  <a:gd name="connsiteX14" fmla="*/ 11129 w 37839"/>
                  <a:gd name="connsiteY14" fmla="*/ 25502 h 45122"/>
                  <a:gd name="connsiteX15" fmla="*/ 5933 w 37839"/>
                  <a:gd name="connsiteY15" fmla="*/ 23619 h 45122"/>
                  <a:gd name="connsiteX16" fmla="*/ 2868 w 37839"/>
                  <a:gd name="connsiteY16" fmla="*/ 14410 h 45122"/>
                  <a:gd name="connsiteX0" fmla="*/ 5055 w 37839"/>
                  <a:gd name="connsiteY0" fmla="*/ 20189 h 45122"/>
                  <a:gd name="connsiteX1" fmla="*/ 6202 w 37839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6601 w 37810"/>
                  <a:gd name="connsiteY6" fmla="*/ 12080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591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10 h 45122"/>
                  <a:gd name="connsiteX1" fmla="*/ 3978 w 37810"/>
                  <a:gd name="connsiteY1" fmla="*/ 7700 h 45122"/>
                  <a:gd name="connsiteX2" fmla="*/ 8680 w 37810"/>
                  <a:gd name="connsiteY2" fmla="*/ 6856 h 45122"/>
                  <a:gd name="connsiteX3" fmla="*/ 20365 w 37810"/>
                  <a:gd name="connsiteY3" fmla="*/ 5625 h 45122"/>
                  <a:gd name="connsiteX4" fmla="*/ 25400 w 37810"/>
                  <a:gd name="connsiteY4" fmla="*/ 8226 h 45122"/>
                  <a:gd name="connsiteX5" fmla="*/ 29368 w 37810"/>
                  <a:gd name="connsiteY5" fmla="*/ 11859 h 45122"/>
                  <a:gd name="connsiteX6" fmla="*/ 31583 w 37810"/>
                  <a:gd name="connsiteY6" fmla="*/ 21014 h 45122"/>
                  <a:gd name="connsiteX7" fmla="*/ 25676 w 37810"/>
                  <a:gd name="connsiteY7" fmla="*/ 23680 h 45122"/>
                  <a:gd name="connsiteX8" fmla="*/ 37635 w 37810"/>
                  <a:gd name="connsiteY8" fmla="*/ 25084 h 45122"/>
                  <a:gd name="connsiteX9" fmla="*/ 32023 w 37810"/>
                  <a:gd name="connsiteY9" fmla="*/ 31966 h 45122"/>
                  <a:gd name="connsiteX10" fmla="*/ 30014 w 37810"/>
                  <a:gd name="connsiteY10" fmla="*/ 37863 h 45122"/>
                  <a:gd name="connsiteX11" fmla="*/ 23174 w 37810"/>
                  <a:gd name="connsiteY11" fmla="*/ 38577 h 45122"/>
                  <a:gd name="connsiteX12" fmla="*/ 18286 w 37810"/>
                  <a:gd name="connsiteY12" fmla="*/ 44868 h 45122"/>
                  <a:gd name="connsiteX13" fmla="*/ 11099 w 37810"/>
                  <a:gd name="connsiteY13" fmla="*/ 41028 h 45122"/>
                  <a:gd name="connsiteX14" fmla="*/ 11129 w 37810"/>
                  <a:gd name="connsiteY14" fmla="*/ 25502 h 45122"/>
                  <a:gd name="connsiteX15" fmla="*/ 5933 w 37810"/>
                  <a:gd name="connsiteY15" fmla="*/ 23619 h 45122"/>
                  <a:gd name="connsiteX16" fmla="*/ 2868 w 37810"/>
                  <a:gd name="connsiteY16" fmla="*/ 14410 h 45122"/>
                  <a:gd name="connsiteX0" fmla="*/ 5055 w 37810"/>
                  <a:gd name="connsiteY0" fmla="*/ 20189 h 45122"/>
                  <a:gd name="connsiteX1" fmla="*/ 6202 w 37810"/>
                  <a:gd name="connsiteY1" fmla="*/ 19285 h 45122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7810"/>
                  <a:gd name="connsiteY0" fmla="*/ 14473 h 45185"/>
                  <a:gd name="connsiteX1" fmla="*/ 3978 w 37810"/>
                  <a:gd name="connsiteY1" fmla="*/ 7763 h 45185"/>
                  <a:gd name="connsiteX2" fmla="*/ 8680 w 37810"/>
                  <a:gd name="connsiteY2" fmla="*/ 6919 h 45185"/>
                  <a:gd name="connsiteX3" fmla="*/ 20421 w 37810"/>
                  <a:gd name="connsiteY3" fmla="*/ 5580 h 45185"/>
                  <a:gd name="connsiteX4" fmla="*/ 25400 w 37810"/>
                  <a:gd name="connsiteY4" fmla="*/ 8289 h 45185"/>
                  <a:gd name="connsiteX5" fmla="*/ 29368 w 37810"/>
                  <a:gd name="connsiteY5" fmla="*/ 11922 h 45185"/>
                  <a:gd name="connsiteX6" fmla="*/ 31583 w 37810"/>
                  <a:gd name="connsiteY6" fmla="*/ 21077 h 45185"/>
                  <a:gd name="connsiteX7" fmla="*/ 25676 w 37810"/>
                  <a:gd name="connsiteY7" fmla="*/ 23743 h 45185"/>
                  <a:gd name="connsiteX8" fmla="*/ 37635 w 37810"/>
                  <a:gd name="connsiteY8" fmla="*/ 25147 h 45185"/>
                  <a:gd name="connsiteX9" fmla="*/ 32023 w 37810"/>
                  <a:gd name="connsiteY9" fmla="*/ 32029 h 45185"/>
                  <a:gd name="connsiteX10" fmla="*/ 30014 w 37810"/>
                  <a:gd name="connsiteY10" fmla="*/ 37926 h 45185"/>
                  <a:gd name="connsiteX11" fmla="*/ 23174 w 37810"/>
                  <a:gd name="connsiteY11" fmla="*/ 38640 h 45185"/>
                  <a:gd name="connsiteX12" fmla="*/ 18286 w 37810"/>
                  <a:gd name="connsiteY12" fmla="*/ 44931 h 45185"/>
                  <a:gd name="connsiteX13" fmla="*/ 11099 w 37810"/>
                  <a:gd name="connsiteY13" fmla="*/ 41091 h 45185"/>
                  <a:gd name="connsiteX14" fmla="*/ 11129 w 37810"/>
                  <a:gd name="connsiteY14" fmla="*/ 25565 h 45185"/>
                  <a:gd name="connsiteX15" fmla="*/ 5933 w 37810"/>
                  <a:gd name="connsiteY15" fmla="*/ 23682 h 45185"/>
                  <a:gd name="connsiteX16" fmla="*/ 2868 w 37810"/>
                  <a:gd name="connsiteY16" fmla="*/ 14473 h 45185"/>
                  <a:gd name="connsiteX0" fmla="*/ 5055 w 37810"/>
                  <a:gd name="connsiteY0" fmla="*/ 20252 h 45185"/>
                  <a:gd name="connsiteX1" fmla="*/ 6202 w 37810"/>
                  <a:gd name="connsiteY1" fmla="*/ 19348 h 45185"/>
                  <a:gd name="connsiteX0" fmla="*/ 2868 w 33085"/>
                  <a:gd name="connsiteY0" fmla="*/ 14473 h 45185"/>
                  <a:gd name="connsiteX1" fmla="*/ 3978 w 33085"/>
                  <a:gd name="connsiteY1" fmla="*/ 7763 h 45185"/>
                  <a:gd name="connsiteX2" fmla="*/ 8680 w 33085"/>
                  <a:gd name="connsiteY2" fmla="*/ 6919 h 45185"/>
                  <a:gd name="connsiteX3" fmla="*/ 20421 w 33085"/>
                  <a:gd name="connsiteY3" fmla="*/ 5580 h 45185"/>
                  <a:gd name="connsiteX4" fmla="*/ 25400 w 33085"/>
                  <a:gd name="connsiteY4" fmla="*/ 8289 h 45185"/>
                  <a:gd name="connsiteX5" fmla="*/ 29368 w 33085"/>
                  <a:gd name="connsiteY5" fmla="*/ 11922 h 45185"/>
                  <a:gd name="connsiteX6" fmla="*/ 31583 w 33085"/>
                  <a:gd name="connsiteY6" fmla="*/ 21077 h 45185"/>
                  <a:gd name="connsiteX7" fmla="*/ 25676 w 33085"/>
                  <a:gd name="connsiteY7" fmla="*/ 23743 h 45185"/>
                  <a:gd name="connsiteX8" fmla="*/ 30442 w 33085"/>
                  <a:gd name="connsiteY8" fmla="*/ 29560 h 45185"/>
                  <a:gd name="connsiteX9" fmla="*/ 32023 w 33085"/>
                  <a:gd name="connsiteY9" fmla="*/ 32029 h 45185"/>
                  <a:gd name="connsiteX10" fmla="*/ 30014 w 33085"/>
                  <a:gd name="connsiteY10" fmla="*/ 37926 h 45185"/>
                  <a:gd name="connsiteX11" fmla="*/ 23174 w 33085"/>
                  <a:gd name="connsiteY11" fmla="*/ 38640 h 45185"/>
                  <a:gd name="connsiteX12" fmla="*/ 18286 w 33085"/>
                  <a:gd name="connsiteY12" fmla="*/ 44931 h 45185"/>
                  <a:gd name="connsiteX13" fmla="*/ 11099 w 33085"/>
                  <a:gd name="connsiteY13" fmla="*/ 41091 h 45185"/>
                  <a:gd name="connsiteX14" fmla="*/ 11129 w 33085"/>
                  <a:gd name="connsiteY14" fmla="*/ 25565 h 45185"/>
                  <a:gd name="connsiteX15" fmla="*/ 5933 w 33085"/>
                  <a:gd name="connsiteY15" fmla="*/ 23682 h 45185"/>
                  <a:gd name="connsiteX16" fmla="*/ 2868 w 33085"/>
                  <a:gd name="connsiteY16" fmla="*/ 14473 h 45185"/>
                  <a:gd name="connsiteX0" fmla="*/ 5055 w 33085"/>
                  <a:gd name="connsiteY0" fmla="*/ 20252 h 45185"/>
                  <a:gd name="connsiteX1" fmla="*/ 6202 w 33085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30442 w 32028"/>
                  <a:gd name="connsiteY8" fmla="*/ 29560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2028"/>
                  <a:gd name="connsiteY0" fmla="*/ 14473 h 45185"/>
                  <a:gd name="connsiteX1" fmla="*/ 3978 w 32028"/>
                  <a:gd name="connsiteY1" fmla="*/ 7763 h 45185"/>
                  <a:gd name="connsiteX2" fmla="*/ 8680 w 32028"/>
                  <a:gd name="connsiteY2" fmla="*/ 6919 h 45185"/>
                  <a:gd name="connsiteX3" fmla="*/ 20421 w 32028"/>
                  <a:gd name="connsiteY3" fmla="*/ 5580 h 45185"/>
                  <a:gd name="connsiteX4" fmla="*/ 25400 w 32028"/>
                  <a:gd name="connsiteY4" fmla="*/ 8289 h 45185"/>
                  <a:gd name="connsiteX5" fmla="*/ 29368 w 32028"/>
                  <a:gd name="connsiteY5" fmla="*/ 11922 h 45185"/>
                  <a:gd name="connsiteX6" fmla="*/ 31583 w 32028"/>
                  <a:gd name="connsiteY6" fmla="*/ 21077 h 45185"/>
                  <a:gd name="connsiteX7" fmla="*/ 25676 w 32028"/>
                  <a:gd name="connsiteY7" fmla="*/ 23743 h 45185"/>
                  <a:gd name="connsiteX8" fmla="*/ 28100 w 32028"/>
                  <a:gd name="connsiteY8" fmla="*/ 29452 h 45185"/>
                  <a:gd name="connsiteX9" fmla="*/ 32023 w 32028"/>
                  <a:gd name="connsiteY9" fmla="*/ 32029 h 45185"/>
                  <a:gd name="connsiteX10" fmla="*/ 23637 w 32028"/>
                  <a:gd name="connsiteY10" fmla="*/ 34018 h 45185"/>
                  <a:gd name="connsiteX11" fmla="*/ 30014 w 32028"/>
                  <a:gd name="connsiteY11" fmla="*/ 37926 h 45185"/>
                  <a:gd name="connsiteX12" fmla="*/ 23174 w 32028"/>
                  <a:gd name="connsiteY12" fmla="*/ 38640 h 45185"/>
                  <a:gd name="connsiteX13" fmla="*/ 18286 w 32028"/>
                  <a:gd name="connsiteY13" fmla="*/ 44931 h 45185"/>
                  <a:gd name="connsiteX14" fmla="*/ 11099 w 32028"/>
                  <a:gd name="connsiteY14" fmla="*/ 41091 h 45185"/>
                  <a:gd name="connsiteX15" fmla="*/ 11129 w 32028"/>
                  <a:gd name="connsiteY15" fmla="*/ 25565 h 45185"/>
                  <a:gd name="connsiteX16" fmla="*/ 5933 w 32028"/>
                  <a:gd name="connsiteY16" fmla="*/ 23682 h 45185"/>
                  <a:gd name="connsiteX17" fmla="*/ 2868 w 32028"/>
                  <a:gd name="connsiteY17" fmla="*/ 14473 h 45185"/>
                  <a:gd name="connsiteX0" fmla="*/ 5055 w 32028"/>
                  <a:gd name="connsiteY0" fmla="*/ 20252 h 45185"/>
                  <a:gd name="connsiteX1" fmla="*/ 6202 w 32028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23637 w 31951"/>
                  <a:gd name="connsiteY9" fmla="*/ 34018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8100 w 31951"/>
                  <a:gd name="connsiteY8" fmla="*/ 29452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51"/>
                  <a:gd name="connsiteY0" fmla="*/ 14473 h 45185"/>
                  <a:gd name="connsiteX1" fmla="*/ 3978 w 31951"/>
                  <a:gd name="connsiteY1" fmla="*/ 7763 h 45185"/>
                  <a:gd name="connsiteX2" fmla="*/ 8680 w 31951"/>
                  <a:gd name="connsiteY2" fmla="*/ 6919 h 45185"/>
                  <a:gd name="connsiteX3" fmla="*/ 20421 w 31951"/>
                  <a:gd name="connsiteY3" fmla="*/ 5580 h 45185"/>
                  <a:gd name="connsiteX4" fmla="*/ 25400 w 31951"/>
                  <a:gd name="connsiteY4" fmla="*/ 8289 h 45185"/>
                  <a:gd name="connsiteX5" fmla="*/ 29368 w 31951"/>
                  <a:gd name="connsiteY5" fmla="*/ 11922 h 45185"/>
                  <a:gd name="connsiteX6" fmla="*/ 31583 w 31951"/>
                  <a:gd name="connsiteY6" fmla="*/ 21077 h 45185"/>
                  <a:gd name="connsiteX7" fmla="*/ 25676 w 31951"/>
                  <a:gd name="connsiteY7" fmla="*/ 23743 h 45185"/>
                  <a:gd name="connsiteX8" fmla="*/ 22691 w 31951"/>
                  <a:gd name="connsiteY8" fmla="*/ 29129 h 45185"/>
                  <a:gd name="connsiteX9" fmla="*/ 18117 w 31951"/>
                  <a:gd name="connsiteY9" fmla="*/ 28206 h 45185"/>
                  <a:gd name="connsiteX10" fmla="*/ 30014 w 31951"/>
                  <a:gd name="connsiteY10" fmla="*/ 37926 h 45185"/>
                  <a:gd name="connsiteX11" fmla="*/ 23174 w 31951"/>
                  <a:gd name="connsiteY11" fmla="*/ 38640 h 45185"/>
                  <a:gd name="connsiteX12" fmla="*/ 18286 w 31951"/>
                  <a:gd name="connsiteY12" fmla="*/ 44931 h 45185"/>
                  <a:gd name="connsiteX13" fmla="*/ 11099 w 31951"/>
                  <a:gd name="connsiteY13" fmla="*/ 41091 h 45185"/>
                  <a:gd name="connsiteX14" fmla="*/ 11129 w 31951"/>
                  <a:gd name="connsiteY14" fmla="*/ 25565 h 45185"/>
                  <a:gd name="connsiteX15" fmla="*/ 5933 w 31951"/>
                  <a:gd name="connsiteY15" fmla="*/ 23682 h 45185"/>
                  <a:gd name="connsiteX16" fmla="*/ 2868 w 31951"/>
                  <a:gd name="connsiteY16" fmla="*/ 14473 h 45185"/>
                  <a:gd name="connsiteX0" fmla="*/ 5055 w 31951"/>
                  <a:gd name="connsiteY0" fmla="*/ 20252 h 45185"/>
                  <a:gd name="connsiteX1" fmla="*/ 6202 w 31951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22691 w 31980"/>
                  <a:gd name="connsiteY8" fmla="*/ 29129 h 45185"/>
                  <a:gd name="connsiteX9" fmla="*/ 18117 w 31980"/>
                  <a:gd name="connsiteY9" fmla="*/ 28206 h 45185"/>
                  <a:gd name="connsiteX10" fmla="*/ 30014 w 31980"/>
                  <a:gd name="connsiteY10" fmla="*/ 37926 h 45185"/>
                  <a:gd name="connsiteX11" fmla="*/ 23174 w 31980"/>
                  <a:gd name="connsiteY11" fmla="*/ 38640 h 45185"/>
                  <a:gd name="connsiteX12" fmla="*/ 18286 w 31980"/>
                  <a:gd name="connsiteY12" fmla="*/ 44931 h 45185"/>
                  <a:gd name="connsiteX13" fmla="*/ 11099 w 31980"/>
                  <a:gd name="connsiteY13" fmla="*/ 41091 h 45185"/>
                  <a:gd name="connsiteX14" fmla="*/ 11129 w 31980"/>
                  <a:gd name="connsiteY14" fmla="*/ 25565 h 45185"/>
                  <a:gd name="connsiteX15" fmla="*/ 5933 w 31980"/>
                  <a:gd name="connsiteY15" fmla="*/ 23682 h 45185"/>
                  <a:gd name="connsiteX16" fmla="*/ 2868 w 31980"/>
                  <a:gd name="connsiteY16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185"/>
                  <a:gd name="connsiteX1" fmla="*/ 3978 w 31980"/>
                  <a:gd name="connsiteY1" fmla="*/ 7763 h 45185"/>
                  <a:gd name="connsiteX2" fmla="*/ 8680 w 31980"/>
                  <a:gd name="connsiteY2" fmla="*/ 6919 h 45185"/>
                  <a:gd name="connsiteX3" fmla="*/ 20421 w 31980"/>
                  <a:gd name="connsiteY3" fmla="*/ 5580 h 45185"/>
                  <a:gd name="connsiteX4" fmla="*/ 25400 w 31980"/>
                  <a:gd name="connsiteY4" fmla="*/ 8289 h 45185"/>
                  <a:gd name="connsiteX5" fmla="*/ 29368 w 31980"/>
                  <a:gd name="connsiteY5" fmla="*/ 11922 h 45185"/>
                  <a:gd name="connsiteX6" fmla="*/ 31583 w 31980"/>
                  <a:gd name="connsiteY6" fmla="*/ 21077 h 45185"/>
                  <a:gd name="connsiteX7" fmla="*/ 25286 w 31980"/>
                  <a:gd name="connsiteY7" fmla="*/ 23097 h 45185"/>
                  <a:gd name="connsiteX8" fmla="*/ 18117 w 31980"/>
                  <a:gd name="connsiteY8" fmla="*/ 28206 h 45185"/>
                  <a:gd name="connsiteX9" fmla="*/ 30014 w 31980"/>
                  <a:gd name="connsiteY9" fmla="*/ 37926 h 45185"/>
                  <a:gd name="connsiteX10" fmla="*/ 23174 w 31980"/>
                  <a:gd name="connsiteY10" fmla="*/ 38640 h 45185"/>
                  <a:gd name="connsiteX11" fmla="*/ 18286 w 31980"/>
                  <a:gd name="connsiteY11" fmla="*/ 44931 h 45185"/>
                  <a:gd name="connsiteX12" fmla="*/ 11099 w 31980"/>
                  <a:gd name="connsiteY12" fmla="*/ 41091 h 45185"/>
                  <a:gd name="connsiteX13" fmla="*/ 11129 w 31980"/>
                  <a:gd name="connsiteY13" fmla="*/ 25565 h 45185"/>
                  <a:gd name="connsiteX14" fmla="*/ 5933 w 31980"/>
                  <a:gd name="connsiteY14" fmla="*/ 23682 h 45185"/>
                  <a:gd name="connsiteX15" fmla="*/ 2868 w 31980"/>
                  <a:gd name="connsiteY15" fmla="*/ 14473 h 45185"/>
                  <a:gd name="connsiteX0" fmla="*/ 5055 w 31980"/>
                  <a:gd name="connsiteY0" fmla="*/ 20252 h 45185"/>
                  <a:gd name="connsiteX1" fmla="*/ 6202 w 31980"/>
                  <a:gd name="connsiteY1" fmla="*/ 19348 h 45185"/>
                  <a:gd name="connsiteX0" fmla="*/ 2868 w 31980"/>
                  <a:gd name="connsiteY0" fmla="*/ 14473 h 45053"/>
                  <a:gd name="connsiteX1" fmla="*/ 3978 w 31980"/>
                  <a:gd name="connsiteY1" fmla="*/ 7763 h 45053"/>
                  <a:gd name="connsiteX2" fmla="*/ 8680 w 31980"/>
                  <a:gd name="connsiteY2" fmla="*/ 6919 h 45053"/>
                  <a:gd name="connsiteX3" fmla="*/ 20421 w 31980"/>
                  <a:gd name="connsiteY3" fmla="*/ 5580 h 45053"/>
                  <a:gd name="connsiteX4" fmla="*/ 25400 w 31980"/>
                  <a:gd name="connsiteY4" fmla="*/ 8289 h 45053"/>
                  <a:gd name="connsiteX5" fmla="*/ 29368 w 31980"/>
                  <a:gd name="connsiteY5" fmla="*/ 11922 h 45053"/>
                  <a:gd name="connsiteX6" fmla="*/ 31583 w 31980"/>
                  <a:gd name="connsiteY6" fmla="*/ 21077 h 45053"/>
                  <a:gd name="connsiteX7" fmla="*/ 25286 w 31980"/>
                  <a:gd name="connsiteY7" fmla="*/ 23097 h 45053"/>
                  <a:gd name="connsiteX8" fmla="*/ 18117 w 31980"/>
                  <a:gd name="connsiteY8" fmla="*/ 28206 h 45053"/>
                  <a:gd name="connsiteX9" fmla="*/ 30014 w 31980"/>
                  <a:gd name="connsiteY9" fmla="*/ 37926 h 45053"/>
                  <a:gd name="connsiteX10" fmla="*/ 18286 w 31980"/>
                  <a:gd name="connsiteY10" fmla="*/ 44931 h 45053"/>
                  <a:gd name="connsiteX11" fmla="*/ 11099 w 31980"/>
                  <a:gd name="connsiteY11" fmla="*/ 41091 h 45053"/>
                  <a:gd name="connsiteX12" fmla="*/ 11129 w 31980"/>
                  <a:gd name="connsiteY12" fmla="*/ 25565 h 45053"/>
                  <a:gd name="connsiteX13" fmla="*/ 5933 w 31980"/>
                  <a:gd name="connsiteY13" fmla="*/ 23682 h 45053"/>
                  <a:gd name="connsiteX14" fmla="*/ 2868 w 31980"/>
                  <a:gd name="connsiteY14" fmla="*/ 14473 h 45053"/>
                  <a:gd name="connsiteX0" fmla="*/ 5055 w 31980"/>
                  <a:gd name="connsiteY0" fmla="*/ 20252 h 45053"/>
                  <a:gd name="connsiteX1" fmla="*/ 6202 w 31980"/>
                  <a:gd name="connsiteY1" fmla="*/ 19348 h 45053"/>
                  <a:gd name="connsiteX0" fmla="*/ 2868 w 31980"/>
                  <a:gd name="connsiteY0" fmla="*/ 14473 h 45687"/>
                  <a:gd name="connsiteX1" fmla="*/ 3978 w 31980"/>
                  <a:gd name="connsiteY1" fmla="*/ 7763 h 45687"/>
                  <a:gd name="connsiteX2" fmla="*/ 8680 w 31980"/>
                  <a:gd name="connsiteY2" fmla="*/ 6919 h 45687"/>
                  <a:gd name="connsiteX3" fmla="*/ 20421 w 31980"/>
                  <a:gd name="connsiteY3" fmla="*/ 5580 h 45687"/>
                  <a:gd name="connsiteX4" fmla="*/ 25400 w 31980"/>
                  <a:gd name="connsiteY4" fmla="*/ 8289 h 45687"/>
                  <a:gd name="connsiteX5" fmla="*/ 29368 w 31980"/>
                  <a:gd name="connsiteY5" fmla="*/ 11922 h 45687"/>
                  <a:gd name="connsiteX6" fmla="*/ 31583 w 31980"/>
                  <a:gd name="connsiteY6" fmla="*/ 21077 h 45687"/>
                  <a:gd name="connsiteX7" fmla="*/ 25286 w 31980"/>
                  <a:gd name="connsiteY7" fmla="*/ 23097 h 45687"/>
                  <a:gd name="connsiteX8" fmla="*/ 18117 w 31980"/>
                  <a:gd name="connsiteY8" fmla="*/ 28206 h 45687"/>
                  <a:gd name="connsiteX9" fmla="*/ 18286 w 31980"/>
                  <a:gd name="connsiteY9" fmla="*/ 44931 h 45687"/>
                  <a:gd name="connsiteX10" fmla="*/ 11099 w 31980"/>
                  <a:gd name="connsiteY10" fmla="*/ 41091 h 45687"/>
                  <a:gd name="connsiteX11" fmla="*/ 11129 w 31980"/>
                  <a:gd name="connsiteY11" fmla="*/ 25565 h 45687"/>
                  <a:gd name="connsiteX12" fmla="*/ 5933 w 31980"/>
                  <a:gd name="connsiteY12" fmla="*/ 23682 h 45687"/>
                  <a:gd name="connsiteX13" fmla="*/ 2868 w 31980"/>
                  <a:gd name="connsiteY13" fmla="*/ 14473 h 45687"/>
                  <a:gd name="connsiteX0" fmla="*/ 5055 w 31980"/>
                  <a:gd name="connsiteY0" fmla="*/ 20252 h 45687"/>
                  <a:gd name="connsiteX1" fmla="*/ 6202 w 31980"/>
                  <a:gd name="connsiteY1" fmla="*/ 19348 h 45687"/>
                  <a:gd name="connsiteX0" fmla="*/ 2868 w 31980"/>
                  <a:gd name="connsiteY0" fmla="*/ 14473 h 41534"/>
                  <a:gd name="connsiteX1" fmla="*/ 3978 w 31980"/>
                  <a:gd name="connsiteY1" fmla="*/ 7763 h 41534"/>
                  <a:gd name="connsiteX2" fmla="*/ 8680 w 31980"/>
                  <a:gd name="connsiteY2" fmla="*/ 6919 h 41534"/>
                  <a:gd name="connsiteX3" fmla="*/ 20421 w 31980"/>
                  <a:gd name="connsiteY3" fmla="*/ 5580 h 41534"/>
                  <a:gd name="connsiteX4" fmla="*/ 25400 w 31980"/>
                  <a:gd name="connsiteY4" fmla="*/ 8289 h 41534"/>
                  <a:gd name="connsiteX5" fmla="*/ 29368 w 31980"/>
                  <a:gd name="connsiteY5" fmla="*/ 11922 h 41534"/>
                  <a:gd name="connsiteX6" fmla="*/ 31583 w 31980"/>
                  <a:gd name="connsiteY6" fmla="*/ 21077 h 41534"/>
                  <a:gd name="connsiteX7" fmla="*/ 25286 w 31980"/>
                  <a:gd name="connsiteY7" fmla="*/ 23097 h 41534"/>
                  <a:gd name="connsiteX8" fmla="*/ 18117 w 31980"/>
                  <a:gd name="connsiteY8" fmla="*/ 28206 h 41534"/>
                  <a:gd name="connsiteX9" fmla="*/ 11099 w 31980"/>
                  <a:gd name="connsiteY9" fmla="*/ 41091 h 41534"/>
                  <a:gd name="connsiteX10" fmla="*/ 11129 w 31980"/>
                  <a:gd name="connsiteY10" fmla="*/ 25565 h 41534"/>
                  <a:gd name="connsiteX11" fmla="*/ 5933 w 31980"/>
                  <a:gd name="connsiteY11" fmla="*/ 23682 h 41534"/>
                  <a:gd name="connsiteX12" fmla="*/ 2868 w 31980"/>
                  <a:gd name="connsiteY12" fmla="*/ 14473 h 41534"/>
                  <a:gd name="connsiteX0" fmla="*/ 5055 w 31980"/>
                  <a:gd name="connsiteY0" fmla="*/ 20252 h 41534"/>
                  <a:gd name="connsiteX1" fmla="*/ 6202 w 31980"/>
                  <a:gd name="connsiteY1" fmla="*/ 19348 h 41534"/>
                  <a:gd name="connsiteX0" fmla="*/ 2868 w 31980"/>
                  <a:gd name="connsiteY0" fmla="*/ 14473 h 42825"/>
                  <a:gd name="connsiteX1" fmla="*/ 3978 w 31980"/>
                  <a:gd name="connsiteY1" fmla="*/ 7763 h 42825"/>
                  <a:gd name="connsiteX2" fmla="*/ 8680 w 31980"/>
                  <a:gd name="connsiteY2" fmla="*/ 6919 h 42825"/>
                  <a:gd name="connsiteX3" fmla="*/ 20421 w 31980"/>
                  <a:gd name="connsiteY3" fmla="*/ 5580 h 42825"/>
                  <a:gd name="connsiteX4" fmla="*/ 25400 w 31980"/>
                  <a:gd name="connsiteY4" fmla="*/ 8289 h 42825"/>
                  <a:gd name="connsiteX5" fmla="*/ 29368 w 31980"/>
                  <a:gd name="connsiteY5" fmla="*/ 11922 h 42825"/>
                  <a:gd name="connsiteX6" fmla="*/ 31583 w 31980"/>
                  <a:gd name="connsiteY6" fmla="*/ 21077 h 42825"/>
                  <a:gd name="connsiteX7" fmla="*/ 25286 w 31980"/>
                  <a:gd name="connsiteY7" fmla="*/ 23097 h 42825"/>
                  <a:gd name="connsiteX8" fmla="*/ 18117 w 31980"/>
                  <a:gd name="connsiteY8" fmla="*/ 28206 h 42825"/>
                  <a:gd name="connsiteX9" fmla="*/ 11099 w 31980"/>
                  <a:gd name="connsiteY9" fmla="*/ 41091 h 42825"/>
                  <a:gd name="connsiteX10" fmla="*/ 10869 w 31980"/>
                  <a:gd name="connsiteY10" fmla="*/ 41014 h 42825"/>
                  <a:gd name="connsiteX11" fmla="*/ 11129 w 31980"/>
                  <a:gd name="connsiteY11" fmla="*/ 25565 h 42825"/>
                  <a:gd name="connsiteX12" fmla="*/ 5933 w 31980"/>
                  <a:gd name="connsiteY12" fmla="*/ 23682 h 42825"/>
                  <a:gd name="connsiteX13" fmla="*/ 2868 w 31980"/>
                  <a:gd name="connsiteY13" fmla="*/ 14473 h 42825"/>
                  <a:gd name="connsiteX0" fmla="*/ 5055 w 31980"/>
                  <a:gd name="connsiteY0" fmla="*/ 20252 h 42825"/>
                  <a:gd name="connsiteX1" fmla="*/ 6202 w 31980"/>
                  <a:gd name="connsiteY1" fmla="*/ 19348 h 42825"/>
                  <a:gd name="connsiteX0" fmla="*/ 2868 w 31980"/>
                  <a:gd name="connsiteY0" fmla="*/ 14473 h 41104"/>
                  <a:gd name="connsiteX1" fmla="*/ 3978 w 31980"/>
                  <a:gd name="connsiteY1" fmla="*/ 7763 h 41104"/>
                  <a:gd name="connsiteX2" fmla="*/ 8680 w 31980"/>
                  <a:gd name="connsiteY2" fmla="*/ 6919 h 41104"/>
                  <a:gd name="connsiteX3" fmla="*/ 20421 w 31980"/>
                  <a:gd name="connsiteY3" fmla="*/ 5580 h 41104"/>
                  <a:gd name="connsiteX4" fmla="*/ 25400 w 31980"/>
                  <a:gd name="connsiteY4" fmla="*/ 8289 h 41104"/>
                  <a:gd name="connsiteX5" fmla="*/ 29368 w 31980"/>
                  <a:gd name="connsiteY5" fmla="*/ 11922 h 41104"/>
                  <a:gd name="connsiteX6" fmla="*/ 31583 w 31980"/>
                  <a:gd name="connsiteY6" fmla="*/ 21077 h 41104"/>
                  <a:gd name="connsiteX7" fmla="*/ 25286 w 31980"/>
                  <a:gd name="connsiteY7" fmla="*/ 23097 h 41104"/>
                  <a:gd name="connsiteX8" fmla="*/ 18117 w 31980"/>
                  <a:gd name="connsiteY8" fmla="*/ 28206 h 41104"/>
                  <a:gd name="connsiteX9" fmla="*/ 11099 w 31980"/>
                  <a:gd name="connsiteY9" fmla="*/ 41091 h 41104"/>
                  <a:gd name="connsiteX10" fmla="*/ 11129 w 31980"/>
                  <a:gd name="connsiteY10" fmla="*/ 25565 h 41104"/>
                  <a:gd name="connsiteX11" fmla="*/ 5933 w 31980"/>
                  <a:gd name="connsiteY11" fmla="*/ 23682 h 41104"/>
                  <a:gd name="connsiteX12" fmla="*/ 2868 w 31980"/>
                  <a:gd name="connsiteY12" fmla="*/ 14473 h 41104"/>
                  <a:gd name="connsiteX0" fmla="*/ 5055 w 31980"/>
                  <a:gd name="connsiteY0" fmla="*/ 20252 h 41104"/>
                  <a:gd name="connsiteX1" fmla="*/ 6202 w 31980"/>
                  <a:gd name="connsiteY1" fmla="*/ 19348 h 41104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6202 w 31980"/>
                  <a:gd name="connsiteY1" fmla="*/ 19348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5055 w 31980"/>
                  <a:gd name="connsiteY0" fmla="*/ 20252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717 w 31980"/>
                  <a:gd name="connsiteY0" fmla="*/ 16054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912 w 31980"/>
                  <a:gd name="connsiteY1" fmla="*/ 1472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3835 w 31980"/>
                  <a:gd name="connsiteY1" fmla="*/ 1673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5051 w 31980"/>
                  <a:gd name="connsiteY1" fmla="*/ 13515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920 w 31980"/>
                  <a:gd name="connsiteY0" fmla="*/ 186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3004 w 31980"/>
                  <a:gd name="connsiteY0" fmla="*/ 14848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560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49 w 31980"/>
                  <a:gd name="connsiteY1" fmla="*/ 15806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978 w 31980"/>
                  <a:gd name="connsiteY1" fmla="*/ 7763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3978 w 31980"/>
                  <a:gd name="connsiteY2" fmla="*/ 7763 h 30719"/>
                  <a:gd name="connsiteX3" fmla="*/ 8680 w 31980"/>
                  <a:gd name="connsiteY3" fmla="*/ 6919 h 30719"/>
                  <a:gd name="connsiteX4" fmla="*/ 20421 w 31980"/>
                  <a:gd name="connsiteY4" fmla="*/ 5580 h 30719"/>
                  <a:gd name="connsiteX5" fmla="*/ 25400 w 31980"/>
                  <a:gd name="connsiteY5" fmla="*/ 8289 h 30719"/>
                  <a:gd name="connsiteX6" fmla="*/ 29368 w 31980"/>
                  <a:gd name="connsiteY6" fmla="*/ 11922 h 30719"/>
                  <a:gd name="connsiteX7" fmla="*/ 31583 w 31980"/>
                  <a:gd name="connsiteY7" fmla="*/ 21077 h 30719"/>
                  <a:gd name="connsiteX8" fmla="*/ 25286 w 31980"/>
                  <a:gd name="connsiteY8" fmla="*/ 23097 h 30719"/>
                  <a:gd name="connsiteX9" fmla="*/ 18117 w 31980"/>
                  <a:gd name="connsiteY9" fmla="*/ 28206 h 30719"/>
                  <a:gd name="connsiteX10" fmla="*/ 14110 w 31980"/>
                  <a:gd name="connsiteY10" fmla="*/ 30435 h 30719"/>
                  <a:gd name="connsiteX11" fmla="*/ 11129 w 31980"/>
                  <a:gd name="connsiteY11" fmla="*/ 25565 h 30719"/>
                  <a:gd name="connsiteX12" fmla="*/ 5933 w 31980"/>
                  <a:gd name="connsiteY12" fmla="*/ 23682 h 30719"/>
                  <a:gd name="connsiteX13" fmla="*/ 2868 w 31980"/>
                  <a:gd name="connsiteY13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733 w 31980"/>
                  <a:gd name="connsiteY1" fmla="*/ 8270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  <a:gd name="connsiteX0" fmla="*/ 2868 w 31980"/>
                  <a:gd name="connsiteY0" fmla="*/ 14473 h 30719"/>
                  <a:gd name="connsiteX1" fmla="*/ 3586 w 31980"/>
                  <a:gd name="connsiteY1" fmla="*/ 7989 h 30719"/>
                  <a:gd name="connsiteX2" fmla="*/ 8680 w 31980"/>
                  <a:gd name="connsiteY2" fmla="*/ 6919 h 30719"/>
                  <a:gd name="connsiteX3" fmla="*/ 20421 w 31980"/>
                  <a:gd name="connsiteY3" fmla="*/ 5580 h 30719"/>
                  <a:gd name="connsiteX4" fmla="*/ 25400 w 31980"/>
                  <a:gd name="connsiteY4" fmla="*/ 8289 h 30719"/>
                  <a:gd name="connsiteX5" fmla="*/ 29368 w 31980"/>
                  <a:gd name="connsiteY5" fmla="*/ 11922 h 30719"/>
                  <a:gd name="connsiteX6" fmla="*/ 31583 w 31980"/>
                  <a:gd name="connsiteY6" fmla="*/ 21077 h 30719"/>
                  <a:gd name="connsiteX7" fmla="*/ 25286 w 31980"/>
                  <a:gd name="connsiteY7" fmla="*/ 23097 h 30719"/>
                  <a:gd name="connsiteX8" fmla="*/ 18117 w 31980"/>
                  <a:gd name="connsiteY8" fmla="*/ 28206 h 30719"/>
                  <a:gd name="connsiteX9" fmla="*/ 14110 w 31980"/>
                  <a:gd name="connsiteY9" fmla="*/ 30435 h 30719"/>
                  <a:gd name="connsiteX10" fmla="*/ 11129 w 31980"/>
                  <a:gd name="connsiteY10" fmla="*/ 25565 h 30719"/>
                  <a:gd name="connsiteX11" fmla="*/ 5933 w 31980"/>
                  <a:gd name="connsiteY11" fmla="*/ 23682 h 30719"/>
                  <a:gd name="connsiteX12" fmla="*/ 2868 w 31980"/>
                  <a:gd name="connsiteY12" fmla="*/ 14473 h 30719"/>
                  <a:gd name="connsiteX0" fmla="*/ 2857 w 31980"/>
                  <a:gd name="connsiteY0" fmla="*/ 14526 h 30719"/>
                  <a:gd name="connsiteX1" fmla="*/ 2870 w 31980"/>
                  <a:gd name="connsiteY1" fmla="*/ 14359 h 30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980" h="30719">
                    <a:moveTo>
                      <a:pt x="2868" y="14473"/>
                    </a:moveTo>
                    <a:cubicBezTo>
                      <a:pt x="2540" y="11844"/>
                      <a:pt x="2625" y="9630"/>
                      <a:pt x="3586" y="7989"/>
                    </a:cubicBezTo>
                    <a:cubicBezTo>
                      <a:pt x="4597" y="6288"/>
                      <a:pt x="5626" y="5237"/>
                      <a:pt x="8680" y="6919"/>
                    </a:cubicBezTo>
                    <a:cubicBezTo>
                      <a:pt x="11078" y="-603"/>
                      <a:pt x="16262" y="-3319"/>
                      <a:pt x="20421" y="5580"/>
                    </a:cubicBezTo>
                    <a:cubicBezTo>
                      <a:pt x="22102" y="4392"/>
                      <a:pt x="23222" y="3652"/>
                      <a:pt x="25400" y="8289"/>
                    </a:cubicBezTo>
                    <a:cubicBezTo>
                      <a:pt x="26157" y="6744"/>
                      <a:pt x="29006" y="6113"/>
                      <a:pt x="29368" y="11922"/>
                    </a:cubicBezTo>
                    <a:cubicBezTo>
                      <a:pt x="32378" y="13963"/>
                      <a:pt x="32263" y="19215"/>
                      <a:pt x="31583" y="21077"/>
                    </a:cubicBezTo>
                    <a:cubicBezTo>
                      <a:pt x="30903" y="22939"/>
                      <a:pt x="29089" y="26204"/>
                      <a:pt x="25286" y="23097"/>
                    </a:cubicBezTo>
                    <a:cubicBezTo>
                      <a:pt x="24771" y="29559"/>
                      <a:pt x="21399" y="31224"/>
                      <a:pt x="18117" y="28206"/>
                    </a:cubicBezTo>
                    <a:cubicBezTo>
                      <a:pt x="15753" y="31205"/>
                      <a:pt x="15275" y="30875"/>
                      <a:pt x="14110" y="30435"/>
                    </a:cubicBezTo>
                    <a:cubicBezTo>
                      <a:pt x="12945" y="29995"/>
                      <a:pt x="11990" y="28467"/>
                      <a:pt x="11129" y="25565"/>
                    </a:cubicBezTo>
                    <a:cubicBezTo>
                      <a:pt x="8874" y="27077"/>
                      <a:pt x="7310" y="25531"/>
                      <a:pt x="5933" y="23682"/>
                    </a:cubicBezTo>
                    <a:cubicBezTo>
                      <a:pt x="-237" y="30466"/>
                      <a:pt x="-2150" y="14507"/>
                      <a:pt x="2868" y="14473"/>
                    </a:cubicBezTo>
                    <a:close/>
                  </a:path>
                  <a:path w="31980" h="30719" fill="none" extrusionOk="0">
                    <a:moveTo>
                      <a:pt x="2857" y="14526"/>
                    </a:moveTo>
                    <a:cubicBezTo>
                      <a:pt x="2799" y="14403"/>
                      <a:pt x="3138" y="14804"/>
                      <a:pt x="2870" y="14359"/>
                    </a:cubicBezTo>
                  </a:path>
                </a:pathLst>
              </a:cu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80000"/>
                  </a:lnSpc>
                </a:pPr>
                <a:r>
                  <a:rPr lang="en-US" sz="1100" b="1" dirty="0"/>
                  <a:t>Data Center</a:t>
                </a:r>
              </a:p>
            </p:txBody>
          </p:sp>
        </p:grp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1517653" y="-12604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43" name="AutoShape 7"/>
          <p:cNvSpPr>
            <a:spLocks noChangeArrowheads="1"/>
          </p:cNvSpPr>
          <p:nvPr userDrawn="1"/>
        </p:nvSpPr>
        <p:spPr bwMode="auto">
          <a:xfrm flipH="1" flipV="1">
            <a:off x="3" y="1219203"/>
            <a:ext cx="12169107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532" y="1219203"/>
            <a:ext cx="12192183" cy="533399"/>
          </a:xfrm>
        </p:spPr>
        <p:txBody>
          <a:bodyPr/>
          <a:lstStyle>
            <a:lvl1pPr algn="ctr">
              <a:defRPr sz="36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990" y="1905000"/>
            <a:ext cx="11640429" cy="4722914"/>
          </a:xfrm>
        </p:spPr>
        <p:txBody>
          <a:bodyPr/>
          <a:lstStyle>
            <a:lvl1pPr marL="342900" indent="-342900" algn="l">
              <a:buFont typeface="Arial" panose="020B0604020202020204" pitchFamily="34" charset="0"/>
              <a:buChar char="•"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1066373" indent="-457200" algn="l">
              <a:buFont typeface="Arial" panose="020B0604020202020204" pitchFamily="34" charset="0"/>
              <a:buChar char="•"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  <a:p>
            <a:pPr lvl="1"/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867" y="254300"/>
            <a:ext cx="3421161" cy="781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94375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8965" y="274638"/>
            <a:ext cx="1096137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08965" y="1600200"/>
            <a:ext cx="5379191" cy="48738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191144" y="1600200"/>
            <a:ext cx="5379191" cy="48738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62252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6349" y="-12604"/>
            <a:ext cx="12179300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-12697" y="0"/>
            <a:ext cx="12198351" cy="6858000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14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15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6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sp>
        <p:nvSpPr>
          <p:cNvPr id="37" name="Rectangle 3"/>
          <p:cNvSpPr/>
          <p:nvPr userDrawn="1"/>
        </p:nvSpPr>
        <p:spPr>
          <a:xfrm>
            <a:off x="-6346" y="590550"/>
            <a:ext cx="12185649" cy="6267450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5543550" y="2219325"/>
                </a:moveTo>
                <a:cubicBezTo>
                  <a:pt x="6575425" y="1320800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4511675" y="3117850"/>
                  <a:pt x="5543550" y="221932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Freeform 37"/>
          <p:cNvSpPr/>
          <p:nvPr userDrawn="1"/>
        </p:nvSpPr>
        <p:spPr>
          <a:xfrm>
            <a:off x="-6533" y="1"/>
            <a:ext cx="12223933" cy="6858000"/>
          </a:xfrm>
          <a:custGeom>
            <a:avLst/>
            <a:gdLst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5191093"/>
              <a:gd name="connsiteX1" fmla="*/ 8168847 w 12095117"/>
              <a:gd name="connsiteY1" fmla="*/ 533973 h 5191093"/>
              <a:gd name="connsiteX2" fmla="*/ 4968447 w 12095117"/>
              <a:gd name="connsiteY2" fmla="*/ 2305623 h 5191093"/>
              <a:gd name="connsiteX3" fmla="*/ 3034872 w 12095117"/>
              <a:gd name="connsiteY3" fmla="*/ 2534223 h 5191093"/>
              <a:gd name="connsiteX4" fmla="*/ 1425147 w 12095117"/>
              <a:gd name="connsiteY4" fmla="*/ 3039048 h 5191093"/>
              <a:gd name="connsiteX5" fmla="*/ 177372 w 12095117"/>
              <a:gd name="connsiteY5" fmla="*/ 4124898 h 5191093"/>
              <a:gd name="connsiteX6" fmla="*/ 91647 w 12095117"/>
              <a:gd name="connsiteY6" fmla="*/ 4744023 h 5191093"/>
              <a:gd name="connsiteX7" fmla="*/ 967947 w 12095117"/>
              <a:gd name="connsiteY7" fmla="*/ 4858323 h 5191093"/>
              <a:gd name="connsiteX8" fmla="*/ 11264472 w 12095117"/>
              <a:gd name="connsiteY8" fmla="*/ 4848798 h 5191093"/>
              <a:gd name="connsiteX9" fmla="*/ 11112072 w 12095117"/>
              <a:gd name="connsiteY9" fmla="*/ 343473 h 5191093"/>
              <a:gd name="connsiteX0" fmla="*/ 11112072 w 12095117"/>
              <a:gd name="connsiteY0" fmla="*/ 343473 h 4866436"/>
              <a:gd name="connsiteX1" fmla="*/ 8168847 w 12095117"/>
              <a:gd name="connsiteY1" fmla="*/ 533973 h 4866436"/>
              <a:gd name="connsiteX2" fmla="*/ 4968447 w 12095117"/>
              <a:gd name="connsiteY2" fmla="*/ 2305623 h 4866436"/>
              <a:gd name="connsiteX3" fmla="*/ 3034872 w 12095117"/>
              <a:gd name="connsiteY3" fmla="*/ 2534223 h 4866436"/>
              <a:gd name="connsiteX4" fmla="*/ 1425147 w 12095117"/>
              <a:gd name="connsiteY4" fmla="*/ 3039048 h 4866436"/>
              <a:gd name="connsiteX5" fmla="*/ 177372 w 12095117"/>
              <a:gd name="connsiteY5" fmla="*/ 4124898 h 4866436"/>
              <a:gd name="connsiteX6" fmla="*/ 91647 w 12095117"/>
              <a:gd name="connsiteY6" fmla="*/ 4744023 h 4866436"/>
              <a:gd name="connsiteX7" fmla="*/ 967947 w 12095117"/>
              <a:gd name="connsiteY7" fmla="*/ 4858323 h 4866436"/>
              <a:gd name="connsiteX8" fmla="*/ 11264472 w 12095117"/>
              <a:gd name="connsiteY8" fmla="*/ 4848798 h 4866436"/>
              <a:gd name="connsiteX9" fmla="*/ 11112072 w 1209511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350587"/>
              <a:gd name="connsiteY0" fmla="*/ 343473 h 4866436"/>
              <a:gd name="connsiteX1" fmla="*/ 8168847 w 11350587"/>
              <a:gd name="connsiteY1" fmla="*/ 533973 h 4866436"/>
              <a:gd name="connsiteX2" fmla="*/ 4968447 w 11350587"/>
              <a:gd name="connsiteY2" fmla="*/ 2305623 h 4866436"/>
              <a:gd name="connsiteX3" fmla="*/ 3034872 w 11350587"/>
              <a:gd name="connsiteY3" fmla="*/ 2534223 h 4866436"/>
              <a:gd name="connsiteX4" fmla="*/ 1425147 w 11350587"/>
              <a:gd name="connsiteY4" fmla="*/ 3039048 h 4866436"/>
              <a:gd name="connsiteX5" fmla="*/ 177372 w 11350587"/>
              <a:gd name="connsiteY5" fmla="*/ 4124898 h 4866436"/>
              <a:gd name="connsiteX6" fmla="*/ 91647 w 11350587"/>
              <a:gd name="connsiteY6" fmla="*/ 4744023 h 4866436"/>
              <a:gd name="connsiteX7" fmla="*/ 967947 w 11350587"/>
              <a:gd name="connsiteY7" fmla="*/ 4858323 h 4866436"/>
              <a:gd name="connsiteX8" fmla="*/ 11264472 w 11350587"/>
              <a:gd name="connsiteY8" fmla="*/ 4848798 h 4866436"/>
              <a:gd name="connsiteX9" fmla="*/ 11112072 w 11350587"/>
              <a:gd name="connsiteY9" fmla="*/ 343473 h 4866436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2023630 h 6546593"/>
              <a:gd name="connsiteX1" fmla="*/ 8168847 w 11264472"/>
              <a:gd name="connsiteY1" fmla="*/ 2214130 h 6546593"/>
              <a:gd name="connsiteX2" fmla="*/ 4968447 w 11264472"/>
              <a:gd name="connsiteY2" fmla="*/ 3985780 h 6546593"/>
              <a:gd name="connsiteX3" fmla="*/ 3034872 w 11264472"/>
              <a:gd name="connsiteY3" fmla="*/ 4214380 h 6546593"/>
              <a:gd name="connsiteX4" fmla="*/ 1425147 w 11264472"/>
              <a:gd name="connsiteY4" fmla="*/ 4719205 h 6546593"/>
              <a:gd name="connsiteX5" fmla="*/ 177372 w 11264472"/>
              <a:gd name="connsiteY5" fmla="*/ 5805055 h 6546593"/>
              <a:gd name="connsiteX6" fmla="*/ 91647 w 11264472"/>
              <a:gd name="connsiteY6" fmla="*/ 6424180 h 6546593"/>
              <a:gd name="connsiteX7" fmla="*/ 967947 w 11264472"/>
              <a:gd name="connsiteY7" fmla="*/ 6538480 h 6546593"/>
              <a:gd name="connsiteX8" fmla="*/ 11264472 w 11264472"/>
              <a:gd name="connsiteY8" fmla="*/ 6528955 h 6546593"/>
              <a:gd name="connsiteX9" fmla="*/ 11112072 w 11264472"/>
              <a:gd name="connsiteY9" fmla="*/ 2023630 h 6546593"/>
              <a:gd name="connsiteX0" fmla="*/ 11112072 w 11264472"/>
              <a:gd name="connsiteY0" fmla="*/ 648005 h 5170968"/>
              <a:gd name="connsiteX1" fmla="*/ 8168847 w 11264472"/>
              <a:gd name="connsiteY1" fmla="*/ 838505 h 5170968"/>
              <a:gd name="connsiteX2" fmla="*/ 4968447 w 11264472"/>
              <a:gd name="connsiteY2" fmla="*/ 2610155 h 5170968"/>
              <a:gd name="connsiteX3" fmla="*/ 3034872 w 11264472"/>
              <a:gd name="connsiteY3" fmla="*/ 2838755 h 5170968"/>
              <a:gd name="connsiteX4" fmla="*/ 1425147 w 11264472"/>
              <a:gd name="connsiteY4" fmla="*/ 3343580 h 5170968"/>
              <a:gd name="connsiteX5" fmla="*/ 177372 w 11264472"/>
              <a:gd name="connsiteY5" fmla="*/ 4429430 h 5170968"/>
              <a:gd name="connsiteX6" fmla="*/ 91647 w 11264472"/>
              <a:gd name="connsiteY6" fmla="*/ 5048555 h 5170968"/>
              <a:gd name="connsiteX7" fmla="*/ 967947 w 11264472"/>
              <a:gd name="connsiteY7" fmla="*/ 5162855 h 5170968"/>
              <a:gd name="connsiteX8" fmla="*/ 11264472 w 11264472"/>
              <a:gd name="connsiteY8" fmla="*/ 5153330 h 5170968"/>
              <a:gd name="connsiteX9" fmla="*/ 11112072 w 11264472"/>
              <a:gd name="connsiteY9" fmla="*/ 648005 h 5170968"/>
              <a:gd name="connsiteX0" fmla="*/ 11112072 w 11143736"/>
              <a:gd name="connsiteY0" fmla="*/ 648005 h 5174235"/>
              <a:gd name="connsiteX1" fmla="*/ 8168847 w 11143736"/>
              <a:gd name="connsiteY1" fmla="*/ 838505 h 5174235"/>
              <a:gd name="connsiteX2" fmla="*/ 4968447 w 11143736"/>
              <a:gd name="connsiteY2" fmla="*/ 2610155 h 5174235"/>
              <a:gd name="connsiteX3" fmla="*/ 3034872 w 11143736"/>
              <a:gd name="connsiteY3" fmla="*/ 2838755 h 5174235"/>
              <a:gd name="connsiteX4" fmla="*/ 1425147 w 11143736"/>
              <a:gd name="connsiteY4" fmla="*/ 3343580 h 5174235"/>
              <a:gd name="connsiteX5" fmla="*/ 177372 w 11143736"/>
              <a:gd name="connsiteY5" fmla="*/ 4429430 h 5174235"/>
              <a:gd name="connsiteX6" fmla="*/ 91647 w 11143736"/>
              <a:gd name="connsiteY6" fmla="*/ 5048555 h 5174235"/>
              <a:gd name="connsiteX7" fmla="*/ 967947 w 11143736"/>
              <a:gd name="connsiteY7" fmla="*/ 5162855 h 5174235"/>
              <a:gd name="connsiteX8" fmla="*/ 10940622 w 11143736"/>
              <a:gd name="connsiteY8" fmla="*/ 5162855 h 5174235"/>
              <a:gd name="connsiteX9" fmla="*/ 11112072 w 11143736"/>
              <a:gd name="connsiteY9" fmla="*/ 648005 h 5174235"/>
              <a:gd name="connsiteX0" fmla="*/ 11112072 w 11174304"/>
              <a:gd name="connsiteY0" fmla="*/ 648005 h 5174235"/>
              <a:gd name="connsiteX1" fmla="*/ 8168847 w 11174304"/>
              <a:gd name="connsiteY1" fmla="*/ 838505 h 5174235"/>
              <a:gd name="connsiteX2" fmla="*/ 4968447 w 11174304"/>
              <a:gd name="connsiteY2" fmla="*/ 2610155 h 5174235"/>
              <a:gd name="connsiteX3" fmla="*/ 3034872 w 11174304"/>
              <a:gd name="connsiteY3" fmla="*/ 2838755 h 5174235"/>
              <a:gd name="connsiteX4" fmla="*/ 1425147 w 11174304"/>
              <a:gd name="connsiteY4" fmla="*/ 3343580 h 5174235"/>
              <a:gd name="connsiteX5" fmla="*/ 177372 w 11174304"/>
              <a:gd name="connsiteY5" fmla="*/ 4429430 h 5174235"/>
              <a:gd name="connsiteX6" fmla="*/ 91647 w 11174304"/>
              <a:gd name="connsiteY6" fmla="*/ 5048555 h 5174235"/>
              <a:gd name="connsiteX7" fmla="*/ 967947 w 11174304"/>
              <a:gd name="connsiteY7" fmla="*/ 5162855 h 5174235"/>
              <a:gd name="connsiteX8" fmla="*/ 10940622 w 11174304"/>
              <a:gd name="connsiteY8" fmla="*/ 5162855 h 5174235"/>
              <a:gd name="connsiteX9" fmla="*/ 11112072 w 11174304"/>
              <a:gd name="connsiteY9" fmla="*/ 648005 h 5174235"/>
              <a:gd name="connsiteX0" fmla="*/ 11112072 w 11112072"/>
              <a:gd name="connsiteY0" fmla="*/ 648005 h 5174235"/>
              <a:gd name="connsiteX1" fmla="*/ 8168847 w 11112072"/>
              <a:gd name="connsiteY1" fmla="*/ 838505 h 5174235"/>
              <a:gd name="connsiteX2" fmla="*/ 4968447 w 11112072"/>
              <a:gd name="connsiteY2" fmla="*/ 2610155 h 5174235"/>
              <a:gd name="connsiteX3" fmla="*/ 3034872 w 11112072"/>
              <a:gd name="connsiteY3" fmla="*/ 2838755 h 5174235"/>
              <a:gd name="connsiteX4" fmla="*/ 1425147 w 11112072"/>
              <a:gd name="connsiteY4" fmla="*/ 3343580 h 5174235"/>
              <a:gd name="connsiteX5" fmla="*/ 177372 w 11112072"/>
              <a:gd name="connsiteY5" fmla="*/ 4429430 h 5174235"/>
              <a:gd name="connsiteX6" fmla="*/ 91647 w 11112072"/>
              <a:gd name="connsiteY6" fmla="*/ 5048555 h 5174235"/>
              <a:gd name="connsiteX7" fmla="*/ 967947 w 11112072"/>
              <a:gd name="connsiteY7" fmla="*/ 5162855 h 5174235"/>
              <a:gd name="connsiteX8" fmla="*/ 10940622 w 11112072"/>
              <a:gd name="connsiteY8" fmla="*/ 5162855 h 5174235"/>
              <a:gd name="connsiteX9" fmla="*/ 11112072 w 11112072"/>
              <a:gd name="connsiteY9" fmla="*/ 648005 h 5174235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12072 w 11112072"/>
              <a:gd name="connsiteY0" fmla="*/ 132692 h 4658922"/>
              <a:gd name="connsiteX1" fmla="*/ 8168847 w 11112072"/>
              <a:gd name="connsiteY1" fmla="*/ 323192 h 4658922"/>
              <a:gd name="connsiteX2" fmla="*/ 4968447 w 11112072"/>
              <a:gd name="connsiteY2" fmla="*/ 2094842 h 4658922"/>
              <a:gd name="connsiteX3" fmla="*/ 3034872 w 11112072"/>
              <a:gd name="connsiteY3" fmla="*/ 2323442 h 4658922"/>
              <a:gd name="connsiteX4" fmla="*/ 1425147 w 11112072"/>
              <a:gd name="connsiteY4" fmla="*/ 2828267 h 4658922"/>
              <a:gd name="connsiteX5" fmla="*/ 177372 w 11112072"/>
              <a:gd name="connsiteY5" fmla="*/ 3914117 h 4658922"/>
              <a:gd name="connsiteX6" fmla="*/ 91647 w 11112072"/>
              <a:gd name="connsiteY6" fmla="*/ 4533242 h 4658922"/>
              <a:gd name="connsiteX7" fmla="*/ 967947 w 11112072"/>
              <a:gd name="connsiteY7" fmla="*/ 4647542 h 4658922"/>
              <a:gd name="connsiteX8" fmla="*/ 10940622 w 11112072"/>
              <a:gd name="connsiteY8" fmla="*/ 4647542 h 4658922"/>
              <a:gd name="connsiteX9" fmla="*/ 11112072 w 11112072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131084 w 11131084"/>
              <a:gd name="connsiteY0" fmla="*/ 132692 h 4658922"/>
              <a:gd name="connsiteX1" fmla="*/ 8187859 w 11131084"/>
              <a:gd name="connsiteY1" fmla="*/ 323192 h 4658922"/>
              <a:gd name="connsiteX2" fmla="*/ 4987459 w 11131084"/>
              <a:gd name="connsiteY2" fmla="*/ 2094842 h 4658922"/>
              <a:gd name="connsiteX3" fmla="*/ 3053884 w 11131084"/>
              <a:gd name="connsiteY3" fmla="*/ 2323442 h 4658922"/>
              <a:gd name="connsiteX4" fmla="*/ 1444159 w 11131084"/>
              <a:gd name="connsiteY4" fmla="*/ 2828267 h 4658922"/>
              <a:gd name="connsiteX5" fmla="*/ 196384 w 11131084"/>
              <a:gd name="connsiteY5" fmla="*/ 3914117 h 4658922"/>
              <a:gd name="connsiteX6" fmla="*/ 82084 w 11131084"/>
              <a:gd name="connsiteY6" fmla="*/ 4514192 h 4658922"/>
              <a:gd name="connsiteX7" fmla="*/ 986959 w 11131084"/>
              <a:gd name="connsiteY7" fmla="*/ 4647542 h 4658922"/>
              <a:gd name="connsiteX8" fmla="*/ 10959634 w 11131084"/>
              <a:gd name="connsiteY8" fmla="*/ 4647542 h 4658922"/>
              <a:gd name="connsiteX9" fmla="*/ 11131084 w 11131084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049000 w 11049000"/>
              <a:gd name="connsiteY0" fmla="*/ 132692 h 4658922"/>
              <a:gd name="connsiteX1" fmla="*/ 8105775 w 11049000"/>
              <a:gd name="connsiteY1" fmla="*/ 323192 h 4658922"/>
              <a:gd name="connsiteX2" fmla="*/ 4905375 w 11049000"/>
              <a:gd name="connsiteY2" fmla="*/ 2094842 h 4658922"/>
              <a:gd name="connsiteX3" fmla="*/ 2971800 w 11049000"/>
              <a:gd name="connsiteY3" fmla="*/ 2323442 h 4658922"/>
              <a:gd name="connsiteX4" fmla="*/ 1362075 w 11049000"/>
              <a:gd name="connsiteY4" fmla="*/ 2828267 h 4658922"/>
              <a:gd name="connsiteX5" fmla="*/ 114300 w 11049000"/>
              <a:gd name="connsiteY5" fmla="*/ 3914117 h 4658922"/>
              <a:gd name="connsiteX6" fmla="*/ 0 w 11049000"/>
              <a:gd name="connsiteY6" fmla="*/ 4514192 h 4658922"/>
              <a:gd name="connsiteX7" fmla="*/ 904875 w 11049000"/>
              <a:gd name="connsiteY7" fmla="*/ 4647542 h 4658922"/>
              <a:gd name="connsiteX8" fmla="*/ 10877550 w 11049000"/>
              <a:gd name="connsiteY8" fmla="*/ 4647542 h 4658922"/>
              <a:gd name="connsiteX9" fmla="*/ 11049000 w 11049000"/>
              <a:gd name="connsiteY9" fmla="*/ 132692 h 4658922"/>
              <a:gd name="connsiteX0" fmla="*/ 11239500 w 11239500"/>
              <a:gd name="connsiteY0" fmla="*/ 132692 h 4682266"/>
              <a:gd name="connsiteX1" fmla="*/ 8296275 w 11239500"/>
              <a:gd name="connsiteY1" fmla="*/ 323192 h 4682266"/>
              <a:gd name="connsiteX2" fmla="*/ 5095875 w 11239500"/>
              <a:gd name="connsiteY2" fmla="*/ 2094842 h 4682266"/>
              <a:gd name="connsiteX3" fmla="*/ 3162300 w 11239500"/>
              <a:gd name="connsiteY3" fmla="*/ 2323442 h 4682266"/>
              <a:gd name="connsiteX4" fmla="*/ 1552575 w 11239500"/>
              <a:gd name="connsiteY4" fmla="*/ 2828267 h 4682266"/>
              <a:gd name="connsiteX5" fmla="*/ 304800 w 11239500"/>
              <a:gd name="connsiteY5" fmla="*/ 3914117 h 4682266"/>
              <a:gd name="connsiteX6" fmla="*/ 0 w 11239500"/>
              <a:gd name="connsiteY6" fmla="*/ 4638017 h 4682266"/>
              <a:gd name="connsiteX7" fmla="*/ 1095375 w 11239500"/>
              <a:gd name="connsiteY7" fmla="*/ 4647542 h 4682266"/>
              <a:gd name="connsiteX8" fmla="*/ 11068050 w 11239500"/>
              <a:gd name="connsiteY8" fmla="*/ 4647542 h 4682266"/>
              <a:gd name="connsiteX9" fmla="*/ 11239500 w 11239500"/>
              <a:gd name="connsiteY9" fmla="*/ 132692 h 4682266"/>
              <a:gd name="connsiteX0" fmla="*/ 11240229 w 11240229"/>
              <a:gd name="connsiteY0" fmla="*/ 132692 h 4682266"/>
              <a:gd name="connsiteX1" fmla="*/ 8297004 w 11240229"/>
              <a:gd name="connsiteY1" fmla="*/ 323192 h 4682266"/>
              <a:gd name="connsiteX2" fmla="*/ 5096604 w 11240229"/>
              <a:gd name="connsiteY2" fmla="*/ 2094842 h 4682266"/>
              <a:gd name="connsiteX3" fmla="*/ 3163029 w 11240229"/>
              <a:gd name="connsiteY3" fmla="*/ 2323442 h 4682266"/>
              <a:gd name="connsiteX4" fmla="*/ 1553304 w 11240229"/>
              <a:gd name="connsiteY4" fmla="*/ 2828267 h 4682266"/>
              <a:gd name="connsiteX5" fmla="*/ 305529 w 11240229"/>
              <a:gd name="connsiteY5" fmla="*/ 3914117 h 4682266"/>
              <a:gd name="connsiteX6" fmla="*/ 729 w 11240229"/>
              <a:gd name="connsiteY6" fmla="*/ 4638017 h 4682266"/>
              <a:gd name="connsiteX7" fmla="*/ 1096104 w 11240229"/>
              <a:gd name="connsiteY7" fmla="*/ 4647542 h 4682266"/>
              <a:gd name="connsiteX8" fmla="*/ 11068779 w 11240229"/>
              <a:gd name="connsiteY8" fmla="*/ 4647542 h 4682266"/>
              <a:gd name="connsiteX9" fmla="*/ 11240229 w 11240229"/>
              <a:gd name="connsiteY9" fmla="*/ 132692 h 4682266"/>
              <a:gd name="connsiteX0" fmla="*/ 11240229 w 11240229"/>
              <a:gd name="connsiteY0" fmla="*/ 132692 h 4658922"/>
              <a:gd name="connsiteX1" fmla="*/ 8297004 w 11240229"/>
              <a:gd name="connsiteY1" fmla="*/ 323192 h 4658922"/>
              <a:gd name="connsiteX2" fmla="*/ 5096604 w 11240229"/>
              <a:gd name="connsiteY2" fmla="*/ 2094842 h 4658922"/>
              <a:gd name="connsiteX3" fmla="*/ 3163029 w 11240229"/>
              <a:gd name="connsiteY3" fmla="*/ 2323442 h 4658922"/>
              <a:gd name="connsiteX4" fmla="*/ 1553304 w 11240229"/>
              <a:gd name="connsiteY4" fmla="*/ 2828267 h 4658922"/>
              <a:gd name="connsiteX5" fmla="*/ 305529 w 11240229"/>
              <a:gd name="connsiteY5" fmla="*/ 3914117 h 4658922"/>
              <a:gd name="connsiteX6" fmla="*/ 729 w 11240229"/>
              <a:gd name="connsiteY6" fmla="*/ 4638017 h 4658922"/>
              <a:gd name="connsiteX7" fmla="*/ 1096104 w 11240229"/>
              <a:gd name="connsiteY7" fmla="*/ 4647542 h 4658922"/>
              <a:gd name="connsiteX8" fmla="*/ 11068779 w 11240229"/>
              <a:gd name="connsiteY8" fmla="*/ 4647542 h 4658922"/>
              <a:gd name="connsiteX9" fmla="*/ 11240229 w 11240229"/>
              <a:gd name="connsiteY9" fmla="*/ 132692 h 4658922"/>
              <a:gd name="connsiteX0" fmla="*/ 11240229 w 11240229"/>
              <a:gd name="connsiteY0" fmla="*/ 56979 h 4583209"/>
              <a:gd name="connsiteX1" fmla="*/ 7344504 w 11240229"/>
              <a:gd name="connsiteY1" fmla="*/ 733254 h 4583209"/>
              <a:gd name="connsiteX2" fmla="*/ 5096604 w 11240229"/>
              <a:gd name="connsiteY2" fmla="*/ 2019129 h 4583209"/>
              <a:gd name="connsiteX3" fmla="*/ 3163029 w 11240229"/>
              <a:gd name="connsiteY3" fmla="*/ 2247729 h 4583209"/>
              <a:gd name="connsiteX4" fmla="*/ 1553304 w 11240229"/>
              <a:gd name="connsiteY4" fmla="*/ 2752554 h 4583209"/>
              <a:gd name="connsiteX5" fmla="*/ 305529 w 11240229"/>
              <a:gd name="connsiteY5" fmla="*/ 3838404 h 4583209"/>
              <a:gd name="connsiteX6" fmla="*/ 729 w 11240229"/>
              <a:gd name="connsiteY6" fmla="*/ 4562304 h 4583209"/>
              <a:gd name="connsiteX7" fmla="*/ 1096104 w 11240229"/>
              <a:gd name="connsiteY7" fmla="*/ 4571829 h 4583209"/>
              <a:gd name="connsiteX8" fmla="*/ 11068779 w 11240229"/>
              <a:gd name="connsiteY8" fmla="*/ 4571829 h 4583209"/>
              <a:gd name="connsiteX9" fmla="*/ 11240229 w 11240229"/>
              <a:gd name="connsiteY9" fmla="*/ 56979 h 4583209"/>
              <a:gd name="connsiteX0" fmla="*/ 11240229 w 11240229"/>
              <a:gd name="connsiteY0" fmla="*/ 68987 h 4595217"/>
              <a:gd name="connsiteX1" fmla="*/ 7344504 w 11240229"/>
              <a:gd name="connsiteY1" fmla="*/ 745262 h 4595217"/>
              <a:gd name="connsiteX2" fmla="*/ 5096604 w 11240229"/>
              <a:gd name="connsiteY2" fmla="*/ 2031137 h 4595217"/>
              <a:gd name="connsiteX3" fmla="*/ 3163029 w 11240229"/>
              <a:gd name="connsiteY3" fmla="*/ 2259737 h 4595217"/>
              <a:gd name="connsiteX4" fmla="*/ 1553304 w 11240229"/>
              <a:gd name="connsiteY4" fmla="*/ 2764562 h 4595217"/>
              <a:gd name="connsiteX5" fmla="*/ 305529 w 11240229"/>
              <a:gd name="connsiteY5" fmla="*/ 3850412 h 4595217"/>
              <a:gd name="connsiteX6" fmla="*/ 729 w 11240229"/>
              <a:gd name="connsiteY6" fmla="*/ 4574312 h 4595217"/>
              <a:gd name="connsiteX7" fmla="*/ 1096104 w 11240229"/>
              <a:gd name="connsiteY7" fmla="*/ 4583837 h 4595217"/>
              <a:gd name="connsiteX8" fmla="*/ 11068779 w 11240229"/>
              <a:gd name="connsiteY8" fmla="*/ 4583837 h 4595217"/>
              <a:gd name="connsiteX9" fmla="*/ 11240229 w 11240229"/>
              <a:gd name="connsiteY9" fmla="*/ 68987 h 4595217"/>
              <a:gd name="connsiteX0" fmla="*/ 11239641 w 11239641"/>
              <a:gd name="connsiteY0" fmla="*/ 68987 h 4595217"/>
              <a:gd name="connsiteX1" fmla="*/ 7343916 w 11239641"/>
              <a:gd name="connsiteY1" fmla="*/ 745262 h 4595217"/>
              <a:gd name="connsiteX2" fmla="*/ 5096016 w 11239641"/>
              <a:gd name="connsiteY2" fmla="*/ 2031137 h 4595217"/>
              <a:gd name="connsiteX3" fmla="*/ 3162441 w 11239641"/>
              <a:gd name="connsiteY3" fmla="*/ 2259737 h 4595217"/>
              <a:gd name="connsiteX4" fmla="*/ 1552716 w 11239641"/>
              <a:gd name="connsiteY4" fmla="*/ 2764562 h 4595217"/>
              <a:gd name="connsiteX5" fmla="*/ 581166 w 11239641"/>
              <a:gd name="connsiteY5" fmla="*/ 3431312 h 4595217"/>
              <a:gd name="connsiteX6" fmla="*/ 141 w 11239641"/>
              <a:gd name="connsiteY6" fmla="*/ 4574312 h 4595217"/>
              <a:gd name="connsiteX7" fmla="*/ 1095516 w 11239641"/>
              <a:gd name="connsiteY7" fmla="*/ 4583837 h 4595217"/>
              <a:gd name="connsiteX8" fmla="*/ 11068191 w 11239641"/>
              <a:gd name="connsiteY8" fmla="*/ 4583837 h 4595217"/>
              <a:gd name="connsiteX9" fmla="*/ 11239641 w 11239641"/>
              <a:gd name="connsiteY9" fmla="*/ 68987 h 4595217"/>
              <a:gd name="connsiteX0" fmla="*/ 11239743 w 11239743"/>
              <a:gd name="connsiteY0" fmla="*/ 68987 h 4595217"/>
              <a:gd name="connsiteX1" fmla="*/ 7344018 w 11239743"/>
              <a:gd name="connsiteY1" fmla="*/ 745262 h 4595217"/>
              <a:gd name="connsiteX2" fmla="*/ 5096118 w 11239743"/>
              <a:gd name="connsiteY2" fmla="*/ 2031137 h 4595217"/>
              <a:gd name="connsiteX3" fmla="*/ 3162543 w 11239743"/>
              <a:gd name="connsiteY3" fmla="*/ 2259737 h 4595217"/>
              <a:gd name="connsiteX4" fmla="*/ 1552818 w 11239743"/>
              <a:gd name="connsiteY4" fmla="*/ 2764562 h 4595217"/>
              <a:gd name="connsiteX5" fmla="*/ 438393 w 11239743"/>
              <a:gd name="connsiteY5" fmla="*/ 3393212 h 4595217"/>
              <a:gd name="connsiteX6" fmla="*/ 243 w 11239743"/>
              <a:gd name="connsiteY6" fmla="*/ 4574312 h 4595217"/>
              <a:gd name="connsiteX7" fmla="*/ 1095618 w 11239743"/>
              <a:gd name="connsiteY7" fmla="*/ 4583837 h 4595217"/>
              <a:gd name="connsiteX8" fmla="*/ 11068293 w 11239743"/>
              <a:gd name="connsiteY8" fmla="*/ 4583837 h 4595217"/>
              <a:gd name="connsiteX9" fmla="*/ 11239743 w 11239743"/>
              <a:gd name="connsiteY9" fmla="*/ 68987 h 4595217"/>
              <a:gd name="connsiteX0" fmla="*/ 11143151 w 11143151"/>
              <a:gd name="connsiteY0" fmla="*/ 44908 h 4825663"/>
              <a:gd name="connsiteX1" fmla="*/ 7344018 w 11143151"/>
              <a:gd name="connsiteY1" fmla="*/ 975708 h 4825663"/>
              <a:gd name="connsiteX2" fmla="*/ 5096118 w 11143151"/>
              <a:gd name="connsiteY2" fmla="*/ 2261583 h 4825663"/>
              <a:gd name="connsiteX3" fmla="*/ 3162543 w 11143151"/>
              <a:gd name="connsiteY3" fmla="*/ 2490183 h 4825663"/>
              <a:gd name="connsiteX4" fmla="*/ 1552818 w 11143151"/>
              <a:gd name="connsiteY4" fmla="*/ 2995008 h 4825663"/>
              <a:gd name="connsiteX5" fmla="*/ 438393 w 11143151"/>
              <a:gd name="connsiteY5" fmla="*/ 3623658 h 4825663"/>
              <a:gd name="connsiteX6" fmla="*/ 243 w 11143151"/>
              <a:gd name="connsiteY6" fmla="*/ 4804758 h 4825663"/>
              <a:gd name="connsiteX7" fmla="*/ 1095618 w 11143151"/>
              <a:gd name="connsiteY7" fmla="*/ 4814283 h 4825663"/>
              <a:gd name="connsiteX8" fmla="*/ 11068293 w 11143151"/>
              <a:gd name="connsiteY8" fmla="*/ 4814283 h 4825663"/>
              <a:gd name="connsiteX9" fmla="*/ 11143151 w 11143151"/>
              <a:gd name="connsiteY9" fmla="*/ 44908 h 4825663"/>
              <a:gd name="connsiteX0" fmla="*/ 11143151 w 11147335"/>
              <a:gd name="connsiteY0" fmla="*/ 44908 h 4825663"/>
              <a:gd name="connsiteX1" fmla="*/ 7344018 w 11147335"/>
              <a:gd name="connsiteY1" fmla="*/ 975708 h 4825663"/>
              <a:gd name="connsiteX2" fmla="*/ 5096118 w 11147335"/>
              <a:gd name="connsiteY2" fmla="*/ 2261583 h 4825663"/>
              <a:gd name="connsiteX3" fmla="*/ 3162543 w 11147335"/>
              <a:gd name="connsiteY3" fmla="*/ 2490183 h 4825663"/>
              <a:gd name="connsiteX4" fmla="*/ 1552818 w 11147335"/>
              <a:gd name="connsiteY4" fmla="*/ 2995008 h 4825663"/>
              <a:gd name="connsiteX5" fmla="*/ 438393 w 11147335"/>
              <a:gd name="connsiteY5" fmla="*/ 3623658 h 4825663"/>
              <a:gd name="connsiteX6" fmla="*/ 243 w 11147335"/>
              <a:gd name="connsiteY6" fmla="*/ 4804758 h 4825663"/>
              <a:gd name="connsiteX7" fmla="*/ 1095618 w 11147335"/>
              <a:gd name="connsiteY7" fmla="*/ 4814283 h 4825663"/>
              <a:gd name="connsiteX8" fmla="*/ 11068293 w 11147335"/>
              <a:gd name="connsiteY8" fmla="*/ 4814283 h 4825663"/>
              <a:gd name="connsiteX9" fmla="*/ 11143151 w 11147335"/>
              <a:gd name="connsiteY9" fmla="*/ 44908 h 4825663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096118 w 11147335"/>
              <a:gd name="connsiteY2" fmla="*/ 2216675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44018 w 11147335"/>
              <a:gd name="connsiteY1" fmla="*/ 930800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51 w 11147335"/>
              <a:gd name="connsiteY0" fmla="*/ 0 h 4780755"/>
              <a:gd name="connsiteX1" fmla="*/ 7317675 w 11147335"/>
              <a:gd name="connsiteY1" fmla="*/ 882647 h 4780755"/>
              <a:gd name="connsiteX2" fmla="*/ 5289301 w 11147335"/>
              <a:gd name="connsiteY2" fmla="*/ 2154764 h 4780755"/>
              <a:gd name="connsiteX3" fmla="*/ 3162543 w 11147335"/>
              <a:gd name="connsiteY3" fmla="*/ 2445275 h 4780755"/>
              <a:gd name="connsiteX4" fmla="*/ 1552818 w 11147335"/>
              <a:gd name="connsiteY4" fmla="*/ 2950100 h 4780755"/>
              <a:gd name="connsiteX5" fmla="*/ 438393 w 11147335"/>
              <a:gd name="connsiteY5" fmla="*/ 3578750 h 4780755"/>
              <a:gd name="connsiteX6" fmla="*/ 243 w 11147335"/>
              <a:gd name="connsiteY6" fmla="*/ 4759850 h 4780755"/>
              <a:gd name="connsiteX7" fmla="*/ 1095618 w 11147335"/>
              <a:gd name="connsiteY7" fmla="*/ 4769375 h 4780755"/>
              <a:gd name="connsiteX8" fmla="*/ 11068293 w 11147335"/>
              <a:gd name="connsiteY8" fmla="*/ 4769375 h 4780755"/>
              <a:gd name="connsiteX9" fmla="*/ 11143151 w 11147335"/>
              <a:gd name="connsiteY9" fmla="*/ 0 h 4780755"/>
              <a:gd name="connsiteX0" fmla="*/ 11143133 w 11147317"/>
              <a:gd name="connsiteY0" fmla="*/ 0 h 4780755"/>
              <a:gd name="connsiteX1" fmla="*/ 7317657 w 11147317"/>
              <a:gd name="connsiteY1" fmla="*/ 882647 h 4780755"/>
              <a:gd name="connsiteX2" fmla="*/ 5289283 w 11147317"/>
              <a:gd name="connsiteY2" fmla="*/ 2154764 h 4780755"/>
              <a:gd name="connsiteX3" fmla="*/ 3162525 w 11147317"/>
              <a:gd name="connsiteY3" fmla="*/ 2445275 h 4780755"/>
              <a:gd name="connsiteX4" fmla="*/ 1456208 w 11147317"/>
              <a:gd name="connsiteY4" fmla="*/ 2888188 h 4780755"/>
              <a:gd name="connsiteX5" fmla="*/ 438375 w 11147317"/>
              <a:gd name="connsiteY5" fmla="*/ 3578750 h 4780755"/>
              <a:gd name="connsiteX6" fmla="*/ 225 w 11147317"/>
              <a:gd name="connsiteY6" fmla="*/ 4759850 h 4780755"/>
              <a:gd name="connsiteX7" fmla="*/ 1095600 w 11147317"/>
              <a:gd name="connsiteY7" fmla="*/ 4769375 h 4780755"/>
              <a:gd name="connsiteX8" fmla="*/ 11068275 w 11147317"/>
              <a:gd name="connsiteY8" fmla="*/ 4769375 h 4780755"/>
              <a:gd name="connsiteX9" fmla="*/ 11143133 w 11147317"/>
              <a:gd name="connsiteY9" fmla="*/ 0 h 4780755"/>
              <a:gd name="connsiteX0" fmla="*/ 11143318 w 11147502"/>
              <a:gd name="connsiteY0" fmla="*/ 0 h 4780755"/>
              <a:gd name="connsiteX1" fmla="*/ 7317842 w 11147502"/>
              <a:gd name="connsiteY1" fmla="*/ 882647 h 4780755"/>
              <a:gd name="connsiteX2" fmla="*/ 5289468 w 11147502"/>
              <a:gd name="connsiteY2" fmla="*/ 2154764 h 4780755"/>
              <a:gd name="connsiteX3" fmla="*/ 3162710 w 11147502"/>
              <a:gd name="connsiteY3" fmla="*/ 2445275 h 4780755"/>
              <a:gd name="connsiteX4" fmla="*/ 1456393 w 11147502"/>
              <a:gd name="connsiteY4" fmla="*/ 2888188 h 4780755"/>
              <a:gd name="connsiteX5" fmla="*/ 341968 w 11147502"/>
              <a:gd name="connsiteY5" fmla="*/ 3523717 h 4780755"/>
              <a:gd name="connsiteX6" fmla="*/ 410 w 11147502"/>
              <a:gd name="connsiteY6" fmla="*/ 4759850 h 4780755"/>
              <a:gd name="connsiteX7" fmla="*/ 1095785 w 11147502"/>
              <a:gd name="connsiteY7" fmla="*/ 4769375 h 4780755"/>
              <a:gd name="connsiteX8" fmla="*/ 11068460 w 11147502"/>
              <a:gd name="connsiteY8" fmla="*/ 4769375 h 4780755"/>
              <a:gd name="connsiteX9" fmla="*/ 11143318 w 11147502"/>
              <a:gd name="connsiteY9" fmla="*/ 0 h 4780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47502" h="4780755">
                <a:moveTo>
                  <a:pt x="11143318" y="0"/>
                </a:moveTo>
                <a:cubicBezTo>
                  <a:pt x="8675963" y="39155"/>
                  <a:pt x="8311046" y="392817"/>
                  <a:pt x="7317842" y="882647"/>
                </a:cubicBezTo>
                <a:cubicBezTo>
                  <a:pt x="6324638" y="1372477"/>
                  <a:pt x="5981990" y="1894326"/>
                  <a:pt x="5289468" y="2154764"/>
                </a:cubicBezTo>
                <a:cubicBezTo>
                  <a:pt x="4596946" y="2415202"/>
                  <a:pt x="3801556" y="2323038"/>
                  <a:pt x="3162710" y="2445275"/>
                </a:cubicBezTo>
                <a:cubicBezTo>
                  <a:pt x="2523864" y="2567512"/>
                  <a:pt x="1926517" y="2708448"/>
                  <a:pt x="1456393" y="2888188"/>
                </a:cubicBezTo>
                <a:cubicBezTo>
                  <a:pt x="986269" y="3067928"/>
                  <a:pt x="584632" y="3211773"/>
                  <a:pt x="341968" y="3523717"/>
                </a:cubicBezTo>
                <a:cubicBezTo>
                  <a:pt x="99304" y="3835661"/>
                  <a:pt x="-7527" y="3923238"/>
                  <a:pt x="410" y="4759850"/>
                </a:cubicBezTo>
                <a:lnTo>
                  <a:pt x="1095785" y="4769375"/>
                </a:lnTo>
                <a:cubicBezTo>
                  <a:pt x="2957922" y="4786837"/>
                  <a:pt x="759235" y="4782075"/>
                  <a:pt x="11068460" y="4769375"/>
                </a:cubicBezTo>
                <a:cubicBezTo>
                  <a:pt x="11233560" y="260875"/>
                  <a:pt x="11078084" y="4794775"/>
                  <a:pt x="11143318" y="0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9" name="Rectangle 3"/>
          <p:cNvSpPr/>
          <p:nvPr userDrawn="1"/>
        </p:nvSpPr>
        <p:spPr>
          <a:xfrm>
            <a:off x="1517653" y="-12604"/>
            <a:ext cx="10645775" cy="6870604"/>
          </a:xfrm>
          <a:custGeom>
            <a:avLst/>
            <a:gdLst>
              <a:gd name="connsiteX0" fmla="*/ 0 w 7620000"/>
              <a:gd name="connsiteY0" fmla="*/ 0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0 w 7620000"/>
              <a:gd name="connsiteY4" fmla="*/ 0 h 3276600"/>
              <a:gd name="connsiteX0" fmla="*/ 4791075 w 7620000"/>
              <a:gd name="connsiteY0" fmla="*/ 19526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791075 w 7620000"/>
              <a:gd name="connsiteY4" fmla="*/ 19526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5562007 w 7638457"/>
              <a:gd name="connsiteY0" fmla="*/ 2231111 h 3288386"/>
              <a:gd name="connsiteX1" fmla="*/ 7638457 w 7638457"/>
              <a:gd name="connsiteY1" fmla="*/ 11786 h 3288386"/>
              <a:gd name="connsiteX2" fmla="*/ 7638457 w 7638457"/>
              <a:gd name="connsiteY2" fmla="*/ 3288386 h 3288386"/>
              <a:gd name="connsiteX3" fmla="*/ 18457 w 7638457"/>
              <a:gd name="connsiteY3" fmla="*/ 3288386 h 3288386"/>
              <a:gd name="connsiteX4" fmla="*/ 5562007 w 7638457"/>
              <a:gd name="connsiteY4" fmla="*/ 2231111 h 3288386"/>
              <a:gd name="connsiteX0" fmla="*/ 5561159 w 7637609"/>
              <a:gd name="connsiteY0" fmla="*/ 2233594 h 3290869"/>
              <a:gd name="connsiteX1" fmla="*/ 7637609 w 7637609"/>
              <a:gd name="connsiteY1" fmla="*/ 14269 h 3290869"/>
              <a:gd name="connsiteX2" fmla="*/ 7637609 w 7637609"/>
              <a:gd name="connsiteY2" fmla="*/ 3290869 h 3290869"/>
              <a:gd name="connsiteX3" fmla="*/ 17609 w 7637609"/>
              <a:gd name="connsiteY3" fmla="*/ 3290869 h 3290869"/>
              <a:gd name="connsiteX4" fmla="*/ 5561159 w 7637609"/>
              <a:gd name="connsiteY4" fmla="*/ 2233594 h 3290869"/>
              <a:gd name="connsiteX0" fmla="*/ 5543550 w 7620000"/>
              <a:gd name="connsiteY0" fmla="*/ 2233594 h 3290869"/>
              <a:gd name="connsiteX1" fmla="*/ 7620000 w 7620000"/>
              <a:gd name="connsiteY1" fmla="*/ 14269 h 3290869"/>
              <a:gd name="connsiteX2" fmla="*/ 7620000 w 7620000"/>
              <a:gd name="connsiteY2" fmla="*/ 3290869 h 3290869"/>
              <a:gd name="connsiteX3" fmla="*/ 0 w 7620000"/>
              <a:gd name="connsiteY3" fmla="*/ 3290869 h 3290869"/>
              <a:gd name="connsiteX4" fmla="*/ 5543550 w 7620000"/>
              <a:gd name="connsiteY4" fmla="*/ 2233594 h 3290869"/>
              <a:gd name="connsiteX0" fmla="*/ 5543550 w 7620000"/>
              <a:gd name="connsiteY0" fmla="*/ 221932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5543550 w 7620000"/>
              <a:gd name="connsiteY4" fmla="*/ 2219325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4004575 w 7620000"/>
              <a:gd name="connsiteY0" fmla="*/ 1871641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4004575 w 7620000"/>
              <a:gd name="connsiteY4" fmla="*/ 1871641 h 3276600"/>
              <a:gd name="connsiteX0" fmla="*/ 3792303 w 7620000"/>
              <a:gd name="connsiteY0" fmla="*/ 1818605 h 3276600"/>
              <a:gd name="connsiteX1" fmla="*/ 7620000 w 7620000"/>
              <a:gd name="connsiteY1" fmla="*/ 0 h 3276600"/>
              <a:gd name="connsiteX2" fmla="*/ 7620000 w 7620000"/>
              <a:gd name="connsiteY2" fmla="*/ 3276600 h 3276600"/>
              <a:gd name="connsiteX3" fmla="*/ 0 w 7620000"/>
              <a:gd name="connsiteY3" fmla="*/ 3276600 h 3276600"/>
              <a:gd name="connsiteX4" fmla="*/ 3792303 w 7620000"/>
              <a:gd name="connsiteY4" fmla="*/ 1818605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00" h="3276600">
                <a:moveTo>
                  <a:pt x="3792303" y="1818605"/>
                </a:moveTo>
                <a:cubicBezTo>
                  <a:pt x="5169121" y="1032046"/>
                  <a:pt x="6397625" y="166687"/>
                  <a:pt x="7620000" y="0"/>
                </a:cubicBezTo>
                <a:lnTo>
                  <a:pt x="7620000" y="3276600"/>
                </a:lnTo>
                <a:lnTo>
                  <a:pt x="0" y="3276600"/>
                </a:lnTo>
                <a:cubicBezTo>
                  <a:pt x="720725" y="2433638"/>
                  <a:pt x="2415485" y="2605164"/>
                  <a:pt x="3792303" y="1818605"/>
                </a:cubicBezTo>
                <a:close/>
              </a:path>
            </a:pathLst>
          </a:cu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471" y="0"/>
            <a:ext cx="4826699" cy="684539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040" y="1295406"/>
            <a:ext cx="4398198" cy="3713763"/>
          </a:xfrm>
        </p:spPr>
        <p:txBody>
          <a:bodyPr anchor="t" anchorCtr="0"/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3" name="Title 1"/>
          <p:cNvSpPr txBox="1">
            <a:spLocks/>
          </p:cNvSpPr>
          <p:nvPr userDrawn="1"/>
        </p:nvSpPr>
        <p:spPr>
          <a:xfrm>
            <a:off x="5977120" y="228601"/>
            <a:ext cx="5522730" cy="914400"/>
          </a:xfrm>
          <a:prstGeom prst="rect">
            <a:avLst/>
          </a:prstGeom>
        </p:spPr>
        <p:txBody>
          <a:bodyPr vert="horz" lIns="121835" tIns="60917" rIns="121835" bIns="60917" rtlCol="0" anchor="t" anchorCtr="0">
            <a:noAutofit/>
          </a:bodyPr>
          <a:lstStyle>
            <a:lvl1pPr algn="ctr" defTabSz="1218347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73214" y="1330391"/>
            <a:ext cx="6938117" cy="5070413"/>
          </a:xfrm>
          <a:solidFill>
            <a:srgbClr val="FFFFFF">
              <a:alpha val="67843"/>
            </a:srgbClr>
          </a:solidFill>
          <a:effectLst>
            <a:softEdge rad="127000"/>
          </a:effectLst>
        </p:spPr>
        <p:txBody>
          <a:bodyPr tIns="182880"/>
          <a:lstStyle>
            <a:lvl1pPr marL="457200" indent="-457200" algn="l">
              <a:buFont typeface="Arial" panose="020B0604020202020204" pitchFamily="34" charset="0"/>
              <a:buChar char="•"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09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6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3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11655480" y="6474029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400" b="1" dirty="0">
              <a:solidFill>
                <a:srgbClr val="006032"/>
              </a:solidFill>
            </a:endParaRPr>
          </a:p>
        </p:txBody>
      </p:sp>
      <p:sp>
        <p:nvSpPr>
          <p:cNvPr id="19" name="AutoShape 7"/>
          <p:cNvSpPr>
            <a:spLocks noChangeArrowheads="1"/>
          </p:cNvSpPr>
          <p:nvPr userDrawn="1"/>
        </p:nvSpPr>
        <p:spPr bwMode="auto">
          <a:xfrm flipH="1" flipV="1">
            <a:off x="4668735" y="1066803"/>
            <a:ext cx="7500375" cy="45719"/>
          </a:xfrm>
          <a:prstGeom prst="roundRect">
            <a:avLst>
              <a:gd name="adj" fmla="val 0"/>
            </a:avLst>
          </a:prstGeom>
          <a:gradFill>
            <a:gsLst>
              <a:gs pos="93000">
                <a:srgbClr val="006032"/>
              </a:gs>
              <a:gs pos="100000">
                <a:srgbClr val="006032">
                  <a:alpha val="0"/>
                </a:srgbClr>
              </a:gs>
              <a:gs pos="7000">
                <a:srgbClr val="006032"/>
              </a:gs>
              <a:gs pos="0">
                <a:srgbClr val="006032">
                  <a:alpha val="0"/>
                </a:srgbClr>
              </a:gs>
            </a:gsLst>
            <a:lin ang="3000000" scaled="0"/>
          </a:gradFill>
          <a:ln>
            <a:noFill/>
          </a:ln>
          <a:extLst/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1600" dirty="0">
              <a:solidFill>
                <a:srgbClr val="003366"/>
              </a:solidFill>
              <a:ea typeface="ＭＳ Ｐゴシック" charset="-128"/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93" y="417934"/>
            <a:ext cx="3421161" cy="7819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0151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178092" cy="6889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4" name="Group 3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5" name="Oval 4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04836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178092" cy="68899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grpSp>
        <p:nvGrpSpPr>
          <p:cNvPr id="4" name="Group 3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5" name="Oval 4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6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79" y="3822256"/>
            <a:ext cx="6030737" cy="30357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925" y="4999757"/>
            <a:ext cx="5736750" cy="18445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92" y="4534046"/>
            <a:ext cx="4815866" cy="23239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82" y="5166427"/>
            <a:ext cx="6931727" cy="16778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404943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grpSp>
        <p:nvGrpSpPr>
          <p:cNvPr id="3" name="Group 2"/>
          <p:cNvGrpSpPr/>
          <p:nvPr userDrawn="1"/>
        </p:nvGrpSpPr>
        <p:grpSpPr>
          <a:xfrm flipH="1">
            <a:off x="146054" y="917596"/>
            <a:ext cx="9753601" cy="73004"/>
            <a:chOff x="-75664663" y="1320878"/>
            <a:chExt cx="87088313" cy="610894"/>
          </a:xfrm>
        </p:grpSpPr>
        <p:sp>
          <p:nvSpPr>
            <p:cNvPr id="4" name="Oval 3"/>
            <p:cNvSpPr/>
            <p:nvPr userDrawn="1"/>
          </p:nvSpPr>
          <p:spPr>
            <a:xfrm>
              <a:off x="10814050" y="1322172"/>
              <a:ext cx="609600" cy="609600"/>
            </a:xfrm>
            <a:prstGeom prst="ellipse">
              <a:avLst/>
            </a:prstGeom>
            <a:solidFill>
              <a:srgbClr val="006032"/>
            </a:solidFill>
            <a:ln>
              <a:noFill/>
            </a:ln>
          </p:spPr>
          <p:txBody>
            <a:bodyPr wrap="none" anchor="ctr"/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600" dirty="0">
                <a:solidFill>
                  <a:srgbClr val="003366"/>
                </a:solidFill>
                <a:latin typeface="Arial" panose="020B0604020202020204" pitchFamily="34" charset="0"/>
                <a:ea typeface="ＭＳ Ｐゴシック" charset="-128"/>
              </a:endParaRPr>
            </a:p>
          </p:txBody>
        </p:sp>
        <p:sp>
          <p:nvSpPr>
            <p:cNvPr id="5" name="AutoShape 7"/>
            <p:cNvSpPr>
              <a:spLocks noChangeArrowheads="1"/>
            </p:cNvSpPr>
            <p:nvPr userDrawn="1"/>
          </p:nvSpPr>
          <p:spPr bwMode="auto">
            <a:xfrm>
              <a:off x="-75664663" y="1320878"/>
              <a:ext cx="86775906" cy="610894"/>
            </a:xfrm>
            <a:prstGeom prst="roundRect">
              <a:avLst>
                <a:gd name="adj" fmla="val 0"/>
              </a:avLst>
            </a:prstGeom>
            <a:gradFill>
              <a:gsLst>
                <a:gs pos="21000">
                  <a:srgbClr val="006032"/>
                </a:gs>
                <a:gs pos="0">
                  <a:srgbClr val="006032">
                    <a:alpha val="0"/>
                  </a:srgbClr>
                </a:gs>
              </a:gsLst>
              <a:lin ang="3000000" scaled="0"/>
            </a:gradFill>
            <a:ln>
              <a:noFill/>
            </a:ln>
            <a:extLst/>
          </p:spPr>
          <p:txBody>
            <a:bodyPr wrap="none" anchor="ctr"/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altLang="en-US" sz="1600" dirty="0">
                <a:solidFill>
                  <a:srgbClr val="003366"/>
                </a:solidFill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27663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4747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354" y="4"/>
            <a:ext cx="12179299" cy="6857999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0"/>
            <a:ext cx="12174841" cy="6858000"/>
          </a:xfrm>
          <a:prstGeom prst="rect">
            <a:avLst/>
          </a:prstGeom>
          <a:gradFill>
            <a:gsLst>
              <a:gs pos="100000">
                <a:srgbClr val="00703C">
                  <a:alpha val="97000"/>
                </a:srgbClr>
              </a:gs>
              <a:gs pos="0">
                <a:srgbClr val="00703C">
                  <a:alpha val="98000"/>
                </a:srgbClr>
              </a:gs>
              <a:gs pos="29000">
                <a:schemeClr val="bg1">
                  <a:lumMod val="95000"/>
                  <a:alpha val="81000"/>
                </a:schemeClr>
              </a:gs>
              <a:gs pos="7000">
                <a:srgbClr val="7BC143">
                  <a:alpha val="96000"/>
                </a:srgbClr>
              </a:gs>
              <a:gs pos="93000">
                <a:srgbClr val="7BC143">
                  <a:alpha val="97000"/>
                </a:srgbClr>
              </a:gs>
              <a:gs pos="69000">
                <a:schemeClr val="bg1">
                  <a:alpha val="77000"/>
                </a:schemeClr>
              </a:gs>
            </a:gsLst>
            <a:lin ang="3000000" scaled="0"/>
          </a:gra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6143"/>
            <a:ext cx="12172949" cy="6857999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5000">
                <a:srgbClr val="97C642">
                  <a:alpha val="52000"/>
                </a:srgbClr>
              </a:gs>
              <a:gs pos="100000">
                <a:srgbClr val="97C642">
                  <a:alpha val="0"/>
                </a:srgbClr>
              </a:gs>
              <a:gs pos="88000">
                <a:srgbClr val="97C642">
                  <a:alpha val="34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792465" y="6603957"/>
            <a:ext cx="386836" cy="25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1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1" b="1" dirty="0">
              <a:solidFill>
                <a:srgbClr val="00603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" y="6547279"/>
            <a:ext cx="1258585" cy="2876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6028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354" y="4"/>
            <a:ext cx="12179299" cy="6857999"/>
          </a:xfrm>
          <a:prstGeom prst="rect">
            <a:avLst/>
          </a:prstGeom>
          <a:pattFill prst="dkUpDiag">
            <a:fgClr>
              <a:srgbClr val="00703C"/>
            </a:fgClr>
            <a:bgClr>
              <a:srgbClr val="7BC143"/>
            </a:bgClr>
          </a:patt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0"/>
            <a:ext cx="12174841" cy="6858000"/>
          </a:xfrm>
          <a:prstGeom prst="rect">
            <a:avLst/>
          </a:prstGeom>
          <a:gradFill>
            <a:gsLst>
              <a:gs pos="100000">
                <a:srgbClr val="00703C">
                  <a:alpha val="97000"/>
                </a:srgbClr>
              </a:gs>
              <a:gs pos="0">
                <a:srgbClr val="00703C">
                  <a:alpha val="98000"/>
                </a:srgbClr>
              </a:gs>
              <a:gs pos="29000">
                <a:schemeClr val="bg1">
                  <a:lumMod val="95000"/>
                  <a:alpha val="81000"/>
                </a:schemeClr>
              </a:gs>
              <a:gs pos="7000">
                <a:srgbClr val="7BC143">
                  <a:alpha val="96000"/>
                </a:srgbClr>
              </a:gs>
              <a:gs pos="93000">
                <a:srgbClr val="7BC143">
                  <a:alpha val="97000"/>
                </a:srgbClr>
              </a:gs>
              <a:gs pos="69000">
                <a:schemeClr val="bg1">
                  <a:alpha val="77000"/>
                </a:schemeClr>
              </a:gs>
            </a:gsLst>
            <a:lin ang="3000000" scaled="0"/>
          </a:gra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351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19053"/>
            <a:ext cx="12172949" cy="6857999"/>
          </a:xfrm>
          <a:prstGeom prst="rect">
            <a:avLst/>
          </a:prstGeom>
          <a:gradFill>
            <a:gsLst>
              <a:gs pos="0">
                <a:srgbClr val="006032">
                  <a:alpha val="48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5000">
                <a:srgbClr val="97C642">
                  <a:alpha val="52000"/>
                </a:srgbClr>
              </a:gs>
              <a:gs pos="100000">
                <a:srgbClr val="97C642">
                  <a:alpha val="0"/>
                </a:srgbClr>
              </a:gs>
              <a:gs pos="88000">
                <a:srgbClr val="97C642">
                  <a:alpha val="34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11792465" y="6603957"/>
            <a:ext cx="386836" cy="25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051" b="1">
                <a:solidFill>
                  <a:srgbClr val="006032"/>
                </a:solidFill>
              </a:rPr>
              <a:pPr algn="r"/>
              <a:t>‹#›</a:t>
            </a:fld>
            <a:endParaRPr lang="en-US" altLang="zh-CN" sz="1051" b="1" dirty="0">
              <a:solidFill>
                <a:srgbClr val="00603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65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2" y="0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8" name="Rounded Rectangle 57"/>
          <p:cNvSpPr/>
          <p:nvPr userDrawn="1"/>
        </p:nvSpPr>
        <p:spPr>
          <a:xfrm>
            <a:off x="105137" y="105672"/>
            <a:ext cx="11646057" cy="5887237"/>
          </a:xfrm>
          <a:prstGeom prst="roundRect">
            <a:avLst>
              <a:gd name="adj" fmla="val 1695"/>
            </a:avLst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22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23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4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1517651" y="105668"/>
            <a:ext cx="9960526" cy="6295132"/>
          </a:xfrm>
          <a:prstGeom prst="rect">
            <a:avLst/>
          </a:prstGeom>
          <a:gradFill>
            <a:gsLst>
              <a:gs pos="89000">
                <a:schemeClr val="bg1"/>
              </a:gs>
              <a:gs pos="18000">
                <a:schemeClr val="bg1"/>
              </a:gs>
              <a:gs pos="5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0" name="Rectangle 49"/>
          <p:cNvSpPr/>
          <p:nvPr userDrawn="1"/>
        </p:nvSpPr>
        <p:spPr>
          <a:xfrm>
            <a:off x="30466" y="917600"/>
            <a:ext cx="5982984" cy="5940403"/>
          </a:xfrm>
          <a:prstGeom prst="rect">
            <a:avLst/>
          </a:prstGeom>
          <a:gradFill>
            <a:gsLst>
              <a:gs pos="87000">
                <a:schemeClr val="bg1"/>
              </a:gs>
              <a:gs pos="25000">
                <a:schemeClr val="bg1"/>
              </a:gs>
              <a:gs pos="9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sp>
        <p:nvSpPr>
          <p:cNvPr id="51" name="Rectangle 50"/>
          <p:cNvSpPr/>
          <p:nvPr userDrawn="1"/>
        </p:nvSpPr>
        <p:spPr>
          <a:xfrm>
            <a:off x="5888312" y="10298"/>
            <a:ext cx="5763939" cy="6847702"/>
          </a:xfrm>
          <a:prstGeom prst="rect">
            <a:avLst/>
          </a:prstGeom>
          <a:gradFill>
            <a:gsLst>
              <a:gs pos="89000">
                <a:schemeClr val="bg1"/>
              </a:gs>
              <a:gs pos="18000">
                <a:schemeClr val="bg1"/>
              </a:gs>
              <a:gs pos="100000">
                <a:schemeClr val="bg1">
                  <a:alpha val="0"/>
                </a:schemeClr>
              </a:gs>
              <a:gs pos="5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2" name="Rectangle 51"/>
          <p:cNvSpPr/>
          <p:nvPr userDrawn="1"/>
        </p:nvSpPr>
        <p:spPr>
          <a:xfrm rot="10800000">
            <a:off x="11347450" y="105667"/>
            <a:ext cx="838201" cy="6510751"/>
          </a:xfrm>
          <a:prstGeom prst="rect">
            <a:avLst/>
          </a:prstGeom>
          <a:gradFill>
            <a:gsLst>
              <a:gs pos="87000">
                <a:schemeClr val="bg1"/>
              </a:gs>
              <a:gs pos="17000">
                <a:schemeClr val="bg1"/>
              </a:gs>
              <a:gs pos="1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731681" y="6550227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chemeClr val="bg1"/>
                </a:solidFill>
              </a:rPr>
              <a:pPr algn="r"/>
              <a:t>‹#›</a:t>
            </a:fld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 userDrawn="1"/>
        </p:nvSpPr>
        <p:spPr>
          <a:xfrm>
            <a:off x="222253" y="228601"/>
            <a:ext cx="11710025" cy="6387814"/>
          </a:xfrm>
          <a:prstGeom prst="roundRect">
            <a:avLst>
              <a:gd name="adj" fmla="val 1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249" y="228600"/>
            <a:ext cx="11544301" cy="697244"/>
          </a:xfrm>
          <a:prstGeom prst="rect">
            <a:avLst/>
          </a:prstGeom>
        </p:spPr>
        <p:txBody>
          <a:bodyPr vert="horz" lIns="121835" tIns="60917" rIns="121835" bIns="60917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149857" y="6324599"/>
            <a:ext cx="2056231" cy="533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251" y="1079788"/>
            <a:ext cx="11631335" cy="54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Click to edit Master text styles</a:t>
            </a:r>
          </a:p>
          <a:p>
            <a:pPr marL="742950" lvl="1" indent="-285750" eaLnBrk="0" fontAlgn="base" hangingPunct="0">
              <a:spcAft>
                <a:spcPct val="0"/>
              </a:spcAft>
              <a:buClr>
                <a:srgbClr val="006032"/>
              </a:buClr>
              <a:buSzPct val="75000"/>
            </a:pPr>
            <a:r>
              <a:rPr lang="en-US" dirty="0"/>
              <a:t>Second level</a:t>
            </a:r>
          </a:p>
          <a:p>
            <a:pPr marL="1143000" lvl="2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Third level</a:t>
            </a:r>
          </a:p>
          <a:p>
            <a:pPr marL="1600200" lvl="3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</a:pPr>
            <a:r>
              <a:rPr lang="en-US" dirty="0"/>
              <a:t>Fourth level</a:t>
            </a:r>
          </a:p>
          <a:p>
            <a:pPr marL="2057400" lvl="4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Fifth level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" y="6547279"/>
            <a:ext cx="1258585" cy="2876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7163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1218347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</p:titleStyle>
    <p:bodyStyle>
      <a:lvl1pPr marL="456880" indent="-456880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8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1pPr>
      <a:lvl2pPr marL="989907" indent="-380733" algn="l" defTabSz="1218347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24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2pPr>
      <a:lvl3pPr marL="152293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0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3pPr>
      <a:lvl4pPr marL="2132106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27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4pPr>
      <a:lvl5pPr marL="2741280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»"/>
        <a:defRPr lang="en-US" sz="2700" kern="120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5pPr>
      <a:lvl6pPr marL="335045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9626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8800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797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17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347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52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669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5866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504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421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3386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2" y="0"/>
            <a:ext cx="12185649" cy="6858000"/>
          </a:xfrm>
          <a:prstGeom prst="rect">
            <a:avLst/>
          </a:prstGeom>
          <a:gradFill>
            <a:gsLst>
              <a:gs pos="0">
                <a:srgbClr val="006032"/>
              </a:gs>
              <a:gs pos="100000">
                <a:srgbClr val="006032"/>
              </a:gs>
              <a:gs pos="29000">
                <a:schemeClr val="bg1">
                  <a:lumMod val="95000"/>
                </a:schemeClr>
              </a:gs>
              <a:gs pos="6000">
                <a:srgbClr val="97C642"/>
              </a:gs>
              <a:gs pos="87000">
                <a:srgbClr val="97C642"/>
              </a:gs>
              <a:gs pos="69000">
                <a:schemeClr val="bg1"/>
              </a:gs>
            </a:gsLst>
            <a:lin ang="3000000" scaled="0"/>
          </a:gra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8" name="Rounded Rectangle 57"/>
          <p:cNvSpPr/>
          <p:nvPr userDrawn="1"/>
        </p:nvSpPr>
        <p:spPr>
          <a:xfrm>
            <a:off x="105137" y="105672"/>
            <a:ext cx="11646057" cy="5887237"/>
          </a:xfrm>
          <a:prstGeom prst="roundRect">
            <a:avLst>
              <a:gd name="adj" fmla="val 1695"/>
            </a:avLst>
          </a:prstGeom>
          <a:gradFill>
            <a:gsLst>
              <a:gs pos="0">
                <a:srgbClr val="006032">
                  <a:alpha val="48000"/>
                </a:srgbClr>
              </a:gs>
              <a:gs pos="100000">
                <a:srgbClr val="006032">
                  <a:alpha val="52000"/>
                </a:srgbClr>
              </a:gs>
              <a:gs pos="34000">
                <a:schemeClr val="bg1">
                  <a:lumMod val="95000"/>
                  <a:alpha val="50000"/>
                </a:schemeClr>
              </a:gs>
              <a:gs pos="6000">
                <a:srgbClr val="97C642">
                  <a:alpha val="52000"/>
                </a:srgbClr>
              </a:gs>
              <a:gs pos="91000">
                <a:srgbClr val="97C642">
                  <a:alpha val="51000"/>
                </a:srgbClr>
              </a:gs>
              <a:gs pos="62000">
                <a:schemeClr val="bg1">
                  <a:alpha val="48000"/>
                </a:schemeClr>
              </a:gs>
            </a:gsLst>
            <a:lin ang="8400000" scaled="0"/>
          </a:gra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2203452" y="2286000"/>
            <a:ext cx="9899002" cy="4419600"/>
            <a:chOff x="3153239" y="1294968"/>
            <a:chExt cx="6618037" cy="2954750"/>
          </a:xfrm>
        </p:grpSpPr>
        <p:sp>
          <p:nvSpPr>
            <p:cNvPr id="22" name="Cloud 2"/>
            <p:cNvSpPr/>
            <p:nvPr/>
          </p:nvSpPr>
          <p:spPr>
            <a:xfrm>
              <a:off x="5123076" y="1294968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  <p:sp>
          <p:nvSpPr>
            <p:cNvPr id="23" name="Cloud 2"/>
            <p:cNvSpPr/>
            <p:nvPr/>
          </p:nvSpPr>
          <p:spPr>
            <a:xfrm>
              <a:off x="4002308" y="149787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/>
                </a:gs>
                <a:gs pos="100000">
                  <a:srgbClr val="006032"/>
                </a:gs>
                <a:gs pos="29000">
                  <a:schemeClr val="bg1">
                    <a:lumMod val="95000"/>
                  </a:schemeClr>
                </a:gs>
                <a:gs pos="6000">
                  <a:srgbClr val="97C642"/>
                </a:gs>
                <a:gs pos="87000">
                  <a:srgbClr val="97C642"/>
                </a:gs>
                <a:gs pos="69000">
                  <a:schemeClr val="bg1"/>
                </a:gs>
              </a:gsLst>
              <a:lin ang="30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4" name="Cloud 2"/>
            <p:cNvSpPr/>
            <p:nvPr/>
          </p:nvSpPr>
          <p:spPr>
            <a:xfrm>
              <a:off x="3153239" y="1752599"/>
              <a:ext cx="4648200" cy="2497119"/>
            </a:xfrm>
            <a:custGeom>
              <a:avLst/>
              <a:gdLst>
                <a:gd name="connsiteX0" fmla="*/ 3900 w 43200"/>
                <a:gd name="connsiteY0" fmla="*/ 14370 h 43200"/>
                <a:gd name="connsiteX1" fmla="*/ 5623 w 43200"/>
                <a:gd name="connsiteY1" fmla="*/ 6907 h 43200"/>
                <a:gd name="connsiteX2" fmla="*/ 14005 w 43200"/>
                <a:gd name="connsiteY2" fmla="*/ 5202 h 43200"/>
                <a:gd name="connsiteX3" fmla="*/ 22456 w 43200"/>
                <a:gd name="connsiteY3" fmla="*/ 3432 h 43200"/>
                <a:gd name="connsiteX4" fmla="*/ 25749 w 43200"/>
                <a:gd name="connsiteY4" fmla="*/ 200 h 43200"/>
                <a:gd name="connsiteX5" fmla="*/ 29833 w 43200"/>
                <a:gd name="connsiteY5" fmla="*/ 2481 h 43200"/>
                <a:gd name="connsiteX6" fmla="*/ 35463 w 43200"/>
                <a:gd name="connsiteY6" fmla="*/ 690 h 43200"/>
                <a:gd name="connsiteX7" fmla="*/ 38318 w 43200"/>
                <a:gd name="connsiteY7" fmla="*/ 5576 h 43200"/>
                <a:gd name="connsiteX8" fmla="*/ 41982 w 43200"/>
                <a:gd name="connsiteY8" fmla="*/ 10318 h 43200"/>
                <a:gd name="connsiteX9" fmla="*/ 41818 w 43200"/>
                <a:gd name="connsiteY9" fmla="*/ 15460 h 43200"/>
                <a:gd name="connsiteX10" fmla="*/ 43016 w 43200"/>
                <a:gd name="connsiteY10" fmla="*/ 23322 h 43200"/>
                <a:gd name="connsiteX11" fmla="*/ 37404 w 43200"/>
                <a:gd name="connsiteY11" fmla="*/ 30204 h 43200"/>
                <a:gd name="connsiteX12" fmla="*/ 35395 w 43200"/>
                <a:gd name="connsiteY12" fmla="*/ 36101 h 43200"/>
                <a:gd name="connsiteX13" fmla="*/ 28555 w 43200"/>
                <a:gd name="connsiteY13" fmla="*/ 36815 h 43200"/>
                <a:gd name="connsiteX14" fmla="*/ 23667 w 43200"/>
                <a:gd name="connsiteY14" fmla="*/ 43106 h 43200"/>
                <a:gd name="connsiteX15" fmla="*/ 16480 w 43200"/>
                <a:gd name="connsiteY15" fmla="*/ 39266 h 43200"/>
                <a:gd name="connsiteX16" fmla="*/ 5804 w 43200"/>
                <a:gd name="connsiteY16" fmla="*/ 35472 h 43200"/>
                <a:gd name="connsiteX17" fmla="*/ 1110 w 43200"/>
                <a:gd name="connsiteY17" fmla="*/ 31250 h 43200"/>
                <a:gd name="connsiteX18" fmla="*/ 2113 w 43200"/>
                <a:gd name="connsiteY18" fmla="*/ 25551 h 43200"/>
                <a:gd name="connsiteX19" fmla="*/ -5 w 43200"/>
                <a:gd name="connsiteY19" fmla="*/ 19704 h 43200"/>
                <a:gd name="connsiteX20" fmla="*/ 3863 w 43200"/>
                <a:gd name="connsiteY20" fmla="*/ 14507 h 43200"/>
                <a:gd name="connsiteX21" fmla="*/ 3900 w 43200"/>
                <a:gd name="connsiteY21" fmla="*/ 14370 h 43200"/>
                <a:gd name="connsiteX0" fmla="*/ 4693 w 43200"/>
                <a:gd name="connsiteY0" fmla="*/ 26177 h 43200"/>
                <a:gd name="connsiteX1" fmla="*/ 2160 w 43200"/>
                <a:gd name="connsiteY1" fmla="*/ 25380 h 43200"/>
                <a:gd name="connsiteX2" fmla="*/ 6928 w 43200"/>
                <a:gd name="connsiteY2" fmla="*/ 34899 h 43200"/>
                <a:gd name="connsiteX3" fmla="*/ 5820 w 43200"/>
                <a:gd name="connsiteY3" fmla="*/ 35280 h 43200"/>
                <a:gd name="connsiteX4" fmla="*/ 16478 w 43200"/>
                <a:gd name="connsiteY4" fmla="*/ 39090 h 43200"/>
                <a:gd name="connsiteX5" fmla="*/ 15810 w 43200"/>
                <a:gd name="connsiteY5" fmla="*/ 37350 h 43200"/>
                <a:gd name="connsiteX6" fmla="*/ 28827 w 43200"/>
                <a:gd name="connsiteY6" fmla="*/ 34751 h 43200"/>
                <a:gd name="connsiteX7" fmla="*/ 28560 w 43200"/>
                <a:gd name="connsiteY7" fmla="*/ 36660 h 43200"/>
                <a:gd name="connsiteX8" fmla="*/ 34129 w 43200"/>
                <a:gd name="connsiteY8" fmla="*/ 22954 h 43200"/>
                <a:gd name="connsiteX9" fmla="*/ 37380 w 43200"/>
                <a:gd name="connsiteY9" fmla="*/ 30090 h 43200"/>
                <a:gd name="connsiteX10" fmla="*/ 41798 w 43200"/>
                <a:gd name="connsiteY10" fmla="*/ 15354 h 43200"/>
                <a:gd name="connsiteX11" fmla="*/ 40350 w 43200"/>
                <a:gd name="connsiteY11" fmla="*/ 18030 h 43200"/>
                <a:gd name="connsiteX12" fmla="*/ 38324 w 43200"/>
                <a:gd name="connsiteY12" fmla="*/ 5426 h 43200"/>
                <a:gd name="connsiteX13" fmla="*/ 38400 w 43200"/>
                <a:gd name="connsiteY13" fmla="*/ 6690 h 43200"/>
                <a:gd name="connsiteX14" fmla="*/ 29078 w 43200"/>
                <a:gd name="connsiteY14" fmla="*/ 3952 h 43200"/>
                <a:gd name="connsiteX15" fmla="*/ 29820 w 43200"/>
                <a:gd name="connsiteY15" fmla="*/ 2340 h 43200"/>
                <a:gd name="connsiteX16" fmla="*/ 22141 w 43200"/>
                <a:gd name="connsiteY16" fmla="*/ 4720 h 43200"/>
                <a:gd name="connsiteX17" fmla="*/ 22500 w 43200"/>
                <a:gd name="connsiteY17" fmla="*/ 3330 h 43200"/>
                <a:gd name="connsiteX18" fmla="*/ 14000 w 43200"/>
                <a:gd name="connsiteY18" fmla="*/ 5192 h 43200"/>
                <a:gd name="connsiteX19" fmla="*/ 15300 w 43200"/>
                <a:gd name="connsiteY19" fmla="*/ 6540 h 43200"/>
                <a:gd name="connsiteX20" fmla="*/ 4127 w 43200"/>
                <a:gd name="connsiteY20" fmla="*/ 15789 h 43200"/>
                <a:gd name="connsiteX21" fmla="*/ 3900 w 43200"/>
                <a:gd name="connsiteY21" fmla="*/ 14370 h 43200"/>
                <a:gd name="connsiteX0" fmla="*/ 3936 w 43256"/>
                <a:gd name="connsiteY0" fmla="*/ 14229 h 43219"/>
                <a:gd name="connsiteX1" fmla="*/ 5659 w 43256"/>
                <a:gd name="connsiteY1" fmla="*/ 6766 h 43219"/>
                <a:gd name="connsiteX2" fmla="*/ 14041 w 43256"/>
                <a:gd name="connsiteY2" fmla="*/ 5061 h 43219"/>
                <a:gd name="connsiteX3" fmla="*/ 22492 w 43256"/>
                <a:gd name="connsiteY3" fmla="*/ 3291 h 43219"/>
                <a:gd name="connsiteX4" fmla="*/ 25785 w 43256"/>
                <a:gd name="connsiteY4" fmla="*/ 59 h 43219"/>
                <a:gd name="connsiteX5" fmla="*/ 29869 w 43256"/>
                <a:gd name="connsiteY5" fmla="*/ 2340 h 43219"/>
                <a:gd name="connsiteX6" fmla="*/ 35499 w 43256"/>
                <a:gd name="connsiteY6" fmla="*/ 549 h 43219"/>
                <a:gd name="connsiteX7" fmla="*/ 38354 w 43256"/>
                <a:gd name="connsiteY7" fmla="*/ 5435 h 43219"/>
                <a:gd name="connsiteX8" fmla="*/ 42018 w 43256"/>
                <a:gd name="connsiteY8" fmla="*/ 10177 h 43219"/>
                <a:gd name="connsiteX9" fmla="*/ 41854 w 43256"/>
                <a:gd name="connsiteY9" fmla="*/ 15319 h 43219"/>
                <a:gd name="connsiteX10" fmla="*/ 43052 w 43256"/>
                <a:gd name="connsiteY10" fmla="*/ 23181 h 43219"/>
                <a:gd name="connsiteX11" fmla="*/ 37440 w 43256"/>
                <a:gd name="connsiteY11" fmla="*/ 30063 h 43219"/>
                <a:gd name="connsiteX12" fmla="*/ 35431 w 43256"/>
                <a:gd name="connsiteY12" fmla="*/ 35960 h 43219"/>
                <a:gd name="connsiteX13" fmla="*/ 28591 w 43256"/>
                <a:gd name="connsiteY13" fmla="*/ 36674 h 43219"/>
                <a:gd name="connsiteX14" fmla="*/ 23703 w 43256"/>
                <a:gd name="connsiteY14" fmla="*/ 42965 h 43219"/>
                <a:gd name="connsiteX15" fmla="*/ 16516 w 43256"/>
                <a:gd name="connsiteY15" fmla="*/ 39125 h 43219"/>
                <a:gd name="connsiteX16" fmla="*/ 5840 w 43256"/>
                <a:gd name="connsiteY16" fmla="*/ 35331 h 43219"/>
                <a:gd name="connsiteX17" fmla="*/ 1146 w 43256"/>
                <a:gd name="connsiteY17" fmla="*/ 31109 h 43219"/>
                <a:gd name="connsiteX18" fmla="*/ 2149 w 43256"/>
                <a:gd name="connsiteY18" fmla="*/ 25410 h 43219"/>
                <a:gd name="connsiteX19" fmla="*/ 31 w 43256"/>
                <a:gd name="connsiteY19" fmla="*/ 19563 h 43219"/>
                <a:gd name="connsiteX20" fmla="*/ 3899 w 43256"/>
                <a:gd name="connsiteY20" fmla="*/ 14366 h 43219"/>
                <a:gd name="connsiteX21" fmla="*/ 3936 w 43256"/>
                <a:gd name="connsiteY21" fmla="*/ 14229 h 43219"/>
                <a:gd name="connsiteX0" fmla="*/ 4729 w 43256"/>
                <a:gd name="connsiteY0" fmla="*/ 26036 h 43219"/>
                <a:gd name="connsiteX1" fmla="*/ 2196 w 43256"/>
                <a:gd name="connsiteY1" fmla="*/ 25239 h 43219"/>
                <a:gd name="connsiteX2" fmla="*/ 6964 w 43256"/>
                <a:gd name="connsiteY2" fmla="*/ 34758 h 43219"/>
                <a:gd name="connsiteX3" fmla="*/ 5856 w 43256"/>
                <a:gd name="connsiteY3" fmla="*/ 35139 h 43219"/>
                <a:gd name="connsiteX4" fmla="*/ 16514 w 43256"/>
                <a:gd name="connsiteY4" fmla="*/ 38949 h 43219"/>
                <a:gd name="connsiteX5" fmla="*/ 15846 w 43256"/>
                <a:gd name="connsiteY5" fmla="*/ 37209 h 43219"/>
                <a:gd name="connsiteX6" fmla="*/ 28863 w 43256"/>
                <a:gd name="connsiteY6" fmla="*/ 34610 h 43219"/>
                <a:gd name="connsiteX7" fmla="*/ 28596 w 43256"/>
                <a:gd name="connsiteY7" fmla="*/ 36519 h 43219"/>
                <a:gd name="connsiteX8" fmla="*/ 34165 w 43256"/>
                <a:gd name="connsiteY8" fmla="*/ 22813 h 43219"/>
                <a:gd name="connsiteX9" fmla="*/ 37416 w 43256"/>
                <a:gd name="connsiteY9" fmla="*/ 29949 h 43219"/>
                <a:gd name="connsiteX10" fmla="*/ 41834 w 43256"/>
                <a:gd name="connsiteY10" fmla="*/ 15213 h 43219"/>
                <a:gd name="connsiteX11" fmla="*/ 40386 w 43256"/>
                <a:gd name="connsiteY11" fmla="*/ 17889 h 43219"/>
                <a:gd name="connsiteX12" fmla="*/ 38360 w 43256"/>
                <a:gd name="connsiteY12" fmla="*/ 5285 h 43219"/>
                <a:gd name="connsiteX13" fmla="*/ 38436 w 43256"/>
                <a:gd name="connsiteY13" fmla="*/ 6549 h 43219"/>
                <a:gd name="connsiteX14" fmla="*/ 29114 w 43256"/>
                <a:gd name="connsiteY14" fmla="*/ 3811 h 43219"/>
                <a:gd name="connsiteX15" fmla="*/ 29856 w 43256"/>
                <a:gd name="connsiteY15" fmla="*/ 2199 h 43219"/>
                <a:gd name="connsiteX16" fmla="*/ 22177 w 43256"/>
                <a:gd name="connsiteY16" fmla="*/ 4579 h 43219"/>
                <a:gd name="connsiteX17" fmla="*/ 22871 w 43256"/>
                <a:gd name="connsiteY17" fmla="*/ 7710 h 43219"/>
                <a:gd name="connsiteX18" fmla="*/ 14036 w 43256"/>
                <a:gd name="connsiteY18" fmla="*/ 5051 h 43219"/>
                <a:gd name="connsiteX19" fmla="*/ 15336 w 43256"/>
                <a:gd name="connsiteY19" fmla="*/ 6399 h 43219"/>
                <a:gd name="connsiteX20" fmla="*/ 4163 w 43256"/>
                <a:gd name="connsiteY20" fmla="*/ 15648 h 43219"/>
                <a:gd name="connsiteX21" fmla="*/ 3936 w 43256"/>
                <a:gd name="connsiteY21" fmla="*/ 14229 h 43219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9856 w 43256"/>
                <a:gd name="connsiteY15" fmla="*/ 2191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4221 h 43211"/>
                <a:gd name="connsiteX1" fmla="*/ 5659 w 43256"/>
                <a:gd name="connsiteY1" fmla="*/ 6758 h 43211"/>
                <a:gd name="connsiteX2" fmla="*/ 14041 w 43256"/>
                <a:gd name="connsiteY2" fmla="*/ 5053 h 43211"/>
                <a:gd name="connsiteX3" fmla="*/ 25782 w 43256"/>
                <a:gd name="connsiteY3" fmla="*/ 3714 h 43211"/>
                <a:gd name="connsiteX4" fmla="*/ 25785 w 43256"/>
                <a:gd name="connsiteY4" fmla="*/ 51 h 43211"/>
                <a:gd name="connsiteX5" fmla="*/ 29869 w 43256"/>
                <a:gd name="connsiteY5" fmla="*/ 2332 h 43211"/>
                <a:gd name="connsiteX6" fmla="*/ 35499 w 43256"/>
                <a:gd name="connsiteY6" fmla="*/ 541 h 43211"/>
                <a:gd name="connsiteX7" fmla="*/ 38354 w 43256"/>
                <a:gd name="connsiteY7" fmla="*/ 5427 h 43211"/>
                <a:gd name="connsiteX8" fmla="*/ 42018 w 43256"/>
                <a:gd name="connsiteY8" fmla="*/ 10169 h 43211"/>
                <a:gd name="connsiteX9" fmla="*/ 41854 w 43256"/>
                <a:gd name="connsiteY9" fmla="*/ 15311 h 43211"/>
                <a:gd name="connsiteX10" fmla="*/ 43052 w 43256"/>
                <a:gd name="connsiteY10" fmla="*/ 23173 h 43211"/>
                <a:gd name="connsiteX11" fmla="*/ 37440 w 43256"/>
                <a:gd name="connsiteY11" fmla="*/ 30055 h 43211"/>
                <a:gd name="connsiteX12" fmla="*/ 35431 w 43256"/>
                <a:gd name="connsiteY12" fmla="*/ 35952 h 43211"/>
                <a:gd name="connsiteX13" fmla="*/ 28591 w 43256"/>
                <a:gd name="connsiteY13" fmla="*/ 36666 h 43211"/>
                <a:gd name="connsiteX14" fmla="*/ 23703 w 43256"/>
                <a:gd name="connsiteY14" fmla="*/ 42957 h 43211"/>
                <a:gd name="connsiteX15" fmla="*/ 16516 w 43256"/>
                <a:gd name="connsiteY15" fmla="*/ 39117 h 43211"/>
                <a:gd name="connsiteX16" fmla="*/ 5840 w 43256"/>
                <a:gd name="connsiteY16" fmla="*/ 35323 h 43211"/>
                <a:gd name="connsiteX17" fmla="*/ 1146 w 43256"/>
                <a:gd name="connsiteY17" fmla="*/ 31101 h 43211"/>
                <a:gd name="connsiteX18" fmla="*/ 2149 w 43256"/>
                <a:gd name="connsiteY18" fmla="*/ 25402 h 43211"/>
                <a:gd name="connsiteX19" fmla="*/ 31 w 43256"/>
                <a:gd name="connsiteY19" fmla="*/ 19555 h 43211"/>
                <a:gd name="connsiteX20" fmla="*/ 3899 w 43256"/>
                <a:gd name="connsiteY20" fmla="*/ 14358 h 43211"/>
                <a:gd name="connsiteX21" fmla="*/ 3936 w 43256"/>
                <a:gd name="connsiteY21" fmla="*/ 14221 h 43211"/>
                <a:gd name="connsiteX0" fmla="*/ 4729 w 43256"/>
                <a:gd name="connsiteY0" fmla="*/ 26028 h 43211"/>
                <a:gd name="connsiteX1" fmla="*/ 2196 w 43256"/>
                <a:gd name="connsiteY1" fmla="*/ 25231 h 43211"/>
                <a:gd name="connsiteX2" fmla="*/ 6964 w 43256"/>
                <a:gd name="connsiteY2" fmla="*/ 34750 h 43211"/>
                <a:gd name="connsiteX3" fmla="*/ 5856 w 43256"/>
                <a:gd name="connsiteY3" fmla="*/ 35131 h 43211"/>
                <a:gd name="connsiteX4" fmla="*/ 16514 w 43256"/>
                <a:gd name="connsiteY4" fmla="*/ 38941 h 43211"/>
                <a:gd name="connsiteX5" fmla="*/ 15846 w 43256"/>
                <a:gd name="connsiteY5" fmla="*/ 37201 h 43211"/>
                <a:gd name="connsiteX6" fmla="*/ 28863 w 43256"/>
                <a:gd name="connsiteY6" fmla="*/ 34602 h 43211"/>
                <a:gd name="connsiteX7" fmla="*/ 28596 w 43256"/>
                <a:gd name="connsiteY7" fmla="*/ 36511 h 43211"/>
                <a:gd name="connsiteX8" fmla="*/ 34165 w 43256"/>
                <a:gd name="connsiteY8" fmla="*/ 22805 h 43211"/>
                <a:gd name="connsiteX9" fmla="*/ 37416 w 43256"/>
                <a:gd name="connsiteY9" fmla="*/ 29941 h 43211"/>
                <a:gd name="connsiteX10" fmla="*/ 41834 w 43256"/>
                <a:gd name="connsiteY10" fmla="*/ 15205 h 43211"/>
                <a:gd name="connsiteX11" fmla="*/ 40386 w 43256"/>
                <a:gd name="connsiteY11" fmla="*/ 17881 h 43211"/>
                <a:gd name="connsiteX12" fmla="*/ 38360 w 43256"/>
                <a:gd name="connsiteY12" fmla="*/ 5277 h 43211"/>
                <a:gd name="connsiteX13" fmla="*/ 38436 w 43256"/>
                <a:gd name="connsiteY13" fmla="*/ 6541 h 43211"/>
                <a:gd name="connsiteX14" fmla="*/ 29114 w 43256"/>
                <a:gd name="connsiteY14" fmla="*/ 3803 h 43211"/>
                <a:gd name="connsiteX15" fmla="*/ 28741 w 43256"/>
                <a:gd name="connsiteY15" fmla="*/ 7465 h 43211"/>
                <a:gd name="connsiteX16" fmla="*/ 22177 w 43256"/>
                <a:gd name="connsiteY16" fmla="*/ 4571 h 43211"/>
                <a:gd name="connsiteX17" fmla="*/ 22871 w 43256"/>
                <a:gd name="connsiteY17" fmla="*/ 7702 h 43211"/>
                <a:gd name="connsiteX18" fmla="*/ 14036 w 43256"/>
                <a:gd name="connsiteY18" fmla="*/ 5043 h 43211"/>
                <a:gd name="connsiteX19" fmla="*/ 15336 w 43256"/>
                <a:gd name="connsiteY19" fmla="*/ 6391 h 43211"/>
                <a:gd name="connsiteX20" fmla="*/ 4163 w 43256"/>
                <a:gd name="connsiteY20" fmla="*/ 15640 h 43211"/>
                <a:gd name="connsiteX21" fmla="*/ 3936 w 43256"/>
                <a:gd name="connsiteY21" fmla="*/ 14221 h 43211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14036 w 43256"/>
                <a:gd name="connsiteY18" fmla="*/ 5948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22567 w 43256"/>
                <a:gd name="connsiteY18" fmla="*/ 11653 h 44116"/>
                <a:gd name="connsiteX19" fmla="*/ 15336 w 43256"/>
                <a:gd name="connsiteY19" fmla="*/ 7296 h 44116"/>
                <a:gd name="connsiteX20" fmla="*/ 4163 w 43256"/>
                <a:gd name="connsiteY20" fmla="*/ 16545 h 44116"/>
                <a:gd name="connsiteX21" fmla="*/ 3936 w 43256"/>
                <a:gd name="connsiteY21" fmla="*/ 15126 h 44116"/>
                <a:gd name="connsiteX0" fmla="*/ 3936 w 43256"/>
                <a:gd name="connsiteY0" fmla="*/ 15126 h 44116"/>
                <a:gd name="connsiteX1" fmla="*/ 5659 w 43256"/>
                <a:gd name="connsiteY1" fmla="*/ 7663 h 44116"/>
                <a:gd name="connsiteX2" fmla="*/ 14041 w 43256"/>
                <a:gd name="connsiteY2" fmla="*/ 5958 h 44116"/>
                <a:gd name="connsiteX3" fmla="*/ 25782 w 43256"/>
                <a:gd name="connsiteY3" fmla="*/ 4619 h 44116"/>
                <a:gd name="connsiteX4" fmla="*/ 25785 w 43256"/>
                <a:gd name="connsiteY4" fmla="*/ 956 h 44116"/>
                <a:gd name="connsiteX5" fmla="*/ 29869 w 43256"/>
                <a:gd name="connsiteY5" fmla="*/ 3237 h 44116"/>
                <a:gd name="connsiteX6" fmla="*/ 35499 w 43256"/>
                <a:gd name="connsiteY6" fmla="*/ 1446 h 44116"/>
                <a:gd name="connsiteX7" fmla="*/ 38354 w 43256"/>
                <a:gd name="connsiteY7" fmla="*/ 6332 h 44116"/>
                <a:gd name="connsiteX8" fmla="*/ 42018 w 43256"/>
                <a:gd name="connsiteY8" fmla="*/ 11074 h 44116"/>
                <a:gd name="connsiteX9" fmla="*/ 41854 w 43256"/>
                <a:gd name="connsiteY9" fmla="*/ 16216 h 44116"/>
                <a:gd name="connsiteX10" fmla="*/ 43052 w 43256"/>
                <a:gd name="connsiteY10" fmla="*/ 24078 h 44116"/>
                <a:gd name="connsiteX11" fmla="*/ 37440 w 43256"/>
                <a:gd name="connsiteY11" fmla="*/ 30960 h 44116"/>
                <a:gd name="connsiteX12" fmla="*/ 35431 w 43256"/>
                <a:gd name="connsiteY12" fmla="*/ 36857 h 44116"/>
                <a:gd name="connsiteX13" fmla="*/ 28591 w 43256"/>
                <a:gd name="connsiteY13" fmla="*/ 37571 h 44116"/>
                <a:gd name="connsiteX14" fmla="*/ 23703 w 43256"/>
                <a:gd name="connsiteY14" fmla="*/ 43862 h 44116"/>
                <a:gd name="connsiteX15" fmla="*/ 16516 w 43256"/>
                <a:gd name="connsiteY15" fmla="*/ 40022 h 44116"/>
                <a:gd name="connsiteX16" fmla="*/ 5840 w 43256"/>
                <a:gd name="connsiteY16" fmla="*/ 36228 h 44116"/>
                <a:gd name="connsiteX17" fmla="*/ 1146 w 43256"/>
                <a:gd name="connsiteY17" fmla="*/ 32006 h 44116"/>
                <a:gd name="connsiteX18" fmla="*/ 2149 w 43256"/>
                <a:gd name="connsiteY18" fmla="*/ 26307 h 44116"/>
                <a:gd name="connsiteX19" fmla="*/ 31 w 43256"/>
                <a:gd name="connsiteY19" fmla="*/ 20460 h 44116"/>
                <a:gd name="connsiteX20" fmla="*/ 3899 w 43256"/>
                <a:gd name="connsiteY20" fmla="*/ 15263 h 44116"/>
                <a:gd name="connsiteX21" fmla="*/ 3936 w 43256"/>
                <a:gd name="connsiteY21" fmla="*/ 15126 h 44116"/>
                <a:gd name="connsiteX0" fmla="*/ 4729 w 43256"/>
                <a:gd name="connsiteY0" fmla="*/ 26933 h 44116"/>
                <a:gd name="connsiteX1" fmla="*/ 2196 w 43256"/>
                <a:gd name="connsiteY1" fmla="*/ 26136 h 44116"/>
                <a:gd name="connsiteX2" fmla="*/ 6964 w 43256"/>
                <a:gd name="connsiteY2" fmla="*/ 35655 h 44116"/>
                <a:gd name="connsiteX3" fmla="*/ 5856 w 43256"/>
                <a:gd name="connsiteY3" fmla="*/ 36036 h 44116"/>
                <a:gd name="connsiteX4" fmla="*/ 16514 w 43256"/>
                <a:gd name="connsiteY4" fmla="*/ 39846 h 44116"/>
                <a:gd name="connsiteX5" fmla="*/ 15846 w 43256"/>
                <a:gd name="connsiteY5" fmla="*/ 38106 h 44116"/>
                <a:gd name="connsiteX6" fmla="*/ 28863 w 43256"/>
                <a:gd name="connsiteY6" fmla="*/ 35507 h 44116"/>
                <a:gd name="connsiteX7" fmla="*/ 28596 w 43256"/>
                <a:gd name="connsiteY7" fmla="*/ 37416 h 44116"/>
                <a:gd name="connsiteX8" fmla="*/ 34165 w 43256"/>
                <a:gd name="connsiteY8" fmla="*/ 23710 h 44116"/>
                <a:gd name="connsiteX9" fmla="*/ 37416 w 43256"/>
                <a:gd name="connsiteY9" fmla="*/ 30846 h 44116"/>
                <a:gd name="connsiteX10" fmla="*/ 41834 w 43256"/>
                <a:gd name="connsiteY10" fmla="*/ 16110 h 44116"/>
                <a:gd name="connsiteX11" fmla="*/ 40386 w 43256"/>
                <a:gd name="connsiteY11" fmla="*/ 18786 h 44116"/>
                <a:gd name="connsiteX12" fmla="*/ 38360 w 43256"/>
                <a:gd name="connsiteY12" fmla="*/ 6182 h 44116"/>
                <a:gd name="connsiteX13" fmla="*/ 38436 w 43256"/>
                <a:gd name="connsiteY13" fmla="*/ 7446 h 44116"/>
                <a:gd name="connsiteX14" fmla="*/ 29114 w 43256"/>
                <a:gd name="connsiteY14" fmla="*/ 4708 h 44116"/>
                <a:gd name="connsiteX15" fmla="*/ 28741 w 43256"/>
                <a:gd name="connsiteY15" fmla="*/ 8370 h 44116"/>
                <a:gd name="connsiteX16" fmla="*/ 22177 w 43256"/>
                <a:gd name="connsiteY16" fmla="*/ 5476 h 44116"/>
                <a:gd name="connsiteX17" fmla="*/ 22871 w 43256"/>
                <a:gd name="connsiteY17" fmla="*/ 8607 h 44116"/>
                <a:gd name="connsiteX18" fmla="*/ 4163 w 43256"/>
                <a:gd name="connsiteY18" fmla="*/ 16545 h 44116"/>
                <a:gd name="connsiteX19" fmla="*/ 3936 w 43256"/>
                <a:gd name="connsiteY19" fmla="*/ 15126 h 44116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6087 h 45077"/>
                <a:gd name="connsiteX1" fmla="*/ 5659 w 43256"/>
                <a:gd name="connsiteY1" fmla="*/ 8624 h 45077"/>
                <a:gd name="connsiteX2" fmla="*/ 14041 w 43256"/>
                <a:gd name="connsiteY2" fmla="*/ 6919 h 45077"/>
                <a:gd name="connsiteX3" fmla="*/ 25782 w 43256"/>
                <a:gd name="connsiteY3" fmla="*/ 5580 h 45077"/>
                <a:gd name="connsiteX4" fmla="*/ 25785 w 43256"/>
                <a:gd name="connsiteY4" fmla="*/ 1917 h 45077"/>
                <a:gd name="connsiteX5" fmla="*/ 29869 w 43256"/>
                <a:gd name="connsiteY5" fmla="*/ 4198 h 45077"/>
                <a:gd name="connsiteX6" fmla="*/ 35499 w 43256"/>
                <a:gd name="connsiteY6" fmla="*/ 2407 h 45077"/>
                <a:gd name="connsiteX7" fmla="*/ 38354 w 43256"/>
                <a:gd name="connsiteY7" fmla="*/ 7293 h 45077"/>
                <a:gd name="connsiteX8" fmla="*/ 42018 w 43256"/>
                <a:gd name="connsiteY8" fmla="*/ 12035 h 45077"/>
                <a:gd name="connsiteX9" fmla="*/ 41854 w 43256"/>
                <a:gd name="connsiteY9" fmla="*/ 17177 h 45077"/>
                <a:gd name="connsiteX10" fmla="*/ 43052 w 43256"/>
                <a:gd name="connsiteY10" fmla="*/ 25039 h 45077"/>
                <a:gd name="connsiteX11" fmla="*/ 37440 w 43256"/>
                <a:gd name="connsiteY11" fmla="*/ 31921 h 45077"/>
                <a:gd name="connsiteX12" fmla="*/ 35431 w 43256"/>
                <a:gd name="connsiteY12" fmla="*/ 37818 h 45077"/>
                <a:gd name="connsiteX13" fmla="*/ 28591 w 43256"/>
                <a:gd name="connsiteY13" fmla="*/ 38532 h 45077"/>
                <a:gd name="connsiteX14" fmla="*/ 23703 w 43256"/>
                <a:gd name="connsiteY14" fmla="*/ 44823 h 45077"/>
                <a:gd name="connsiteX15" fmla="*/ 16516 w 43256"/>
                <a:gd name="connsiteY15" fmla="*/ 40983 h 45077"/>
                <a:gd name="connsiteX16" fmla="*/ 5840 w 43256"/>
                <a:gd name="connsiteY16" fmla="*/ 37189 h 45077"/>
                <a:gd name="connsiteX17" fmla="*/ 1146 w 43256"/>
                <a:gd name="connsiteY17" fmla="*/ 32967 h 45077"/>
                <a:gd name="connsiteX18" fmla="*/ 2149 w 43256"/>
                <a:gd name="connsiteY18" fmla="*/ 27268 h 45077"/>
                <a:gd name="connsiteX19" fmla="*/ 31 w 43256"/>
                <a:gd name="connsiteY19" fmla="*/ 21421 h 45077"/>
                <a:gd name="connsiteX20" fmla="*/ 3899 w 43256"/>
                <a:gd name="connsiteY20" fmla="*/ 16224 h 45077"/>
                <a:gd name="connsiteX21" fmla="*/ 3936 w 43256"/>
                <a:gd name="connsiteY21" fmla="*/ 16087 h 45077"/>
                <a:gd name="connsiteX0" fmla="*/ 4729 w 43256"/>
                <a:gd name="connsiteY0" fmla="*/ 27894 h 45077"/>
                <a:gd name="connsiteX1" fmla="*/ 2196 w 43256"/>
                <a:gd name="connsiteY1" fmla="*/ 27097 h 45077"/>
                <a:gd name="connsiteX2" fmla="*/ 6964 w 43256"/>
                <a:gd name="connsiteY2" fmla="*/ 36616 h 45077"/>
                <a:gd name="connsiteX3" fmla="*/ 5856 w 43256"/>
                <a:gd name="connsiteY3" fmla="*/ 36997 h 45077"/>
                <a:gd name="connsiteX4" fmla="*/ 16514 w 43256"/>
                <a:gd name="connsiteY4" fmla="*/ 40807 h 45077"/>
                <a:gd name="connsiteX5" fmla="*/ 15846 w 43256"/>
                <a:gd name="connsiteY5" fmla="*/ 39067 h 45077"/>
                <a:gd name="connsiteX6" fmla="*/ 28863 w 43256"/>
                <a:gd name="connsiteY6" fmla="*/ 36468 h 45077"/>
                <a:gd name="connsiteX7" fmla="*/ 28596 w 43256"/>
                <a:gd name="connsiteY7" fmla="*/ 38377 h 45077"/>
                <a:gd name="connsiteX8" fmla="*/ 34165 w 43256"/>
                <a:gd name="connsiteY8" fmla="*/ 24671 h 45077"/>
                <a:gd name="connsiteX9" fmla="*/ 37416 w 43256"/>
                <a:gd name="connsiteY9" fmla="*/ 31807 h 45077"/>
                <a:gd name="connsiteX10" fmla="*/ 41834 w 43256"/>
                <a:gd name="connsiteY10" fmla="*/ 17071 h 45077"/>
                <a:gd name="connsiteX11" fmla="*/ 40386 w 43256"/>
                <a:gd name="connsiteY11" fmla="*/ 19747 h 45077"/>
                <a:gd name="connsiteX12" fmla="*/ 38360 w 43256"/>
                <a:gd name="connsiteY12" fmla="*/ 7143 h 45077"/>
                <a:gd name="connsiteX13" fmla="*/ 38436 w 43256"/>
                <a:gd name="connsiteY13" fmla="*/ 8407 h 45077"/>
                <a:gd name="connsiteX14" fmla="*/ 29114 w 43256"/>
                <a:gd name="connsiteY14" fmla="*/ 5669 h 45077"/>
                <a:gd name="connsiteX15" fmla="*/ 28741 w 43256"/>
                <a:gd name="connsiteY15" fmla="*/ 9331 h 45077"/>
                <a:gd name="connsiteX16" fmla="*/ 22177 w 43256"/>
                <a:gd name="connsiteY16" fmla="*/ 6437 h 45077"/>
                <a:gd name="connsiteX17" fmla="*/ 22871 w 43256"/>
                <a:gd name="connsiteY17" fmla="*/ 9568 h 45077"/>
                <a:gd name="connsiteX18" fmla="*/ 4163 w 43256"/>
                <a:gd name="connsiteY18" fmla="*/ 17506 h 45077"/>
                <a:gd name="connsiteX19" fmla="*/ 3936 w 43256"/>
                <a:gd name="connsiteY19" fmla="*/ 16087 h 45077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3936 w 43256"/>
                <a:gd name="connsiteY19" fmla="*/ 15958 h 44948"/>
                <a:gd name="connsiteX0" fmla="*/ 3936 w 43256"/>
                <a:gd name="connsiteY0" fmla="*/ 15958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3936 w 43256"/>
                <a:gd name="connsiteY21" fmla="*/ 15958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5659 w 43256"/>
                <a:gd name="connsiteY1" fmla="*/ 8495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18" fmla="*/ 4163 w 43256"/>
                <a:gd name="connsiteY18" fmla="*/ 17377 h 44948"/>
                <a:gd name="connsiteX19" fmla="*/ 11742 w 43256"/>
                <a:gd name="connsiteY19" fmla="*/ 19725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16" fmla="*/ 22177 w 43256"/>
                <a:gd name="connsiteY16" fmla="*/ 6308 h 44948"/>
                <a:gd name="connsiteX17" fmla="*/ 22871 w 43256"/>
                <a:gd name="connsiteY17" fmla="*/ 9439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14" fmla="*/ 29114 w 43256"/>
                <a:gd name="connsiteY14" fmla="*/ 5540 h 44948"/>
                <a:gd name="connsiteX15" fmla="*/ 28741 w 43256"/>
                <a:gd name="connsiteY15" fmla="*/ 9202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12" fmla="*/ 38360 w 43256"/>
                <a:gd name="connsiteY12" fmla="*/ 7014 h 44948"/>
                <a:gd name="connsiteX13" fmla="*/ 38436 w 43256"/>
                <a:gd name="connsiteY13" fmla="*/ 82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10" fmla="*/ 41834 w 43256"/>
                <a:gd name="connsiteY10" fmla="*/ 16942 h 44948"/>
                <a:gd name="connsiteX11" fmla="*/ 40386 w 43256"/>
                <a:gd name="connsiteY11" fmla="*/ 1961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7416 w 43256"/>
                <a:gd name="connsiteY9" fmla="*/ 3167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8" fmla="*/ 34165 w 43256"/>
                <a:gd name="connsiteY8" fmla="*/ 24542 h 44948"/>
                <a:gd name="connsiteX9" fmla="*/ 36803 w 43256"/>
                <a:gd name="connsiteY9" fmla="*/ 2834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596 w 43256"/>
                <a:gd name="connsiteY7" fmla="*/ 3824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28863 w 43256"/>
                <a:gd name="connsiteY6" fmla="*/ 36339 h 44948"/>
                <a:gd name="connsiteX7" fmla="*/ 28429 w 43256"/>
                <a:gd name="connsiteY7" fmla="*/ 3243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5846 w 43256"/>
                <a:gd name="connsiteY5" fmla="*/ 38938 h 44948"/>
                <a:gd name="connsiteX6" fmla="*/ 18516 w 43256"/>
                <a:gd name="connsiteY6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4" fmla="*/ 16514 w 43256"/>
                <a:gd name="connsiteY4" fmla="*/ 40678 h 44948"/>
                <a:gd name="connsiteX5" fmla="*/ 18516 w 43256"/>
                <a:gd name="connsiteY5" fmla="*/ 29906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2" fmla="*/ 6964 w 43256"/>
                <a:gd name="connsiteY2" fmla="*/ 36487 h 44948"/>
                <a:gd name="connsiteX3" fmla="*/ 5856 w 43256"/>
                <a:gd name="connsiteY3" fmla="*/ 368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2196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0208 w 43256"/>
                <a:gd name="connsiteY1" fmla="*/ 28184 h 44948"/>
                <a:gd name="connsiteX2" fmla="*/ 6155 w 43256"/>
                <a:gd name="connsiteY2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6155 w 43256"/>
                <a:gd name="connsiteY1" fmla="*/ 26968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4729 w 43256"/>
                <a:gd name="connsiteY0" fmla="*/ 2776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899 w 43256"/>
                <a:gd name="connsiteY20" fmla="*/ 16095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2951 w 43256"/>
                <a:gd name="connsiteY20" fmla="*/ 13619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3007 w 43256"/>
                <a:gd name="connsiteY20" fmla="*/ 11251 h 44948"/>
                <a:gd name="connsiteX21" fmla="*/ 8285 w 43256"/>
                <a:gd name="connsiteY21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8285 w 43256"/>
                <a:gd name="connsiteY0" fmla="*/ 14236 h 44948"/>
                <a:gd name="connsiteX1" fmla="*/ 9395 w 43256"/>
                <a:gd name="connsiteY1" fmla="*/ 7526 h 44948"/>
                <a:gd name="connsiteX2" fmla="*/ 14264 w 43256"/>
                <a:gd name="connsiteY2" fmla="*/ 7113 h 44948"/>
                <a:gd name="connsiteX3" fmla="*/ 25782 w 43256"/>
                <a:gd name="connsiteY3" fmla="*/ 5451 h 44948"/>
                <a:gd name="connsiteX4" fmla="*/ 25785 w 43256"/>
                <a:gd name="connsiteY4" fmla="*/ 1788 h 44948"/>
                <a:gd name="connsiteX5" fmla="*/ 29869 w 43256"/>
                <a:gd name="connsiteY5" fmla="*/ 4069 h 44948"/>
                <a:gd name="connsiteX6" fmla="*/ 35499 w 43256"/>
                <a:gd name="connsiteY6" fmla="*/ 2278 h 44948"/>
                <a:gd name="connsiteX7" fmla="*/ 38354 w 43256"/>
                <a:gd name="connsiteY7" fmla="*/ 7164 h 44948"/>
                <a:gd name="connsiteX8" fmla="*/ 42018 w 43256"/>
                <a:gd name="connsiteY8" fmla="*/ 11906 h 44948"/>
                <a:gd name="connsiteX9" fmla="*/ 41854 w 43256"/>
                <a:gd name="connsiteY9" fmla="*/ 17048 h 44948"/>
                <a:gd name="connsiteX10" fmla="*/ 43052 w 43256"/>
                <a:gd name="connsiteY10" fmla="*/ 24910 h 44948"/>
                <a:gd name="connsiteX11" fmla="*/ 37440 w 43256"/>
                <a:gd name="connsiteY11" fmla="*/ 31792 h 44948"/>
                <a:gd name="connsiteX12" fmla="*/ 35431 w 43256"/>
                <a:gd name="connsiteY12" fmla="*/ 37689 h 44948"/>
                <a:gd name="connsiteX13" fmla="*/ 28591 w 43256"/>
                <a:gd name="connsiteY13" fmla="*/ 38403 h 44948"/>
                <a:gd name="connsiteX14" fmla="*/ 23703 w 43256"/>
                <a:gd name="connsiteY14" fmla="*/ 44694 h 44948"/>
                <a:gd name="connsiteX15" fmla="*/ 16516 w 43256"/>
                <a:gd name="connsiteY15" fmla="*/ 40854 h 44948"/>
                <a:gd name="connsiteX16" fmla="*/ 5840 w 43256"/>
                <a:gd name="connsiteY16" fmla="*/ 37060 h 44948"/>
                <a:gd name="connsiteX17" fmla="*/ 1146 w 43256"/>
                <a:gd name="connsiteY17" fmla="*/ 32838 h 44948"/>
                <a:gd name="connsiteX18" fmla="*/ 2149 w 43256"/>
                <a:gd name="connsiteY18" fmla="*/ 27139 h 44948"/>
                <a:gd name="connsiteX19" fmla="*/ 31 w 43256"/>
                <a:gd name="connsiteY19" fmla="*/ 21292 h 44948"/>
                <a:gd name="connsiteX20" fmla="*/ 8285 w 43256"/>
                <a:gd name="connsiteY20" fmla="*/ 14236 h 44948"/>
                <a:gd name="connsiteX0" fmla="*/ 10472 w 43256"/>
                <a:gd name="connsiteY0" fmla="*/ 20015 h 44948"/>
                <a:gd name="connsiteX1" fmla="*/ 11619 w 43256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314 w 42285"/>
                <a:gd name="connsiteY0" fmla="*/ 14236 h 44948"/>
                <a:gd name="connsiteX1" fmla="*/ 8424 w 42285"/>
                <a:gd name="connsiteY1" fmla="*/ 7526 h 44948"/>
                <a:gd name="connsiteX2" fmla="*/ 13293 w 42285"/>
                <a:gd name="connsiteY2" fmla="*/ 7113 h 44948"/>
                <a:gd name="connsiteX3" fmla="*/ 24811 w 42285"/>
                <a:gd name="connsiteY3" fmla="*/ 5451 h 44948"/>
                <a:gd name="connsiteX4" fmla="*/ 24814 w 42285"/>
                <a:gd name="connsiteY4" fmla="*/ 1788 h 44948"/>
                <a:gd name="connsiteX5" fmla="*/ 28898 w 42285"/>
                <a:gd name="connsiteY5" fmla="*/ 4069 h 44948"/>
                <a:gd name="connsiteX6" fmla="*/ 34528 w 42285"/>
                <a:gd name="connsiteY6" fmla="*/ 2278 h 44948"/>
                <a:gd name="connsiteX7" fmla="*/ 37383 w 42285"/>
                <a:gd name="connsiteY7" fmla="*/ 7164 h 44948"/>
                <a:gd name="connsiteX8" fmla="*/ 41047 w 42285"/>
                <a:gd name="connsiteY8" fmla="*/ 11906 h 44948"/>
                <a:gd name="connsiteX9" fmla="*/ 40883 w 42285"/>
                <a:gd name="connsiteY9" fmla="*/ 17048 h 44948"/>
                <a:gd name="connsiteX10" fmla="*/ 42081 w 42285"/>
                <a:gd name="connsiteY10" fmla="*/ 24910 h 44948"/>
                <a:gd name="connsiteX11" fmla="*/ 36469 w 42285"/>
                <a:gd name="connsiteY11" fmla="*/ 31792 h 44948"/>
                <a:gd name="connsiteX12" fmla="*/ 34460 w 42285"/>
                <a:gd name="connsiteY12" fmla="*/ 37689 h 44948"/>
                <a:gd name="connsiteX13" fmla="*/ 27620 w 42285"/>
                <a:gd name="connsiteY13" fmla="*/ 38403 h 44948"/>
                <a:gd name="connsiteX14" fmla="*/ 22732 w 42285"/>
                <a:gd name="connsiteY14" fmla="*/ 44694 h 44948"/>
                <a:gd name="connsiteX15" fmla="*/ 15545 w 42285"/>
                <a:gd name="connsiteY15" fmla="*/ 40854 h 44948"/>
                <a:gd name="connsiteX16" fmla="*/ 4869 w 42285"/>
                <a:gd name="connsiteY16" fmla="*/ 37060 h 44948"/>
                <a:gd name="connsiteX17" fmla="*/ 175 w 42285"/>
                <a:gd name="connsiteY17" fmla="*/ 32838 h 44948"/>
                <a:gd name="connsiteX18" fmla="*/ 1178 w 42285"/>
                <a:gd name="connsiteY18" fmla="*/ 27139 h 44948"/>
                <a:gd name="connsiteX19" fmla="*/ 10379 w 42285"/>
                <a:gd name="connsiteY19" fmla="*/ 23445 h 44948"/>
                <a:gd name="connsiteX20" fmla="*/ 7314 w 42285"/>
                <a:gd name="connsiteY20" fmla="*/ 14236 h 44948"/>
                <a:gd name="connsiteX0" fmla="*/ 9501 w 42285"/>
                <a:gd name="connsiteY0" fmla="*/ 20015 h 44948"/>
                <a:gd name="connsiteX1" fmla="*/ 10648 w 42285"/>
                <a:gd name="connsiteY1" fmla="*/ 19111 h 44948"/>
                <a:gd name="connsiteX0" fmla="*/ 7290 w 42261"/>
                <a:gd name="connsiteY0" fmla="*/ 14236 h 44948"/>
                <a:gd name="connsiteX1" fmla="*/ 8400 w 42261"/>
                <a:gd name="connsiteY1" fmla="*/ 7526 h 44948"/>
                <a:gd name="connsiteX2" fmla="*/ 13269 w 42261"/>
                <a:gd name="connsiteY2" fmla="*/ 7113 h 44948"/>
                <a:gd name="connsiteX3" fmla="*/ 24787 w 42261"/>
                <a:gd name="connsiteY3" fmla="*/ 5451 h 44948"/>
                <a:gd name="connsiteX4" fmla="*/ 24790 w 42261"/>
                <a:gd name="connsiteY4" fmla="*/ 1788 h 44948"/>
                <a:gd name="connsiteX5" fmla="*/ 28874 w 42261"/>
                <a:gd name="connsiteY5" fmla="*/ 4069 h 44948"/>
                <a:gd name="connsiteX6" fmla="*/ 34504 w 42261"/>
                <a:gd name="connsiteY6" fmla="*/ 2278 h 44948"/>
                <a:gd name="connsiteX7" fmla="*/ 37359 w 42261"/>
                <a:gd name="connsiteY7" fmla="*/ 7164 h 44948"/>
                <a:gd name="connsiteX8" fmla="*/ 41023 w 42261"/>
                <a:gd name="connsiteY8" fmla="*/ 11906 h 44948"/>
                <a:gd name="connsiteX9" fmla="*/ 40859 w 42261"/>
                <a:gd name="connsiteY9" fmla="*/ 17048 h 44948"/>
                <a:gd name="connsiteX10" fmla="*/ 42057 w 42261"/>
                <a:gd name="connsiteY10" fmla="*/ 24910 h 44948"/>
                <a:gd name="connsiteX11" fmla="*/ 36445 w 42261"/>
                <a:gd name="connsiteY11" fmla="*/ 31792 h 44948"/>
                <a:gd name="connsiteX12" fmla="*/ 34436 w 42261"/>
                <a:gd name="connsiteY12" fmla="*/ 37689 h 44948"/>
                <a:gd name="connsiteX13" fmla="*/ 27596 w 42261"/>
                <a:gd name="connsiteY13" fmla="*/ 38403 h 44948"/>
                <a:gd name="connsiteX14" fmla="*/ 22708 w 42261"/>
                <a:gd name="connsiteY14" fmla="*/ 44694 h 44948"/>
                <a:gd name="connsiteX15" fmla="*/ 15521 w 42261"/>
                <a:gd name="connsiteY15" fmla="*/ 40854 h 44948"/>
                <a:gd name="connsiteX16" fmla="*/ 4845 w 42261"/>
                <a:gd name="connsiteY16" fmla="*/ 37060 h 44948"/>
                <a:gd name="connsiteX17" fmla="*/ 151 w 42261"/>
                <a:gd name="connsiteY17" fmla="*/ 32838 h 44948"/>
                <a:gd name="connsiteX18" fmla="*/ 10355 w 42261"/>
                <a:gd name="connsiteY18" fmla="*/ 23445 h 44948"/>
                <a:gd name="connsiteX19" fmla="*/ 7290 w 42261"/>
                <a:gd name="connsiteY19" fmla="*/ 14236 h 44948"/>
                <a:gd name="connsiteX0" fmla="*/ 9477 w 42261"/>
                <a:gd name="connsiteY0" fmla="*/ 20015 h 44948"/>
                <a:gd name="connsiteX1" fmla="*/ 10624 w 42261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423 w 37839"/>
                <a:gd name="connsiteY16" fmla="*/ 37060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7635 w 37839"/>
                <a:gd name="connsiteY17" fmla="*/ 29152 h 44948"/>
                <a:gd name="connsiteX18" fmla="*/ 5933 w 37839"/>
                <a:gd name="connsiteY18" fmla="*/ 23445 h 44948"/>
                <a:gd name="connsiteX19" fmla="*/ 2868 w 37839"/>
                <a:gd name="connsiteY19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236 h 44948"/>
                <a:gd name="connsiteX1" fmla="*/ 3978 w 37839"/>
                <a:gd name="connsiteY1" fmla="*/ 7526 h 44948"/>
                <a:gd name="connsiteX2" fmla="*/ 8847 w 37839"/>
                <a:gd name="connsiteY2" fmla="*/ 7113 h 44948"/>
                <a:gd name="connsiteX3" fmla="*/ 20365 w 37839"/>
                <a:gd name="connsiteY3" fmla="*/ 5451 h 44948"/>
                <a:gd name="connsiteX4" fmla="*/ 20368 w 37839"/>
                <a:gd name="connsiteY4" fmla="*/ 1788 h 44948"/>
                <a:gd name="connsiteX5" fmla="*/ 24452 w 37839"/>
                <a:gd name="connsiteY5" fmla="*/ 4069 h 44948"/>
                <a:gd name="connsiteX6" fmla="*/ 30082 w 37839"/>
                <a:gd name="connsiteY6" fmla="*/ 2278 h 44948"/>
                <a:gd name="connsiteX7" fmla="*/ 32937 w 37839"/>
                <a:gd name="connsiteY7" fmla="*/ 7164 h 44948"/>
                <a:gd name="connsiteX8" fmla="*/ 36601 w 37839"/>
                <a:gd name="connsiteY8" fmla="*/ 11906 h 44948"/>
                <a:gd name="connsiteX9" fmla="*/ 36437 w 37839"/>
                <a:gd name="connsiteY9" fmla="*/ 17048 h 44948"/>
                <a:gd name="connsiteX10" fmla="*/ 37635 w 37839"/>
                <a:gd name="connsiteY10" fmla="*/ 24910 h 44948"/>
                <a:gd name="connsiteX11" fmla="*/ 32023 w 37839"/>
                <a:gd name="connsiteY11" fmla="*/ 31792 h 44948"/>
                <a:gd name="connsiteX12" fmla="*/ 30014 w 37839"/>
                <a:gd name="connsiteY12" fmla="*/ 37689 h 44948"/>
                <a:gd name="connsiteX13" fmla="*/ 23174 w 37839"/>
                <a:gd name="connsiteY13" fmla="*/ 38403 h 44948"/>
                <a:gd name="connsiteX14" fmla="*/ 18286 w 37839"/>
                <a:gd name="connsiteY14" fmla="*/ 44694 h 44948"/>
                <a:gd name="connsiteX15" fmla="*/ 11099 w 37839"/>
                <a:gd name="connsiteY15" fmla="*/ 40854 h 44948"/>
                <a:gd name="connsiteX16" fmla="*/ 11129 w 37839"/>
                <a:gd name="connsiteY16" fmla="*/ 25328 h 44948"/>
                <a:gd name="connsiteX17" fmla="*/ 5933 w 37839"/>
                <a:gd name="connsiteY17" fmla="*/ 23445 h 44948"/>
                <a:gd name="connsiteX18" fmla="*/ 2868 w 37839"/>
                <a:gd name="connsiteY18" fmla="*/ 14236 h 44948"/>
                <a:gd name="connsiteX0" fmla="*/ 5055 w 37839"/>
                <a:gd name="connsiteY0" fmla="*/ 20015 h 44948"/>
                <a:gd name="connsiteX1" fmla="*/ 6202 w 37839"/>
                <a:gd name="connsiteY1" fmla="*/ 19111 h 44948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0368 w 37839"/>
                <a:gd name="connsiteY4" fmla="*/ 1962 h 45122"/>
                <a:gd name="connsiteX5" fmla="*/ 24452 w 37839"/>
                <a:gd name="connsiteY5" fmla="*/ 4243 h 45122"/>
                <a:gd name="connsiteX6" fmla="*/ 30082 w 37839"/>
                <a:gd name="connsiteY6" fmla="*/ 2452 h 45122"/>
                <a:gd name="connsiteX7" fmla="*/ 32937 w 37839"/>
                <a:gd name="connsiteY7" fmla="*/ 7338 h 45122"/>
                <a:gd name="connsiteX8" fmla="*/ 36601 w 37839"/>
                <a:gd name="connsiteY8" fmla="*/ 12080 h 45122"/>
                <a:gd name="connsiteX9" fmla="*/ 36437 w 37839"/>
                <a:gd name="connsiteY9" fmla="*/ 17222 h 45122"/>
                <a:gd name="connsiteX10" fmla="*/ 37635 w 37839"/>
                <a:gd name="connsiteY10" fmla="*/ 25084 h 45122"/>
                <a:gd name="connsiteX11" fmla="*/ 32023 w 37839"/>
                <a:gd name="connsiteY11" fmla="*/ 31966 h 45122"/>
                <a:gd name="connsiteX12" fmla="*/ 30014 w 37839"/>
                <a:gd name="connsiteY12" fmla="*/ 37863 h 45122"/>
                <a:gd name="connsiteX13" fmla="*/ 23174 w 37839"/>
                <a:gd name="connsiteY13" fmla="*/ 38577 h 45122"/>
                <a:gd name="connsiteX14" fmla="*/ 18286 w 37839"/>
                <a:gd name="connsiteY14" fmla="*/ 44868 h 45122"/>
                <a:gd name="connsiteX15" fmla="*/ 11099 w 37839"/>
                <a:gd name="connsiteY15" fmla="*/ 41028 h 45122"/>
                <a:gd name="connsiteX16" fmla="*/ 11129 w 37839"/>
                <a:gd name="connsiteY16" fmla="*/ 25502 h 45122"/>
                <a:gd name="connsiteX17" fmla="*/ 5933 w 37839"/>
                <a:gd name="connsiteY17" fmla="*/ 23619 h 45122"/>
                <a:gd name="connsiteX18" fmla="*/ 2868 w 37839"/>
                <a:gd name="connsiteY18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4452 w 37839"/>
                <a:gd name="connsiteY4" fmla="*/ 4243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0082 w 37839"/>
                <a:gd name="connsiteY5" fmla="*/ 2452 h 45122"/>
                <a:gd name="connsiteX6" fmla="*/ 32937 w 37839"/>
                <a:gd name="connsiteY6" fmla="*/ 7338 h 45122"/>
                <a:gd name="connsiteX7" fmla="*/ 36601 w 37839"/>
                <a:gd name="connsiteY7" fmla="*/ 12080 h 45122"/>
                <a:gd name="connsiteX8" fmla="*/ 36437 w 37839"/>
                <a:gd name="connsiteY8" fmla="*/ 17222 h 45122"/>
                <a:gd name="connsiteX9" fmla="*/ 37635 w 37839"/>
                <a:gd name="connsiteY9" fmla="*/ 25084 h 45122"/>
                <a:gd name="connsiteX10" fmla="*/ 32023 w 37839"/>
                <a:gd name="connsiteY10" fmla="*/ 31966 h 45122"/>
                <a:gd name="connsiteX11" fmla="*/ 30014 w 37839"/>
                <a:gd name="connsiteY11" fmla="*/ 37863 h 45122"/>
                <a:gd name="connsiteX12" fmla="*/ 23174 w 37839"/>
                <a:gd name="connsiteY12" fmla="*/ 38577 h 45122"/>
                <a:gd name="connsiteX13" fmla="*/ 18286 w 37839"/>
                <a:gd name="connsiteY13" fmla="*/ 44868 h 45122"/>
                <a:gd name="connsiteX14" fmla="*/ 11099 w 37839"/>
                <a:gd name="connsiteY14" fmla="*/ 41028 h 45122"/>
                <a:gd name="connsiteX15" fmla="*/ 11129 w 37839"/>
                <a:gd name="connsiteY15" fmla="*/ 25502 h 45122"/>
                <a:gd name="connsiteX16" fmla="*/ 5933 w 37839"/>
                <a:gd name="connsiteY16" fmla="*/ 23619 h 45122"/>
                <a:gd name="connsiteX17" fmla="*/ 2868 w 37839"/>
                <a:gd name="connsiteY17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32937 w 37839"/>
                <a:gd name="connsiteY5" fmla="*/ 7338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39"/>
                <a:gd name="connsiteY0" fmla="*/ 14410 h 45122"/>
                <a:gd name="connsiteX1" fmla="*/ 3978 w 37839"/>
                <a:gd name="connsiteY1" fmla="*/ 7700 h 45122"/>
                <a:gd name="connsiteX2" fmla="*/ 8680 w 37839"/>
                <a:gd name="connsiteY2" fmla="*/ 6856 h 45122"/>
                <a:gd name="connsiteX3" fmla="*/ 20365 w 37839"/>
                <a:gd name="connsiteY3" fmla="*/ 5625 h 45122"/>
                <a:gd name="connsiteX4" fmla="*/ 25400 w 37839"/>
                <a:gd name="connsiteY4" fmla="*/ 8226 h 45122"/>
                <a:gd name="connsiteX5" fmla="*/ 29591 w 37839"/>
                <a:gd name="connsiteY5" fmla="*/ 11859 h 45122"/>
                <a:gd name="connsiteX6" fmla="*/ 36601 w 37839"/>
                <a:gd name="connsiteY6" fmla="*/ 12080 h 45122"/>
                <a:gd name="connsiteX7" fmla="*/ 36437 w 37839"/>
                <a:gd name="connsiteY7" fmla="*/ 17222 h 45122"/>
                <a:gd name="connsiteX8" fmla="*/ 37635 w 37839"/>
                <a:gd name="connsiteY8" fmla="*/ 25084 h 45122"/>
                <a:gd name="connsiteX9" fmla="*/ 32023 w 37839"/>
                <a:gd name="connsiteY9" fmla="*/ 31966 h 45122"/>
                <a:gd name="connsiteX10" fmla="*/ 30014 w 37839"/>
                <a:gd name="connsiteY10" fmla="*/ 37863 h 45122"/>
                <a:gd name="connsiteX11" fmla="*/ 23174 w 37839"/>
                <a:gd name="connsiteY11" fmla="*/ 38577 h 45122"/>
                <a:gd name="connsiteX12" fmla="*/ 18286 w 37839"/>
                <a:gd name="connsiteY12" fmla="*/ 44868 h 45122"/>
                <a:gd name="connsiteX13" fmla="*/ 11099 w 37839"/>
                <a:gd name="connsiteY13" fmla="*/ 41028 h 45122"/>
                <a:gd name="connsiteX14" fmla="*/ 11129 w 37839"/>
                <a:gd name="connsiteY14" fmla="*/ 25502 h 45122"/>
                <a:gd name="connsiteX15" fmla="*/ 5933 w 37839"/>
                <a:gd name="connsiteY15" fmla="*/ 23619 h 45122"/>
                <a:gd name="connsiteX16" fmla="*/ 2868 w 37839"/>
                <a:gd name="connsiteY16" fmla="*/ 14410 h 45122"/>
                <a:gd name="connsiteX0" fmla="*/ 5055 w 37839"/>
                <a:gd name="connsiteY0" fmla="*/ 20189 h 45122"/>
                <a:gd name="connsiteX1" fmla="*/ 6202 w 37839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6601 w 37810"/>
                <a:gd name="connsiteY6" fmla="*/ 12080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591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10 h 45122"/>
                <a:gd name="connsiteX1" fmla="*/ 3978 w 37810"/>
                <a:gd name="connsiteY1" fmla="*/ 7700 h 45122"/>
                <a:gd name="connsiteX2" fmla="*/ 8680 w 37810"/>
                <a:gd name="connsiteY2" fmla="*/ 6856 h 45122"/>
                <a:gd name="connsiteX3" fmla="*/ 20365 w 37810"/>
                <a:gd name="connsiteY3" fmla="*/ 5625 h 45122"/>
                <a:gd name="connsiteX4" fmla="*/ 25400 w 37810"/>
                <a:gd name="connsiteY4" fmla="*/ 8226 h 45122"/>
                <a:gd name="connsiteX5" fmla="*/ 29368 w 37810"/>
                <a:gd name="connsiteY5" fmla="*/ 11859 h 45122"/>
                <a:gd name="connsiteX6" fmla="*/ 31583 w 37810"/>
                <a:gd name="connsiteY6" fmla="*/ 21014 h 45122"/>
                <a:gd name="connsiteX7" fmla="*/ 25676 w 37810"/>
                <a:gd name="connsiteY7" fmla="*/ 23680 h 45122"/>
                <a:gd name="connsiteX8" fmla="*/ 37635 w 37810"/>
                <a:gd name="connsiteY8" fmla="*/ 25084 h 45122"/>
                <a:gd name="connsiteX9" fmla="*/ 32023 w 37810"/>
                <a:gd name="connsiteY9" fmla="*/ 31966 h 45122"/>
                <a:gd name="connsiteX10" fmla="*/ 30014 w 37810"/>
                <a:gd name="connsiteY10" fmla="*/ 37863 h 45122"/>
                <a:gd name="connsiteX11" fmla="*/ 23174 w 37810"/>
                <a:gd name="connsiteY11" fmla="*/ 38577 h 45122"/>
                <a:gd name="connsiteX12" fmla="*/ 18286 w 37810"/>
                <a:gd name="connsiteY12" fmla="*/ 44868 h 45122"/>
                <a:gd name="connsiteX13" fmla="*/ 11099 w 37810"/>
                <a:gd name="connsiteY13" fmla="*/ 41028 h 45122"/>
                <a:gd name="connsiteX14" fmla="*/ 11129 w 37810"/>
                <a:gd name="connsiteY14" fmla="*/ 25502 h 45122"/>
                <a:gd name="connsiteX15" fmla="*/ 5933 w 37810"/>
                <a:gd name="connsiteY15" fmla="*/ 23619 h 45122"/>
                <a:gd name="connsiteX16" fmla="*/ 2868 w 37810"/>
                <a:gd name="connsiteY16" fmla="*/ 14410 h 45122"/>
                <a:gd name="connsiteX0" fmla="*/ 5055 w 37810"/>
                <a:gd name="connsiteY0" fmla="*/ 20189 h 45122"/>
                <a:gd name="connsiteX1" fmla="*/ 6202 w 37810"/>
                <a:gd name="connsiteY1" fmla="*/ 19285 h 45122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7810"/>
                <a:gd name="connsiteY0" fmla="*/ 14473 h 45185"/>
                <a:gd name="connsiteX1" fmla="*/ 3978 w 37810"/>
                <a:gd name="connsiteY1" fmla="*/ 7763 h 45185"/>
                <a:gd name="connsiteX2" fmla="*/ 8680 w 37810"/>
                <a:gd name="connsiteY2" fmla="*/ 6919 h 45185"/>
                <a:gd name="connsiteX3" fmla="*/ 20421 w 37810"/>
                <a:gd name="connsiteY3" fmla="*/ 5580 h 45185"/>
                <a:gd name="connsiteX4" fmla="*/ 25400 w 37810"/>
                <a:gd name="connsiteY4" fmla="*/ 8289 h 45185"/>
                <a:gd name="connsiteX5" fmla="*/ 29368 w 37810"/>
                <a:gd name="connsiteY5" fmla="*/ 11922 h 45185"/>
                <a:gd name="connsiteX6" fmla="*/ 31583 w 37810"/>
                <a:gd name="connsiteY6" fmla="*/ 21077 h 45185"/>
                <a:gd name="connsiteX7" fmla="*/ 25676 w 37810"/>
                <a:gd name="connsiteY7" fmla="*/ 23743 h 45185"/>
                <a:gd name="connsiteX8" fmla="*/ 37635 w 37810"/>
                <a:gd name="connsiteY8" fmla="*/ 25147 h 45185"/>
                <a:gd name="connsiteX9" fmla="*/ 32023 w 37810"/>
                <a:gd name="connsiteY9" fmla="*/ 32029 h 45185"/>
                <a:gd name="connsiteX10" fmla="*/ 30014 w 37810"/>
                <a:gd name="connsiteY10" fmla="*/ 37926 h 45185"/>
                <a:gd name="connsiteX11" fmla="*/ 23174 w 37810"/>
                <a:gd name="connsiteY11" fmla="*/ 38640 h 45185"/>
                <a:gd name="connsiteX12" fmla="*/ 18286 w 37810"/>
                <a:gd name="connsiteY12" fmla="*/ 44931 h 45185"/>
                <a:gd name="connsiteX13" fmla="*/ 11099 w 37810"/>
                <a:gd name="connsiteY13" fmla="*/ 41091 h 45185"/>
                <a:gd name="connsiteX14" fmla="*/ 11129 w 37810"/>
                <a:gd name="connsiteY14" fmla="*/ 25565 h 45185"/>
                <a:gd name="connsiteX15" fmla="*/ 5933 w 37810"/>
                <a:gd name="connsiteY15" fmla="*/ 23682 h 45185"/>
                <a:gd name="connsiteX16" fmla="*/ 2868 w 37810"/>
                <a:gd name="connsiteY16" fmla="*/ 14473 h 45185"/>
                <a:gd name="connsiteX0" fmla="*/ 5055 w 37810"/>
                <a:gd name="connsiteY0" fmla="*/ 20252 h 45185"/>
                <a:gd name="connsiteX1" fmla="*/ 6202 w 37810"/>
                <a:gd name="connsiteY1" fmla="*/ 19348 h 45185"/>
                <a:gd name="connsiteX0" fmla="*/ 2868 w 33085"/>
                <a:gd name="connsiteY0" fmla="*/ 14473 h 45185"/>
                <a:gd name="connsiteX1" fmla="*/ 3978 w 33085"/>
                <a:gd name="connsiteY1" fmla="*/ 7763 h 45185"/>
                <a:gd name="connsiteX2" fmla="*/ 8680 w 33085"/>
                <a:gd name="connsiteY2" fmla="*/ 6919 h 45185"/>
                <a:gd name="connsiteX3" fmla="*/ 20421 w 33085"/>
                <a:gd name="connsiteY3" fmla="*/ 5580 h 45185"/>
                <a:gd name="connsiteX4" fmla="*/ 25400 w 33085"/>
                <a:gd name="connsiteY4" fmla="*/ 8289 h 45185"/>
                <a:gd name="connsiteX5" fmla="*/ 29368 w 33085"/>
                <a:gd name="connsiteY5" fmla="*/ 11922 h 45185"/>
                <a:gd name="connsiteX6" fmla="*/ 31583 w 33085"/>
                <a:gd name="connsiteY6" fmla="*/ 21077 h 45185"/>
                <a:gd name="connsiteX7" fmla="*/ 25676 w 33085"/>
                <a:gd name="connsiteY7" fmla="*/ 23743 h 45185"/>
                <a:gd name="connsiteX8" fmla="*/ 30442 w 33085"/>
                <a:gd name="connsiteY8" fmla="*/ 29560 h 45185"/>
                <a:gd name="connsiteX9" fmla="*/ 32023 w 33085"/>
                <a:gd name="connsiteY9" fmla="*/ 32029 h 45185"/>
                <a:gd name="connsiteX10" fmla="*/ 30014 w 33085"/>
                <a:gd name="connsiteY10" fmla="*/ 37926 h 45185"/>
                <a:gd name="connsiteX11" fmla="*/ 23174 w 33085"/>
                <a:gd name="connsiteY11" fmla="*/ 38640 h 45185"/>
                <a:gd name="connsiteX12" fmla="*/ 18286 w 33085"/>
                <a:gd name="connsiteY12" fmla="*/ 44931 h 45185"/>
                <a:gd name="connsiteX13" fmla="*/ 11099 w 33085"/>
                <a:gd name="connsiteY13" fmla="*/ 41091 h 45185"/>
                <a:gd name="connsiteX14" fmla="*/ 11129 w 33085"/>
                <a:gd name="connsiteY14" fmla="*/ 25565 h 45185"/>
                <a:gd name="connsiteX15" fmla="*/ 5933 w 33085"/>
                <a:gd name="connsiteY15" fmla="*/ 23682 h 45185"/>
                <a:gd name="connsiteX16" fmla="*/ 2868 w 33085"/>
                <a:gd name="connsiteY16" fmla="*/ 14473 h 45185"/>
                <a:gd name="connsiteX0" fmla="*/ 5055 w 33085"/>
                <a:gd name="connsiteY0" fmla="*/ 20252 h 45185"/>
                <a:gd name="connsiteX1" fmla="*/ 6202 w 33085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30442 w 32028"/>
                <a:gd name="connsiteY8" fmla="*/ 29560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2028"/>
                <a:gd name="connsiteY0" fmla="*/ 14473 h 45185"/>
                <a:gd name="connsiteX1" fmla="*/ 3978 w 32028"/>
                <a:gd name="connsiteY1" fmla="*/ 7763 h 45185"/>
                <a:gd name="connsiteX2" fmla="*/ 8680 w 32028"/>
                <a:gd name="connsiteY2" fmla="*/ 6919 h 45185"/>
                <a:gd name="connsiteX3" fmla="*/ 20421 w 32028"/>
                <a:gd name="connsiteY3" fmla="*/ 5580 h 45185"/>
                <a:gd name="connsiteX4" fmla="*/ 25400 w 32028"/>
                <a:gd name="connsiteY4" fmla="*/ 8289 h 45185"/>
                <a:gd name="connsiteX5" fmla="*/ 29368 w 32028"/>
                <a:gd name="connsiteY5" fmla="*/ 11922 h 45185"/>
                <a:gd name="connsiteX6" fmla="*/ 31583 w 32028"/>
                <a:gd name="connsiteY6" fmla="*/ 21077 h 45185"/>
                <a:gd name="connsiteX7" fmla="*/ 25676 w 32028"/>
                <a:gd name="connsiteY7" fmla="*/ 23743 h 45185"/>
                <a:gd name="connsiteX8" fmla="*/ 28100 w 32028"/>
                <a:gd name="connsiteY8" fmla="*/ 29452 h 45185"/>
                <a:gd name="connsiteX9" fmla="*/ 32023 w 32028"/>
                <a:gd name="connsiteY9" fmla="*/ 32029 h 45185"/>
                <a:gd name="connsiteX10" fmla="*/ 23637 w 32028"/>
                <a:gd name="connsiteY10" fmla="*/ 34018 h 45185"/>
                <a:gd name="connsiteX11" fmla="*/ 30014 w 32028"/>
                <a:gd name="connsiteY11" fmla="*/ 37926 h 45185"/>
                <a:gd name="connsiteX12" fmla="*/ 23174 w 32028"/>
                <a:gd name="connsiteY12" fmla="*/ 38640 h 45185"/>
                <a:gd name="connsiteX13" fmla="*/ 18286 w 32028"/>
                <a:gd name="connsiteY13" fmla="*/ 44931 h 45185"/>
                <a:gd name="connsiteX14" fmla="*/ 11099 w 32028"/>
                <a:gd name="connsiteY14" fmla="*/ 41091 h 45185"/>
                <a:gd name="connsiteX15" fmla="*/ 11129 w 32028"/>
                <a:gd name="connsiteY15" fmla="*/ 25565 h 45185"/>
                <a:gd name="connsiteX16" fmla="*/ 5933 w 32028"/>
                <a:gd name="connsiteY16" fmla="*/ 23682 h 45185"/>
                <a:gd name="connsiteX17" fmla="*/ 2868 w 32028"/>
                <a:gd name="connsiteY17" fmla="*/ 14473 h 45185"/>
                <a:gd name="connsiteX0" fmla="*/ 5055 w 32028"/>
                <a:gd name="connsiteY0" fmla="*/ 20252 h 45185"/>
                <a:gd name="connsiteX1" fmla="*/ 6202 w 32028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23637 w 31951"/>
                <a:gd name="connsiteY9" fmla="*/ 34018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8100 w 31951"/>
                <a:gd name="connsiteY8" fmla="*/ 29452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51"/>
                <a:gd name="connsiteY0" fmla="*/ 14473 h 45185"/>
                <a:gd name="connsiteX1" fmla="*/ 3978 w 31951"/>
                <a:gd name="connsiteY1" fmla="*/ 7763 h 45185"/>
                <a:gd name="connsiteX2" fmla="*/ 8680 w 31951"/>
                <a:gd name="connsiteY2" fmla="*/ 6919 h 45185"/>
                <a:gd name="connsiteX3" fmla="*/ 20421 w 31951"/>
                <a:gd name="connsiteY3" fmla="*/ 5580 h 45185"/>
                <a:gd name="connsiteX4" fmla="*/ 25400 w 31951"/>
                <a:gd name="connsiteY4" fmla="*/ 8289 h 45185"/>
                <a:gd name="connsiteX5" fmla="*/ 29368 w 31951"/>
                <a:gd name="connsiteY5" fmla="*/ 11922 h 45185"/>
                <a:gd name="connsiteX6" fmla="*/ 31583 w 31951"/>
                <a:gd name="connsiteY6" fmla="*/ 21077 h 45185"/>
                <a:gd name="connsiteX7" fmla="*/ 25676 w 31951"/>
                <a:gd name="connsiteY7" fmla="*/ 23743 h 45185"/>
                <a:gd name="connsiteX8" fmla="*/ 22691 w 31951"/>
                <a:gd name="connsiteY8" fmla="*/ 29129 h 45185"/>
                <a:gd name="connsiteX9" fmla="*/ 18117 w 31951"/>
                <a:gd name="connsiteY9" fmla="*/ 28206 h 45185"/>
                <a:gd name="connsiteX10" fmla="*/ 30014 w 31951"/>
                <a:gd name="connsiteY10" fmla="*/ 37926 h 45185"/>
                <a:gd name="connsiteX11" fmla="*/ 23174 w 31951"/>
                <a:gd name="connsiteY11" fmla="*/ 38640 h 45185"/>
                <a:gd name="connsiteX12" fmla="*/ 18286 w 31951"/>
                <a:gd name="connsiteY12" fmla="*/ 44931 h 45185"/>
                <a:gd name="connsiteX13" fmla="*/ 11099 w 31951"/>
                <a:gd name="connsiteY13" fmla="*/ 41091 h 45185"/>
                <a:gd name="connsiteX14" fmla="*/ 11129 w 31951"/>
                <a:gd name="connsiteY14" fmla="*/ 25565 h 45185"/>
                <a:gd name="connsiteX15" fmla="*/ 5933 w 31951"/>
                <a:gd name="connsiteY15" fmla="*/ 23682 h 45185"/>
                <a:gd name="connsiteX16" fmla="*/ 2868 w 31951"/>
                <a:gd name="connsiteY16" fmla="*/ 14473 h 45185"/>
                <a:gd name="connsiteX0" fmla="*/ 5055 w 31951"/>
                <a:gd name="connsiteY0" fmla="*/ 20252 h 45185"/>
                <a:gd name="connsiteX1" fmla="*/ 6202 w 31951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22691 w 31980"/>
                <a:gd name="connsiteY8" fmla="*/ 29129 h 45185"/>
                <a:gd name="connsiteX9" fmla="*/ 18117 w 31980"/>
                <a:gd name="connsiteY9" fmla="*/ 28206 h 45185"/>
                <a:gd name="connsiteX10" fmla="*/ 30014 w 31980"/>
                <a:gd name="connsiteY10" fmla="*/ 37926 h 45185"/>
                <a:gd name="connsiteX11" fmla="*/ 23174 w 31980"/>
                <a:gd name="connsiteY11" fmla="*/ 38640 h 45185"/>
                <a:gd name="connsiteX12" fmla="*/ 18286 w 31980"/>
                <a:gd name="connsiteY12" fmla="*/ 44931 h 45185"/>
                <a:gd name="connsiteX13" fmla="*/ 11099 w 31980"/>
                <a:gd name="connsiteY13" fmla="*/ 41091 h 45185"/>
                <a:gd name="connsiteX14" fmla="*/ 11129 w 31980"/>
                <a:gd name="connsiteY14" fmla="*/ 25565 h 45185"/>
                <a:gd name="connsiteX15" fmla="*/ 5933 w 31980"/>
                <a:gd name="connsiteY15" fmla="*/ 23682 h 45185"/>
                <a:gd name="connsiteX16" fmla="*/ 2868 w 31980"/>
                <a:gd name="connsiteY16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185"/>
                <a:gd name="connsiteX1" fmla="*/ 3978 w 31980"/>
                <a:gd name="connsiteY1" fmla="*/ 7763 h 45185"/>
                <a:gd name="connsiteX2" fmla="*/ 8680 w 31980"/>
                <a:gd name="connsiteY2" fmla="*/ 6919 h 45185"/>
                <a:gd name="connsiteX3" fmla="*/ 20421 w 31980"/>
                <a:gd name="connsiteY3" fmla="*/ 5580 h 45185"/>
                <a:gd name="connsiteX4" fmla="*/ 25400 w 31980"/>
                <a:gd name="connsiteY4" fmla="*/ 8289 h 45185"/>
                <a:gd name="connsiteX5" fmla="*/ 29368 w 31980"/>
                <a:gd name="connsiteY5" fmla="*/ 11922 h 45185"/>
                <a:gd name="connsiteX6" fmla="*/ 31583 w 31980"/>
                <a:gd name="connsiteY6" fmla="*/ 21077 h 45185"/>
                <a:gd name="connsiteX7" fmla="*/ 25286 w 31980"/>
                <a:gd name="connsiteY7" fmla="*/ 23097 h 45185"/>
                <a:gd name="connsiteX8" fmla="*/ 18117 w 31980"/>
                <a:gd name="connsiteY8" fmla="*/ 28206 h 45185"/>
                <a:gd name="connsiteX9" fmla="*/ 30014 w 31980"/>
                <a:gd name="connsiteY9" fmla="*/ 37926 h 45185"/>
                <a:gd name="connsiteX10" fmla="*/ 23174 w 31980"/>
                <a:gd name="connsiteY10" fmla="*/ 38640 h 45185"/>
                <a:gd name="connsiteX11" fmla="*/ 18286 w 31980"/>
                <a:gd name="connsiteY11" fmla="*/ 44931 h 45185"/>
                <a:gd name="connsiteX12" fmla="*/ 11099 w 31980"/>
                <a:gd name="connsiteY12" fmla="*/ 41091 h 45185"/>
                <a:gd name="connsiteX13" fmla="*/ 11129 w 31980"/>
                <a:gd name="connsiteY13" fmla="*/ 25565 h 45185"/>
                <a:gd name="connsiteX14" fmla="*/ 5933 w 31980"/>
                <a:gd name="connsiteY14" fmla="*/ 23682 h 45185"/>
                <a:gd name="connsiteX15" fmla="*/ 2868 w 31980"/>
                <a:gd name="connsiteY15" fmla="*/ 14473 h 45185"/>
                <a:gd name="connsiteX0" fmla="*/ 5055 w 31980"/>
                <a:gd name="connsiteY0" fmla="*/ 20252 h 45185"/>
                <a:gd name="connsiteX1" fmla="*/ 6202 w 31980"/>
                <a:gd name="connsiteY1" fmla="*/ 19348 h 45185"/>
                <a:gd name="connsiteX0" fmla="*/ 2868 w 31980"/>
                <a:gd name="connsiteY0" fmla="*/ 14473 h 45053"/>
                <a:gd name="connsiteX1" fmla="*/ 3978 w 31980"/>
                <a:gd name="connsiteY1" fmla="*/ 7763 h 45053"/>
                <a:gd name="connsiteX2" fmla="*/ 8680 w 31980"/>
                <a:gd name="connsiteY2" fmla="*/ 6919 h 45053"/>
                <a:gd name="connsiteX3" fmla="*/ 20421 w 31980"/>
                <a:gd name="connsiteY3" fmla="*/ 5580 h 45053"/>
                <a:gd name="connsiteX4" fmla="*/ 25400 w 31980"/>
                <a:gd name="connsiteY4" fmla="*/ 8289 h 45053"/>
                <a:gd name="connsiteX5" fmla="*/ 29368 w 31980"/>
                <a:gd name="connsiteY5" fmla="*/ 11922 h 45053"/>
                <a:gd name="connsiteX6" fmla="*/ 31583 w 31980"/>
                <a:gd name="connsiteY6" fmla="*/ 21077 h 45053"/>
                <a:gd name="connsiteX7" fmla="*/ 25286 w 31980"/>
                <a:gd name="connsiteY7" fmla="*/ 23097 h 45053"/>
                <a:gd name="connsiteX8" fmla="*/ 18117 w 31980"/>
                <a:gd name="connsiteY8" fmla="*/ 28206 h 45053"/>
                <a:gd name="connsiteX9" fmla="*/ 30014 w 31980"/>
                <a:gd name="connsiteY9" fmla="*/ 37926 h 45053"/>
                <a:gd name="connsiteX10" fmla="*/ 18286 w 31980"/>
                <a:gd name="connsiteY10" fmla="*/ 44931 h 45053"/>
                <a:gd name="connsiteX11" fmla="*/ 11099 w 31980"/>
                <a:gd name="connsiteY11" fmla="*/ 41091 h 45053"/>
                <a:gd name="connsiteX12" fmla="*/ 11129 w 31980"/>
                <a:gd name="connsiteY12" fmla="*/ 25565 h 45053"/>
                <a:gd name="connsiteX13" fmla="*/ 5933 w 31980"/>
                <a:gd name="connsiteY13" fmla="*/ 23682 h 45053"/>
                <a:gd name="connsiteX14" fmla="*/ 2868 w 31980"/>
                <a:gd name="connsiteY14" fmla="*/ 14473 h 45053"/>
                <a:gd name="connsiteX0" fmla="*/ 5055 w 31980"/>
                <a:gd name="connsiteY0" fmla="*/ 20252 h 45053"/>
                <a:gd name="connsiteX1" fmla="*/ 6202 w 31980"/>
                <a:gd name="connsiteY1" fmla="*/ 19348 h 45053"/>
                <a:gd name="connsiteX0" fmla="*/ 2868 w 31980"/>
                <a:gd name="connsiteY0" fmla="*/ 14473 h 45687"/>
                <a:gd name="connsiteX1" fmla="*/ 3978 w 31980"/>
                <a:gd name="connsiteY1" fmla="*/ 7763 h 45687"/>
                <a:gd name="connsiteX2" fmla="*/ 8680 w 31980"/>
                <a:gd name="connsiteY2" fmla="*/ 6919 h 45687"/>
                <a:gd name="connsiteX3" fmla="*/ 20421 w 31980"/>
                <a:gd name="connsiteY3" fmla="*/ 5580 h 45687"/>
                <a:gd name="connsiteX4" fmla="*/ 25400 w 31980"/>
                <a:gd name="connsiteY4" fmla="*/ 8289 h 45687"/>
                <a:gd name="connsiteX5" fmla="*/ 29368 w 31980"/>
                <a:gd name="connsiteY5" fmla="*/ 11922 h 45687"/>
                <a:gd name="connsiteX6" fmla="*/ 31583 w 31980"/>
                <a:gd name="connsiteY6" fmla="*/ 21077 h 45687"/>
                <a:gd name="connsiteX7" fmla="*/ 25286 w 31980"/>
                <a:gd name="connsiteY7" fmla="*/ 23097 h 45687"/>
                <a:gd name="connsiteX8" fmla="*/ 18117 w 31980"/>
                <a:gd name="connsiteY8" fmla="*/ 28206 h 45687"/>
                <a:gd name="connsiteX9" fmla="*/ 18286 w 31980"/>
                <a:gd name="connsiteY9" fmla="*/ 44931 h 45687"/>
                <a:gd name="connsiteX10" fmla="*/ 11099 w 31980"/>
                <a:gd name="connsiteY10" fmla="*/ 41091 h 45687"/>
                <a:gd name="connsiteX11" fmla="*/ 11129 w 31980"/>
                <a:gd name="connsiteY11" fmla="*/ 25565 h 45687"/>
                <a:gd name="connsiteX12" fmla="*/ 5933 w 31980"/>
                <a:gd name="connsiteY12" fmla="*/ 23682 h 45687"/>
                <a:gd name="connsiteX13" fmla="*/ 2868 w 31980"/>
                <a:gd name="connsiteY13" fmla="*/ 14473 h 45687"/>
                <a:gd name="connsiteX0" fmla="*/ 5055 w 31980"/>
                <a:gd name="connsiteY0" fmla="*/ 20252 h 45687"/>
                <a:gd name="connsiteX1" fmla="*/ 6202 w 31980"/>
                <a:gd name="connsiteY1" fmla="*/ 19348 h 45687"/>
                <a:gd name="connsiteX0" fmla="*/ 2868 w 31980"/>
                <a:gd name="connsiteY0" fmla="*/ 14473 h 41534"/>
                <a:gd name="connsiteX1" fmla="*/ 3978 w 31980"/>
                <a:gd name="connsiteY1" fmla="*/ 7763 h 41534"/>
                <a:gd name="connsiteX2" fmla="*/ 8680 w 31980"/>
                <a:gd name="connsiteY2" fmla="*/ 6919 h 41534"/>
                <a:gd name="connsiteX3" fmla="*/ 20421 w 31980"/>
                <a:gd name="connsiteY3" fmla="*/ 5580 h 41534"/>
                <a:gd name="connsiteX4" fmla="*/ 25400 w 31980"/>
                <a:gd name="connsiteY4" fmla="*/ 8289 h 41534"/>
                <a:gd name="connsiteX5" fmla="*/ 29368 w 31980"/>
                <a:gd name="connsiteY5" fmla="*/ 11922 h 41534"/>
                <a:gd name="connsiteX6" fmla="*/ 31583 w 31980"/>
                <a:gd name="connsiteY6" fmla="*/ 21077 h 41534"/>
                <a:gd name="connsiteX7" fmla="*/ 25286 w 31980"/>
                <a:gd name="connsiteY7" fmla="*/ 23097 h 41534"/>
                <a:gd name="connsiteX8" fmla="*/ 18117 w 31980"/>
                <a:gd name="connsiteY8" fmla="*/ 28206 h 41534"/>
                <a:gd name="connsiteX9" fmla="*/ 11099 w 31980"/>
                <a:gd name="connsiteY9" fmla="*/ 41091 h 41534"/>
                <a:gd name="connsiteX10" fmla="*/ 11129 w 31980"/>
                <a:gd name="connsiteY10" fmla="*/ 25565 h 41534"/>
                <a:gd name="connsiteX11" fmla="*/ 5933 w 31980"/>
                <a:gd name="connsiteY11" fmla="*/ 23682 h 41534"/>
                <a:gd name="connsiteX12" fmla="*/ 2868 w 31980"/>
                <a:gd name="connsiteY12" fmla="*/ 14473 h 41534"/>
                <a:gd name="connsiteX0" fmla="*/ 5055 w 31980"/>
                <a:gd name="connsiteY0" fmla="*/ 20252 h 41534"/>
                <a:gd name="connsiteX1" fmla="*/ 6202 w 31980"/>
                <a:gd name="connsiteY1" fmla="*/ 19348 h 41534"/>
                <a:gd name="connsiteX0" fmla="*/ 2868 w 31980"/>
                <a:gd name="connsiteY0" fmla="*/ 14473 h 42825"/>
                <a:gd name="connsiteX1" fmla="*/ 3978 w 31980"/>
                <a:gd name="connsiteY1" fmla="*/ 7763 h 42825"/>
                <a:gd name="connsiteX2" fmla="*/ 8680 w 31980"/>
                <a:gd name="connsiteY2" fmla="*/ 6919 h 42825"/>
                <a:gd name="connsiteX3" fmla="*/ 20421 w 31980"/>
                <a:gd name="connsiteY3" fmla="*/ 5580 h 42825"/>
                <a:gd name="connsiteX4" fmla="*/ 25400 w 31980"/>
                <a:gd name="connsiteY4" fmla="*/ 8289 h 42825"/>
                <a:gd name="connsiteX5" fmla="*/ 29368 w 31980"/>
                <a:gd name="connsiteY5" fmla="*/ 11922 h 42825"/>
                <a:gd name="connsiteX6" fmla="*/ 31583 w 31980"/>
                <a:gd name="connsiteY6" fmla="*/ 21077 h 42825"/>
                <a:gd name="connsiteX7" fmla="*/ 25286 w 31980"/>
                <a:gd name="connsiteY7" fmla="*/ 23097 h 42825"/>
                <a:gd name="connsiteX8" fmla="*/ 18117 w 31980"/>
                <a:gd name="connsiteY8" fmla="*/ 28206 h 42825"/>
                <a:gd name="connsiteX9" fmla="*/ 11099 w 31980"/>
                <a:gd name="connsiteY9" fmla="*/ 41091 h 42825"/>
                <a:gd name="connsiteX10" fmla="*/ 10869 w 31980"/>
                <a:gd name="connsiteY10" fmla="*/ 41014 h 42825"/>
                <a:gd name="connsiteX11" fmla="*/ 11129 w 31980"/>
                <a:gd name="connsiteY11" fmla="*/ 25565 h 42825"/>
                <a:gd name="connsiteX12" fmla="*/ 5933 w 31980"/>
                <a:gd name="connsiteY12" fmla="*/ 23682 h 42825"/>
                <a:gd name="connsiteX13" fmla="*/ 2868 w 31980"/>
                <a:gd name="connsiteY13" fmla="*/ 14473 h 42825"/>
                <a:gd name="connsiteX0" fmla="*/ 5055 w 31980"/>
                <a:gd name="connsiteY0" fmla="*/ 20252 h 42825"/>
                <a:gd name="connsiteX1" fmla="*/ 6202 w 31980"/>
                <a:gd name="connsiteY1" fmla="*/ 19348 h 42825"/>
                <a:gd name="connsiteX0" fmla="*/ 2868 w 31980"/>
                <a:gd name="connsiteY0" fmla="*/ 14473 h 41104"/>
                <a:gd name="connsiteX1" fmla="*/ 3978 w 31980"/>
                <a:gd name="connsiteY1" fmla="*/ 7763 h 41104"/>
                <a:gd name="connsiteX2" fmla="*/ 8680 w 31980"/>
                <a:gd name="connsiteY2" fmla="*/ 6919 h 41104"/>
                <a:gd name="connsiteX3" fmla="*/ 20421 w 31980"/>
                <a:gd name="connsiteY3" fmla="*/ 5580 h 41104"/>
                <a:gd name="connsiteX4" fmla="*/ 25400 w 31980"/>
                <a:gd name="connsiteY4" fmla="*/ 8289 h 41104"/>
                <a:gd name="connsiteX5" fmla="*/ 29368 w 31980"/>
                <a:gd name="connsiteY5" fmla="*/ 11922 h 41104"/>
                <a:gd name="connsiteX6" fmla="*/ 31583 w 31980"/>
                <a:gd name="connsiteY6" fmla="*/ 21077 h 41104"/>
                <a:gd name="connsiteX7" fmla="*/ 25286 w 31980"/>
                <a:gd name="connsiteY7" fmla="*/ 23097 h 41104"/>
                <a:gd name="connsiteX8" fmla="*/ 18117 w 31980"/>
                <a:gd name="connsiteY8" fmla="*/ 28206 h 41104"/>
                <a:gd name="connsiteX9" fmla="*/ 11099 w 31980"/>
                <a:gd name="connsiteY9" fmla="*/ 41091 h 41104"/>
                <a:gd name="connsiteX10" fmla="*/ 11129 w 31980"/>
                <a:gd name="connsiteY10" fmla="*/ 25565 h 41104"/>
                <a:gd name="connsiteX11" fmla="*/ 5933 w 31980"/>
                <a:gd name="connsiteY11" fmla="*/ 23682 h 41104"/>
                <a:gd name="connsiteX12" fmla="*/ 2868 w 31980"/>
                <a:gd name="connsiteY12" fmla="*/ 14473 h 41104"/>
                <a:gd name="connsiteX0" fmla="*/ 5055 w 31980"/>
                <a:gd name="connsiteY0" fmla="*/ 20252 h 41104"/>
                <a:gd name="connsiteX1" fmla="*/ 6202 w 31980"/>
                <a:gd name="connsiteY1" fmla="*/ 19348 h 41104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6202 w 31980"/>
                <a:gd name="connsiteY1" fmla="*/ 19348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5055 w 31980"/>
                <a:gd name="connsiteY0" fmla="*/ 20252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717 w 31980"/>
                <a:gd name="connsiteY0" fmla="*/ 16054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912 w 31980"/>
                <a:gd name="connsiteY1" fmla="*/ 1472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3835 w 31980"/>
                <a:gd name="connsiteY1" fmla="*/ 1673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5051 w 31980"/>
                <a:gd name="connsiteY1" fmla="*/ 13515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920 w 31980"/>
                <a:gd name="connsiteY0" fmla="*/ 186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3004 w 31980"/>
                <a:gd name="connsiteY0" fmla="*/ 14848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560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49 w 31980"/>
                <a:gd name="connsiteY1" fmla="*/ 15806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978 w 31980"/>
                <a:gd name="connsiteY1" fmla="*/ 7763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3978 w 31980"/>
                <a:gd name="connsiteY2" fmla="*/ 7763 h 30719"/>
                <a:gd name="connsiteX3" fmla="*/ 8680 w 31980"/>
                <a:gd name="connsiteY3" fmla="*/ 6919 h 30719"/>
                <a:gd name="connsiteX4" fmla="*/ 20421 w 31980"/>
                <a:gd name="connsiteY4" fmla="*/ 5580 h 30719"/>
                <a:gd name="connsiteX5" fmla="*/ 25400 w 31980"/>
                <a:gd name="connsiteY5" fmla="*/ 8289 h 30719"/>
                <a:gd name="connsiteX6" fmla="*/ 29368 w 31980"/>
                <a:gd name="connsiteY6" fmla="*/ 11922 h 30719"/>
                <a:gd name="connsiteX7" fmla="*/ 31583 w 31980"/>
                <a:gd name="connsiteY7" fmla="*/ 21077 h 30719"/>
                <a:gd name="connsiteX8" fmla="*/ 25286 w 31980"/>
                <a:gd name="connsiteY8" fmla="*/ 23097 h 30719"/>
                <a:gd name="connsiteX9" fmla="*/ 18117 w 31980"/>
                <a:gd name="connsiteY9" fmla="*/ 28206 h 30719"/>
                <a:gd name="connsiteX10" fmla="*/ 14110 w 31980"/>
                <a:gd name="connsiteY10" fmla="*/ 30435 h 30719"/>
                <a:gd name="connsiteX11" fmla="*/ 11129 w 31980"/>
                <a:gd name="connsiteY11" fmla="*/ 25565 h 30719"/>
                <a:gd name="connsiteX12" fmla="*/ 5933 w 31980"/>
                <a:gd name="connsiteY12" fmla="*/ 23682 h 30719"/>
                <a:gd name="connsiteX13" fmla="*/ 2868 w 31980"/>
                <a:gd name="connsiteY13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733 w 31980"/>
                <a:gd name="connsiteY1" fmla="*/ 8270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  <a:gd name="connsiteX0" fmla="*/ 2868 w 31980"/>
                <a:gd name="connsiteY0" fmla="*/ 14473 h 30719"/>
                <a:gd name="connsiteX1" fmla="*/ 3586 w 31980"/>
                <a:gd name="connsiteY1" fmla="*/ 7989 h 30719"/>
                <a:gd name="connsiteX2" fmla="*/ 8680 w 31980"/>
                <a:gd name="connsiteY2" fmla="*/ 6919 h 30719"/>
                <a:gd name="connsiteX3" fmla="*/ 20421 w 31980"/>
                <a:gd name="connsiteY3" fmla="*/ 5580 h 30719"/>
                <a:gd name="connsiteX4" fmla="*/ 25400 w 31980"/>
                <a:gd name="connsiteY4" fmla="*/ 8289 h 30719"/>
                <a:gd name="connsiteX5" fmla="*/ 29368 w 31980"/>
                <a:gd name="connsiteY5" fmla="*/ 11922 h 30719"/>
                <a:gd name="connsiteX6" fmla="*/ 31583 w 31980"/>
                <a:gd name="connsiteY6" fmla="*/ 21077 h 30719"/>
                <a:gd name="connsiteX7" fmla="*/ 25286 w 31980"/>
                <a:gd name="connsiteY7" fmla="*/ 23097 h 30719"/>
                <a:gd name="connsiteX8" fmla="*/ 18117 w 31980"/>
                <a:gd name="connsiteY8" fmla="*/ 28206 h 30719"/>
                <a:gd name="connsiteX9" fmla="*/ 14110 w 31980"/>
                <a:gd name="connsiteY9" fmla="*/ 30435 h 30719"/>
                <a:gd name="connsiteX10" fmla="*/ 11129 w 31980"/>
                <a:gd name="connsiteY10" fmla="*/ 25565 h 30719"/>
                <a:gd name="connsiteX11" fmla="*/ 5933 w 31980"/>
                <a:gd name="connsiteY11" fmla="*/ 23682 h 30719"/>
                <a:gd name="connsiteX12" fmla="*/ 2868 w 31980"/>
                <a:gd name="connsiteY12" fmla="*/ 14473 h 30719"/>
                <a:gd name="connsiteX0" fmla="*/ 2857 w 31980"/>
                <a:gd name="connsiteY0" fmla="*/ 14526 h 30719"/>
                <a:gd name="connsiteX1" fmla="*/ 2870 w 31980"/>
                <a:gd name="connsiteY1" fmla="*/ 14359 h 30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980" h="30719">
                  <a:moveTo>
                    <a:pt x="2868" y="14473"/>
                  </a:moveTo>
                  <a:cubicBezTo>
                    <a:pt x="2540" y="11844"/>
                    <a:pt x="2625" y="9630"/>
                    <a:pt x="3586" y="7989"/>
                  </a:cubicBezTo>
                  <a:cubicBezTo>
                    <a:pt x="4597" y="6288"/>
                    <a:pt x="5626" y="5237"/>
                    <a:pt x="8680" y="6919"/>
                  </a:cubicBezTo>
                  <a:cubicBezTo>
                    <a:pt x="11078" y="-603"/>
                    <a:pt x="16262" y="-3319"/>
                    <a:pt x="20421" y="5580"/>
                  </a:cubicBezTo>
                  <a:cubicBezTo>
                    <a:pt x="22102" y="4392"/>
                    <a:pt x="23222" y="3652"/>
                    <a:pt x="25400" y="8289"/>
                  </a:cubicBezTo>
                  <a:cubicBezTo>
                    <a:pt x="26157" y="6744"/>
                    <a:pt x="29006" y="6113"/>
                    <a:pt x="29368" y="11922"/>
                  </a:cubicBezTo>
                  <a:cubicBezTo>
                    <a:pt x="32378" y="13963"/>
                    <a:pt x="32263" y="19215"/>
                    <a:pt x="31583" y="21077"/>
                  </a:cubicBezTo>
                  <a:cubicBezTo>
                    <a:pt x="30903" y="22939"/>
                    <a:pt x="29089" y="26204"/>
                    <a:pt x="25286" y="23097"/>
                  </a:cubicBezTo>
                  <a:cubicBezTo>
                    <a:pt x="24771" y="29559"/>
                    <a:pt x="21399" y="31224"/>
                    <a:pt x="18117" y="28206"/>
                  </a:cubicBezTo>
                  <a:cubicBezTo>
                    <a:pt x="15753" y="31205"/>
                    <a:pt x="15275" y="30875"/>
                    <a:pt x="14110" y="30435"/>
                  </a:cubicBezTo>
                  <a:cubicBezTo>
                    <a:pt x="12945" y="29995"/>
                    <a:pt x="11990" y="28467"/>
                    <a:pt x="11129" y="25565"/>
                  </a:cubicBezTo>
                  <a:cubicBezTo>
                    <a:pt x="8874" y="27077"/>
                    <a:pt x="7310" y="25531"/>
                    <a:pt x="5933" y="23682"/>
                  </a:cubicBezTo>
                  <a:cubicBezTo>
                    <a:pt x="-237" y="30466"/>
                    <a:pt x="-2150" y="14507"/>
                    <a:pt x="2868" y="14473"/>
                  </a:cubicBezTo>
                  <a:close/>
                </a:path>
                <a:path w="31980" h="30719" fill="none" extrusionOk="0">
                  <a:moveTo>
                    <a:pt x="2857" y="14526"/>
                  </a:moveTo>
                  <a:cubicBezTo>
                    <a:pt x="2799" y="14403"/>
                    <a:pt x="3138" y="14804"/>
                    <a:pt x="2870" y="14359"/>
                  </a:cubicBezTo>
                </a:path>
              </a:pathLst>
            </a:custGeom>
            <a:gradFill>
              <a:gsLst>
                <a:gs pos="0">
                  <a:srgbClr val="006032">
                    <a:alpha val="48000"/>
                  </a:srgbClr>
                </a:gs>
                <a:gs pos="100000">
                  <a:srgbClr val="006032">
                    <a:alpha val="52000"/>
                  </a:srgbClr>
                </a:gs>
                <a:gs pos="34000">
                  <a:schemeClr val="bg1">
                    <a:lumMod val="95000"/>
                    <a:alpha val="50000"/>
                  </a:schemeClr>
                </a:gs>
                <a:gs pos="6000">
                  <a:srgbClr val="97C642">
                    <a:alpha val="52000"/>
                  </a:srgbClr>
                </a:gs>
                <a:gs pos="91000">
                  <a:srgbClr val="97C642">
                    <a:alpha val="51000"/>
                  </a:srgbClr>
                </a:gs>
                <a:gs pos="62000">
                  <a:schemeClr val="bg1">
                    <a:alpha val="48000"/>
                  </a:schemeClr>
                </a:gs>
              </a:gsLst>
              <a:lin ang="8400000" scaled="0"/>
            </a:gradFill>
            <a:ln w="9525"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lt1"/>
                </a:solidFill>
              </a:endParaRPr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1517651" y="105668"/>
            <a:ext cx="9960526" cy="6295132"/>
          </a:xfrm>
          <a:prstGeom prst="rect">
            <a:avLst/>
          </a:prstGeom>
          <a:gradFill>
            <a:gsLst>
              <a:gs pos="89000">
                <a:schemeClr val="bg1"/>
              </a:gs>
              <a:gs pos="18000">
                <a:schemeClr val="bg1"/>
              </a:gs>
              <a:gs pos="5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0" name="Rectangle 49"/>
          <p:cNvSpPr/>
          <p:nvPr userDrawn="1"/>
        </p:nvSpPr>
        <p:spPr>
          <a:xfrm>
            <a:off x="30466" y="917600"/>
            <a:ext cx="5982984" cy="5940403"/>
          </a:xfrm>
          <a:prstGeom prst="rect">
            <a:avLst/>
          </a:prstGeom>
          <a:gradFill>
            <a:gsLst>
              <a:gs pos="87000">
                <a:schemeClr val="bg1"/>
              </a:gs>
              <a:gs pos="25000">
                <a:schemeClr val="bg1"/>
              </a:gs>
              <a:gs pos="9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sp>
        <p:nvSpPr>
          <p:cNvPr id="51" name="Rectangle 50"/>
          <p:cNvSpPr/>
          <p:nvPr userDrawn="1"/>
        </p:nvSpPr>
        <p:spPr>
          <a:xfrm>
            <a:off x="5888312" y="10298"/>
            <a:ext cx="5763939" cy="6847702"/>
          </a:xfrm>
          <a:prstGeom prst="rect">
            <a:avLst/>
          </a:prstGeom>
          <a:gradFill>
            <a:gsLst>
              <a:gs pos="89000">
                <a:schemeClr val="bg1"/>
              </a:gs>
              <a:gs pos="18000">
                <a:schemeClr val="bg1"/>
              </a:gs>
              <a:gs pos="100000">
                <a:schemeClr val="bg1">
                  <a:alpha val="0"/>
                </a:schemeClr>
              </a:gs>
              <a:gs pos="5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2" name="Rectangle 51"/>
          <p:cNvSpPr/>
          <p:nvPr userDrawn="1"/>
        </p:nvSpPr>
        <p:spPr>
          <a:xfrm rot="10800000">
            <a:off x="11347450" y="105667"/>
            <a:ext cx="838201" cy="6510751"/>
          </a:xfrm>
          <a:prstGeom prst="rect">
            <a:avLst/>
          </a:prstGeom>
          <a:gradFill>
            <a:gsLst>
              <a:gs pos="87000">
                <a:schemeClr val="bg1"/>
              </a:gs>
              <a:gs pos="17000">
                <a:schemeClr val="bg1"/>
              </a:gs>
              <a:gs pos="1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2400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731681" y="6550227"/>
            <a:ext cx="4539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fld id="{137707FA-DA0D-44A4-94B1-8EAC83670A87}" type="slidenum">
              <a:rPr lang="zh-CN" altLang="en-US" sz="1400" b="1">
                <a:solidFill>
                  <a:schemeClr val="bg1"/>
                </a:solidFill>
              </a:rPr>
              <a:pPr algn="r"/>
              <a:t>‹#›</a:t>
            </a:fld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 userDrawn="1"/>
        </p:nvSpPr>
        <p:spPr>
          <a:xfrm>
            <a:off x="222253" y="228601"/>
            <a:ext cx="11710025" cy="6387814"/>
          </a:xfrm>
          <a:prstGeom prst="roundRect">
            <a:avLst>
              <a:gd name="adj" fmla="val 112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249" y="228600"/>
            <a:ext cx="11544301" cy="697244"/>
          </a:xfrm>
          <a:prstGeom prst="rect">
            <a:avLst/>
          </a:prstGeom>
        </p:spPr>
        <p:txBody>
          <a:bodyPr vert="horz" lIns="121835" tIns="60917" rIns="121835" bIns="60917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149857" y="6324599"/>
            <a:ext cx="2056231" cy="533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251" y="1079788"/>
            <a:ext cx="11631335" cy="54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Click to edit Master text styles</a:t>
            </a:r>
          </a:p>
          <a:p>
            <a:pPr marL="742950" lvl="1" indent="-285750" eaLnBrk="0" fontAlgn="base" hangingPunct="0">
              <a:spcAft>
                <a:spcPct val="0"/>
              </a:spcAft>
              <a:buClr>
                <a:srgbClr val="006032"/>
              </a:buClr>
              <a:buSzPct val="75000"/>
            </a:pPr>
            <a:r>
              <a:rPr lang="en-US" dirty="0"/>
              <a:t>Second level</a:t>
            </a:r>
          </a:p>
          <a:p>
            <a:pPr marL="1143000" lvl="2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Third level</a:t>
            </a:r>
          </a:p>
          <a:p>
            <a:pPr marL="1600200" lvl="3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</a:pPr>
            <a:r>
              <a:rPr lang="en-US" dirty="0"/>
              <a:t>Fourth level</a:t>
            </a:r>
          </a:p>
          <a:p>
            <a:pPr marL="2057400" lvl="4" indent="-228600" eaLnBrk="0" fontAlgn="base" hangingPunct="0">
              <a:spcAft>
                <a:spcPct val="0"/>
              </a:spcAft>
              <a:buClr>
                <a:srgbClr val="006032"/>
              </a:buClr>
              <a:buSzPct val="75000"/>
              <a:buFont typeface="Wingdings" charset="2"/>
              <a:buChar char="l"/>
            </a:pPr>
            <a:r>
              <a:rPr lang="en-US" dirty="0"/>
              <a:t>Fifth level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" y="6547279"/>
            <a:ext cx="1258585" cy="2876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981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xStyles>
    <p:titleStyle>
      <a:lvl1pPr algn="l" defTabSz="1218347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</p:titleStyle>
    <p:bodyStyle>
      <a:lvl1pPr marL="456880" indent="-456880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8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1pPr>
      <a:lvl2pPr marL="989907" indent="-380733" algn="l" defTabSz="1218347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24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2pPr>
      <a:lvl3pPr marL="152293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lang="en-US" sz="20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3pPr>
      <a:lvl4pPr marL="2132106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–"/>
        <a:defRPr lang="en-US" sz="2700" kern="1200" smtClean="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4pPr>
      <a:lvl5pPr marL="2741280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»"/>
        <a:defRPr lang="en-US" sz="2700" kern="1200">
          <a:solidFill>
            <a:srgbClr val="000000"/>
          </a:solidFill>
          <a:latin typeface="Calibri" panose="020F0502020204030204" pitchFamily="34" charset="0"/>
          <a:ea typeface="ＭＳ Ｐゴシック" charset="-128"/>
          <a:cs typeface="+mn-cs"/>
        </a:defRPr>
      </a:lvl5pPr>
      <a:lvl6pPr marL="335045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9626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8800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7973" indent="-304587" algn="l" defTabSz="1218347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17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347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52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669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5866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5040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4213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3386" algn="l" defTabSz="121834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Fiber to the Distribution Point </a:t>
            </a:r>
            <a:br>
              <a:rPr lang="en-US" dirty="0" smtClean="0"/>
            </a:br>
            <a:r>
              <a:rPr lang="en-US" dirty="0" smtClean="0"/>
              <a:t>Work </a:t>
            </a:r>
            <a:r>
              <a:rPr lang="en-US" dirty="0"/>
              <a:t>Area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WA Directors:  Sven Ooghe &amp; Christopher Croot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1026" name="Picture 2" descr="C:\Users\ooghes\Documents\Work\### Standards ###\$$$ BBF $$$\2016\Berlin\FTTdp me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4850" y="2590800"/>
            <a:ext cx="4787798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0684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Fiber to the Distribution Point WA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b="1" dirty="0" err="1" smtClean="0"/>
              <a:t>FTTdp</a:t>
            </a:r>
            <a:r>
              <a:rPr lang="en-US" b="1" dirty="0" smtClean="0"/>
              <a:t> Management PS</a:t>
            </a:r>
          </a:p>
          <a:p>
            <a:pPr lvl="1"/>
            <a:r>
              <a:rPr lang="en-US" dirty="0" smtClean="0"/>
              <a:t>Confirmed </a:t>
            </a:r>
            <a:r>
              <a:rPr lang="en-US" dirty="0"/>
              <a:t>plan to publish TR-355 YANG to public </a:t>
            </a:r>
            <a:r>
              <a:rPr lang="en-US" dirty="0" err="1"/>
              <a:t>GitHub</a:t>
            </a:r>
            <a:r>
              <a:rPr lang="en-US" dirty="0"/>
              <a:t> next </a:t>
            </a:r>
            <a:r>
              <a:rPr lang="en-US" dirty="0" smtClean="0"/>
              <a:t>week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WT-393 on MSBN management architecture and NBI </a:t>
            </a:r>
            <a:r>
              <a:rPr lang="en-US" dirty="0" smtClean="0"/>
              <a:t>specifications</a:t>
            </a:r>
          </a:p>
          <a:p>
            <a:pPr lvl="2"/>
            <a:r>
              <a:rPr lang="en-US" dirty="0"/>
              <a:t>Editor: Ken Kerpez </a:t>
            </a:r>
            <a:r>
              <a:rPr lang="en-US" dirty="0" smtClean="0"/>
              <a:t> + call for co-editor</a:t>
            </a:r>
          </a:p>
          <a:p>
            <a:pPr lvl="2"/>
            <a:r>
              <a:rPr lang="en-US" dirty="0" smtClean="0"/>
              <a:t>Baseline version approved</a:t>
            </a:r>
          </a:p>
          <a:p>
            <a:pPr lvl="2"/>
            <a:r>
              <a:rPr lang="en-US" dirty="0" smtClean="0"/>
              <a:t>Discussed re-use </a:t>
            </a:r>
            <a:r>
              <a:rPr lang="en-US" dirty="0"/>
              <a:t>of </a:t>
            </a:r>
            <a:r>
              <a:rPr lang="en-US" dirty="0" smtClean="0"/>
              <a:t>TR-355 </a:t>
            </a:r>
            <a:r>
              <a:rPr lang="en-US" dirty="0"/>
              <a:t>modules, grouping of multiple lines, and abstracted views across the </a:t>
            </a:r>
            <a:r>
              <a:rPr lang="en-US" dirty="0" smtClean="0"/>
              <a:t>NBI</a:t>
            </a:r>
            <a:endParaRPr lang="en-US" dirty="0"/>
          </a:p>
          <a:p>
            <a:pPr lvl="1"/>
            <a:r>
              <a:rPr lang="en-US" dirty="0" smtClean="0"/>
              <a:t>WT-355 amendment 1 YANG Modules for </a:t>
            </a:r>
            <a:r>
              <a:rPr lang="en-US" dirty="0" err="1" smtClean="0"/>
              <a:t>FTTdp</a:t>
            </a:r>
            <a:r>
              <a:rPr lang="en-US" dirty="0" smtClean="0"/>
              <a:t> Management</a:t>
            </a:r>
          </a:p>
          <a:p>
            <a:pPr lvl="2"/>
            <a:r>
              <a:rPr lang="en-US" dirty="0" smtClean="0"/>
              <a:t>Discussed </a:t>
            </a:r>
            <a:r>
              <a:rPr lang="en-US" dirty="0" err="1"/>
              <a:t>G.fast</a:t>
            </a:r>
            <a:r>
              <a:rPr lang="en-US" dirty="0"/>
              <a:t> bonding proposal and will create generic bonding module that supports both </a:t>
            </a:r>
            <a:r>
              <a:rPr lang="en-US" dirty="0" err="1"/>
              <a:t>G.fast</a:t>
            </a:r>
            <a:r>
              <a:rPr lang="en-US" dirty="0"/>
              <a:t> and </a:t>
            </a:r>
            <a:r>
              <a:rPr lang="en-US" dirty="0" smtClean="0"/>
              <a:t>VDSL</a:t>
            </a:r>
          </a:p>
          <a:p>
            <a:pPr lvl="2"/>
            <a:r>
              <a:rPr lang="en-US" dirty="0"/>
              <a:t>Progress </a:t>
            </a:r>
            <a:r>
              <a:rPr lang="en-US" dirty="0" smtClean="0"/>
              <a:t>on state </a:t>
            </a:r>
            <a:r>
              <a:rPr lang="en-US" dirty="0"/>
              <a:t>change </a:t>
            </a:r>
            <a:r>
              <a:rPr lang="en-US" dirty="0" smtClean="0"/>
              <a:t>principles and DPU identification</a:t>
            </a:r>
          </a:p>
          <a:p>
            <a:pPr lvl="1"/>
            <a:r>
              <a:rPr lang="en-US" dirty="0"/>
              <a:t>WT-298 issue </a:t>
            </a:r>
            <a:r>
              <a:rPr lang="en-US" dirty="0" smtClean="0"/>
              <a:t>2 considered stable, should proceed to Straw Ballot out of interim call</a:t>
            </a:r>
            <a:endParaRPr lang="en-US" dirty="0"/>
          </a:p>
          <a:p>
            <a:pPr lvl="1"/>
            <a:r>
              <a:rPr lang="en-US" dirty="0" smtClean="0"/>
              <a:t>Very good discussion on YANG Modules with Common YANG PS</a:t>
            </a:r>
          </a:p>
          <a:p>
            <a:pPr lvl="1"/>
            <a:r>
              <a:rPr lang="en-US" dirty="0" smtClean="0"/>
              <a:t>Action from Liaison “</a:t>
            </a:r>
            <a:r>
              <a:rPr lang="en-GB" dirty="0" smtClean="0"/>
              <a:t>OAM </a:t>
            </a:r>
            <a:r>
              <a:rPr lang="en-GB" dirty="0"/>
              <a:t>for Remote Power Feed (RPF</a:t>
            </a:r>
            <a:r>
              <a:rPr lang="en-GB" dirty="0" smtClean="0"/>
              <a:t>)” for review of Annex A text and to start definition of YANG module for RPF (bbf2016.704)</a:t>
            </a:r>
            <a:endParaRPr lang="en-US" dirty="0"/>
          </a:p>
          <a:p>
            <a:pPr lvl="1"/>
            <a:r>
              <a:rPr lang="en-US" dirty="0" smtClean="0"/>
              <a:t>Interim teleconference</a:t>
            </a:r>
            <a:r>
              <a:rPr lang="nl-BE" dirty="0" smtClean="0"/>
              <a:t> calls to be planned</a:t>
            </a:r>
            <a:endParaRPr lang="en-US" dirty="0" smtClean="0"/>
          </a:p>
          <a:p>
            <a:pPr lvl="2"/>
            <a:r>
              <a:rPr lang="en-US" dirty="0" smtClean="0"/>
              <a:t>2 x WT-355 </a:t>
            </a:r>
            <a:r>
              <a:rPr lang="en-US" dirty="0" err="1" smtClean="0"/>
              <a:t>amd</a:t>
            </a:r>
            <a:r>
              <a:rPr lang="en-US" dirty="0" smtClean="0"/>
              <a:t> </a:t>
            </a:r>
            <a:r>
              <a:rPr lang="en-US" dirty="0"/>
              <a:t>1: Tue </a:t>
            </a:r>
            <a:r>
              <a:rPr lang="en-US" dirty="0" smtClean="0"/>
              <a:t>September 13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/>
              <a:t>Tue </a:t>
            </a:r>
            <a:r>
              <a:rPr lang="en-US" dirty="0" smtClean="0"/>
              <a:t>October 11</a:t>
            </a:r>
            <a:r>
              <a:rPr lang="en-US" baseline="30000" dirty="0" smtClean="0"/>
              <a:t>th</a:t>
            </a:r>
            <a:r>
              <a:rPr lang="en-US" dirty="0" smtClean="0"/>
              <a:t>, </a:t>
            </a:r>
            <a:r>
              <a:rPr lang="en-US" dirty="0"/>
              <a:t>7am PT, 2-hour calls</a:t>
            </a:r>
            <a:endParaRPr lang="en-US" dirty="0" smtClean="0"/>
          </a:p>
          <a:p>
            <a:pPr lvl="2"/>
            <a:r>
              <a:rPr lang="en-US" dirty="0" smtClean="0"/>
              <a:t>1 x WT-374 G.hn, TBD</a:t>
            </a:r>
          </a:p>
          <a:p>
            <a:pPr lvl="2"/>
            <a:r>
              <a:rPr lang="en-US" dirty="0" smtClean="0"/>
              <a:t>1 x WT-298i2 to proceed to Straw Ballot, Fri September 9</a:t>
            </a:r>
            <a:r>
              <a:rPr lang="en-US" baseline="30000" dirty="0" smtClean="0"/>
              <a:t>th</a:t>
            </a:r>
            <a:r>
              <a:rPr lang="en-US" dirty="0" smtClean="0"/>
              <a:t>, 7am </a:t>
            </a:r>
            <a:r>
              <a:rPr lang="en-US" dirty="0"/>
              <a:t>PT, </a:t>
            </a:r>
            <a:r>
              <a:rPr lang="en-US" dirty="0" smtClean="0"/>
              <a:t>1 hour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1847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957050" cy="688996"/>
          </a:xfrm>
        </p:spPr>
        <p:txBody>
          <a:bodyPr/>
          <a:lstStyle/>
          <a:p>
            <a:r>
              <a:rPr lang="en-US" dirty="0" smtClean="0"/>
              <a:t>Fiber to the Distribution Point WA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Architecture and Requirements PS</a:t>
            </a:r>
          </a:p>
          <a:p>
            <a:pPr lvl="1"/>
            <a:r>
              <a:rPr lang="en-US" dirty="0" smtClean="0"/>
              <a:t>WT-301i2 Fiber to the Distribution point - Issue 2</a:t>
            </a:r>
          </a:p>
          <a:p>
            <a:pPr lvl="2"/>
            <a:r>
              <a:rPr lang="en-US" dirty="0" smtClean="0"/>
              <a:t>Progress on certificate </a:t>
            </a:r>
            <a:r>
              <a:rPr lang="en-US" dirty="0"/>
              <a:t>management, PMA discovery, software image </a:t>
            </a:r>
            <a:r>
              <a:rPr lang="en-US" dirty="0" smtClean="0"/>
              <a:t>management and bulk </a:t>
            </a:r>
            <a:r>
              <a:rPr lang="en-US" dirty="0"/>
              <a:t>statistics </a:t>
            </a:r>
            <a:r>
              <a:rPr lang="en-US" dirty="0" smtClean="0"/>
              <a:t>collection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One </a:t>
            </a:r>
            <a:r>
              <a:rPr lang="en-GB" dirty="0" smtClean="0"/>
              <a:t>interim teleconference per week </a:t>
            </a:r>
            <a:r>
              <a:rPr lang="en-GB" dirty="0"/>
              <a:t>to progress WT-301 issue </a:t>
            </a:r>
            <a:r>
              <a:rPr lang="en-GB" dirty="0" smtClean="0"/>
              <a:t>2</a:t>
            </a:r>
          </a:p>
          <a:p>
            <a:pPr lvl="2"/>
            <a:r>
              <a:rPr lang="en-GB" dirty="0" smtClean="0"/>
              <a:t>Every Wednesday, starting August 10</a:t>
            </a:r>
            <a:r>
              <a:rPr lang="en-GB" baseline="30000" dirty="0" smtClean="0"/>
              <a:t>th</a:t>
            </a:r>
            <a:r>
              <a:rPr lang="en-GB" dirty="0" smtClean="0"/>
              <a:t>, 7am PT, 2-hour calls</a:t>
            </a:r>
          </a:p>
          <a:p>
            <a:pPr lvl="1"/>
            <a:r>
              <a:rPr lang="en-US" dirty="0" smtClean="0"/>
              <a:t>Joint </a:t>
            </a:r>
            <a:r>
              <a:rPr lang="en-US" dirty="0" err="1"/>
              <a:t>FTTdp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dirty="0" err="1" smtClean="0"/>
              <a:t>PHYtx</a:t>
            </a:r>
            <a:r>
              <a:rPr lang="en-US" dirty="0" smtClean="0"/>
              <a:t> </a:t>
            </a:r>
            <a:r>
              <a:rPr lang="en-US" dirty="0"/>
              <a:t>teleconference </a:t>
            </a:r>
            <a:r>
              <a:rPr lang="en-US" dirty="0" smtClean="0"/>
              <a:t>planned August 11</a:t>
            </a:r>
            <a:r>
              <a:rPr lang="en-US" baseline="30000" dirty="0" smtClean="0"/>
              <a:t>th</a:t>
            </a:r>
            <a:r>
              <a:rPr lang="en-US" dirty="0" smtClean="0"/>
              <a:t> 10am-12pm ET</a:t>
            </a:r>
          </a:p>
          <a:p>
            <a:pPr lvl="2"/>
            <a:r>
              <a:rPr lang="en-US" dirty="0" smtClean="0"/>
              <a:t>Discussion on liaison from ITU-T Q4/15 on requirements </a:t>
            </a:r>
            <a:r>
              <a:rPr lang="en-US" dirty="0"/>
              <a:t>for SELT in a G.fast Deployment Environment (</a:t>
            </a:r>
            <a:r>
              <a:rPr lang="en-US" dirty="0" smtClean="0"/>
              <a:t>bbf2016.867.00)</a:t>
            </a:r>
            <a:endParaRPr lang="en-US" dirty="0"/>
          </a:p>
          <a:p>
            <a:pPr lvl="2"/>
            <a:r>
              <a:rPr lang="en-US" dirty="0" smtClean="0"/>
              <a:t>Contribution upload </a:t>
            </a:r>
            <a:r>
              <a:rPr lang="en-US" dirty="0"/>
              <a:t>deadline 10am </a:t>
            </a:r>
            <a:r>
              <a:rPr lang="en-US" dirty="0" smtClean="0"/>
              <a:t>ET on </a:t>
            </a:r>
            <a:r>
              <a:rPr lang="en-US" dirty="0"/>
              <a:t>Tuesday August </a:t>
            </a: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</a:p>
        </p:txBody>
      </p:sp>
    </p:spTree>
    <p:extLst>
      <p:ext uri="{BB962C8B-B14F-4D97-AF65-F5344CB8AC3E}">
        <p14:creationId xmlns="" xmlns:p14="http://schemas.microsoft.com/office/powerpoint/2010/main" val="250335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228600"/>
            <a:ext cx="11957050" cy="688996"/>
          </a:xfrm>
        </p:spPr>
        <p:txBody>
          <a:bodyPr/>
          <a:lstStyle/>
          <a:p>
            <a:r>
              <a:rPr lang="en-US" dirty="0" smtClean="0"/>
              <a:t>Fiber to the Distribution Point WA cont’d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FTTdp Management Interop &amp; Testing </a:t>
            </a:r>
            <a:r>
              <a:rPr lang="en-US" b="1" dirty="0" smtClean="0"/>
              <a:t>PS</a:t>
            </a:r>
          </a:p>
          <a:p>
            <a:pPr lvl="1"/>
            <a:r>
              <a:rPr lang="en-US" dirty="0" smtClean="0"/>
              <a:t>No contributions at this meeting</a:t>
            </a:r>
          </a:p>
          <a:p>
            <a:pPr lvl="1"/>
            <a:r>
              <a:rPr lang="en-US" dirty="0" smtClean="0"/>
              <a:t>It was noted that work on </a:t>
            </a:r>
            <a:r>
              <a:rPr lang="en-US" dirty="0" err="1" smtClean="0"/>
              <a:t>Netconf</a:t>
            </a:r>
            <a:r>
              <a:rPr lang="en-US" dirty="0" smtClean="0"/>
              <a:t>/YANG </a:t>
            </a:r>
            <a:r>
              <a:rPr lang="en-US" dirty="0" err="1" smtClean="0"/>
              <a:t>interop</a:t>
            </a:r>
            <a:r>
              <a:rPr lang="en-US" dirty="0" smtClean="0"/>
              <a:t> may have applicability beyond pure </a:t>
            </a:r>
            <a:r>
              <a:rPr lang="en-US" dirty="0" err="1" smtClean="0"/>
              <a:t>FTTdp</a:t>
            </a:r>
            <a:r>
              <a:rPr lang="en-US" dirty="0" smtClean="0"/>
              <a:t> architectures</a:t>
            </a:r>
          </a:p>
        </p:txBody>
      </p:sp>
    </p:spTree>
    <p:extLst>
      <p:ext uri="{BB962C8B-B14F-4D97-AF65-F5344CB8AC3E}">
        <p14:creationId xmlns="" xmlns:p14="http://schemas.microsoft.com/office/powerpoint/2010/main" val="9778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Bubbles</a:t>
            </a:r>
            <a:endParaRPr lang="en-US" dirty="0"/>
          </a:p>
        </p:txBody>
      </p:sp>
      <p:sp>
        <p:nvSpPr>
          <p:cNvPr id="15" name="Oval 66"/>
          <p:cNvSpPr>
            <a:spLocks noChangeArrowheads="1"/>
          </p:cNvSpPr>
          <p:nvPr/>
        </p:nvSpPr>
        <p:spPr bwMode="auto">
          <a:xfrm>
            <a:off x="10399193" y="183611"/>
            <a:ext cx="537594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25" name="Oval 48"/>
          <p:cNvSpPr>
            <a:spLocks noChangeArrowheads="1"/>
          </p:cNvSpPr>
          <p:nvPr/>
        </p:nvSpPr>
        <p:spPr bwMode="auto">
          <a:xfrm>
            <a:off x="11267057" y="183611"/>
            <a:ext cx="537594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46" name="Oval 32"/>
          <p:cNvSpPr>
            <a:spLocks noChangeArrowheads="1"/>
          </p:cNvSpPr>
          <p:nvPr/>
        </p:nvSpPr>
        <p:spPr bwMode="auto">
          <a:xfrm>
            <a:off x="9535133" y="176214"/>
            <a:ext cx="534212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78" name="Line 7"/>
          <p:cNvSpPr>
            <a:spLocks noChangeShapeType="1"/>
          </p:cNvSpPr>
          <p:nvPr/>
        </p:nvSpPr>
        <p:spPr bwMode="auto">
          <a:xfrm flipH="1">
            <a:off x="4413250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7"/>
          <p:cNvSpPr>
            <a:spLocks noChangeShapeType="1"/>
          </p:cNvSpPr>
          <p:nvPr/>
        </p:nvSpPr>
        <p:spPr bwMode="auto">
          <a:xfrm flipH="1">
            <a:off x="6292638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8"/>
          <p:cNvSpPr>
            <a:spLocks noChangeShapeType="1"/>
          </p:cNvSpPr>
          <p:nvPr/>
        </p:nvSpPr>
        <p:spPr bwMode="auto">
          <a:xfrm flipH="1">
            <a:off x="8239102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Line 9"/>
          <p:cNvSpPr>
            <a:spLocks noChangeShapeType="1"/>
          </p:cNvSpPr>
          <p:nvPr/>
        </p:nvSpPr>
        <p:spPr bwMode="auto">
          <a:xfrm flipH="1">
            <a:off x="10102637" y="2327564"/>
            <a:ext cx="13331" cy="4276436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Text Box 26"/>
          <p:cNvSpPr txBox="1">
            <a:spLocks noChangeArrowheads="1"/>
          </p:cNvSpPr>
          <p:nvPr/>
        </p:nvSpPr>
        <p:spPr bwMode="auto">
          <a:xfrm>
            <a:off x="9671050" y="1430683"/>
            <a:ext cx="74601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17Q2</a:t>
            </a:r>
            <a:br>
              <a:rPr lang="en-GB" altLang="en-US" sz="1800" b="1" dirty="0" smtClean="0">
                <a:solidFill>
                  <a:srgbClr val="006666"/>
                </a:solidFill>
              </a:rPr>
            </a:br>
            <a:r>
              <a:rPr lang="en-GB" altLang="en-US" sz="1800" b="1" dirty="0" smtClean="0">
                <a:solidFill>
                  <a:srgbClr val="006666"/>
                </a:solidFill>
              </a:rPr>
              <a:t>Asia</a:t>
            </a:r>
          </a:p>
        </p:txBody>
      </p:sp>
      <p:sp>
        <p:nvSpPr>
          <p:cNvPr id="83" name="Line 11"/>
          <p:cNvSpPr>
            <a:spLocks noChangeShapeType="1"/>
          </p:cNvSpPr>
          <p:nvPr/>
        </p:nvSpPr>
        <p:spPr bwMode="auto">
          <a:xfrm flipV="1">
            <a:off x="3651250" y="2895599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Text Box 25"/>
          <p:cNvSpPr txBox="1">
            <a:spLocks noChangeArrowheads="1"/>
          </p:cNvSpPr>
          <p:nvPr/>
        </p:nvSpPr>
        <p:spPr bwMode="auto">
          <a:xfrm>
            <a:off x="1133352" y="2606676"/>
            <a:ext cx="98967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OD-369</a:t>
            </a:r>
            <a:endParaRPr lang="en-US" altLang="en-US" sz="1800" b="1" dirty="0">
              <a:solidFill>
                <a:srgbClr val="006666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Test Plan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85" name="Text Box 26"/>
          <p:cNvSpPr txBox="1">
            <a:spLocks noChangeArrowheads="1"/>
          </p:cNvSpPr>
          <p:nvPr/>
        </p:nvSpPr>
        <p:spPr bwMode="auto">
          <a:xfrm>
            <a:off x="3789269" y="1379345"/>
            <a:ext cx="1157382" cy="69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16Q3</a:t>
            </a:r>
            <a:endParaRPr lang="en-GB" altLang="en-US" sz="1800" b="1" dirty="0">
              <a:solidFill>
                <a:srgbClr val="006666"/>
              </a:solidFill>
            </a:endParaRPr>
          </a:p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Berlin</a:t>
            </a:r>
            <a:endParaRPr lang="en-GB" altLang="en-US" sz="1800" b="1" dirty="0">
              <a:solidFill>
                <a:srgbClr val="006666"/>
              </a:solidFill>
            </a:endParaRPr>
          </a:p>
        </p:txBody>
      </p:sp>
      <p:sp>
        <p:nvSpPr>
          <p:cNvPr id="86" name="Text Box 26"/>
          <p:cNvSpPr txBox="1">
            <a:spLocks noChangeArrowheads="1"/>
          </p:cNvSpPr>
          <p:nvPr/>
        </p:nvSpPr>
        <p:spPr bwMode="auto">
          <a:xfrm>
            <a:off x="5582912" y="1366108"/>
            <a:ext cx="1502632" cy="69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16Q4</a:t>
            </a:r>
            <a:endParaRPr lang="en-GB" altLang="en-US" sz="1800" b="1" dirty="0">
              <a:solidFill>
                <a:srgbClr val="006666"/>
              </a:solidFill>
            </a:endParaRPr>
          </a:p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Kansas City</a:t>
            </a:r>
            <a:endParaRPr lang="en-GB" altLang="en-US" sz="1800" b="1" dirty="0">
              <a:solidFill>
                <a:srgbClr val="006666"/>
              </a:solidFill>
            </a:endParaRPr>
          </a:p>
        </p:txBody>
      </p:sp>
      <p:sp>
        <p:nvSpPr>
          <p:cNvPr id="87" name="Text Box 17"/>
          <p:cNvSpPr txBox="1">
            <a:spLocks noChangeArrowheads="1"/>
          </p:cNvSpPr>
          <p:nvPr/>
        </p:nvSpPr>
        <p:spPr bwMode="auto">
          <a:xfrm>
            <a:off x="1175873" y="3476513"/>
            <a:ext cx="136317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WT-301i2</a:t>
            </a:r>
            <a:endParaRPr lang="en-US" altLang="en-US" sz="1800" b="1" dirty="0">
              <a:solidFill>
                <a:srgbClr val="006666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FTTdp Architecture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88" name="Line 11"/>
          <p:cNvSpPr>
            <a:spLocks noChangeShapeType="1"/>
          </p:cNvSpPr>
          <p:nvPr/>
        </p:nvSpPr>
        <p:spPr bwMode="auto">
          <a:xfrm>
            <a:off x="3651251" y="3727511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Text Box 26"/>
          <p:cNvSpPr txBox="1">
            <a:spLocks noChangeArrowheads="1"/>
          </p:cNvSpPr>
          <p:nvPr/>
        </p:nvSpPr>
        <p:spPr bwMode="auto">
          <a:xfrm>
            <a:off x="7364536" y="1447800"/>
            <a:ext cx="1763346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17Q1</a:t>
            </a:r>
            <a:r>
              <a:rPr lang="en-GB" altLang="en-US" sz="1800" b="1" dirty="0">
                <a:solidFill>
                  <a:srgbClr val="006666"/>
                </a:solidFill>
              </a:rPr>
              <a:t/>
            </a:r>
            <a:br>
              <a:rPr lang="en-GB" altLang="en-US" sz="1800" b="1" dirty="0">
                <a:solidFill>
                  <a:srgbClr val="006666"/>
                </a:solidFill>
              </a:rPr>
            </a:br>
            <a:r>
              <a:rPr lang="en-GB" altLang="en-US" sz="1800" b="1" dirty="0" smtClean="0">
                <a:solidFill>
                  <a:srgbClr val="006666"/>
                </a:solidFill>
              </a:rPr>
              <a:t>North America</a:t>
            </a:r>
          </a:p>
        </p:txBody>
      </p:sp>
      <p:sp>
        <p:nvSpPr>
          <p:cNvPr id="90" name="Text Box 17"/>
          <p:cNvSpPr txBox="1">
            <a:spLocks noChangeArrowheads="1"/>
          </p:cNvSpPr>
          <p:nvPr/>
        </p:nvSpPr>
        <p:spPr bwMode="auto">
          <a:xfrm>
            <a:off x="1170124" y="4249800"/>
            <a:ext cx="1990073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WT-355 / WT-371</a:t>
            </a:r>
            <a:endParaRPr lang="en-US" altLang="en-US" sz="1800" b="1" dirty="0">
              <a:solidFill>
                <a:srgbClr val="006666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YANG for VDSL/</a:t>
            </a:r>
            <a:r>
              <a:rPr lang="en-US" altLang="en-US" sz="1000" b="1" i="1" dirty="0" err="1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G.fast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91" name="Line 11"/>
          <p:cNvSpPr>
            <a:spLocks noChangeShapeType="1"/>
          </p:cNvSpPr>
          <p:nvPr/>
        </p:nvSpPr>
        <p:spPr bwMode="auto">
          <a:xfrm flipV="1">
            <a:off x="3651250" y="4513324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Oval 32"/>
          <p:cNvSpPr>
            <a:spLocks noChangeArrowheads="1"/>
          </p:cNvSpPr>
          <p:nvPr/>
        </p:nvSpPr>
        <p:spPr bwMode="auto">
          <a:xfrm>
            <a:off x="4184650" y="2604692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93" name="Oval 32"/>
          <p:cNvSpPr>
            <a:spLocks noChangeArrowheads="1"/>
          </p:cNvSpPr>
          <p:nvPr/>
        </p:nvSpPr>
        <p:spPr bwMode="auto">
          <a:xfrm>
            <a:off x="6052594" y="2617788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94" name="Oval 32"/>
          <p:cNvSpPr>
            <a:spLocks noChangeArrowheads="1"/>
          </p:cNvSpPr>
          <p:nvPr/>
        </p:nvSpPr>
        <p:spPr bwMode="auto">
          <a:xfrm>
            <a:off x="4184650" y="3513199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95" name="Oval 94"/>
          <p:cNvSpPr>
            <a:spLocks noChangeArrowheads="1"/>
          </p:cNvSpPr>
          <p:nvPr/>
        </p:nvSpPr>
        <p:spPr bwMode="auto">
          <a:xfrm>
            <a:off x="4184650" y="4273939"/>
            <a:ext cx="497386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96" name="Oval 32"/>
          <p:cNvSpPr>
            <a:spLocks noChangeArrowheads="1"/>
          </p:cNvSpPr>
          <p:nvPr/>
        </p:nvSpPr>
        <p:spPr bwMode="auto">
          <a:xfrm>
            <a:off x="7994650" y="2617788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97" name="Text Box 17"/>
          <p:cNvSpPr txBox="1">
            <a:spLocks noChangeArrowheads="1"/>
          </p:cNvSpPr>
          <p:nvPr/>
        </p:nvSpPr>
        <p:spPr bwMode="auto">
          <a:xfrm>
            <a:off x="1170125" y="5867400"/>
            <a:ext cx="108585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WT-374</a:t>
            </a:r>
            <a:endParaRPr lang="en-US" altLang="en-US" sz="1800" b="1" dirty="0">
              <a:solidFill>
                <a:srgbClr val="006666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YANG for G.hn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98" name="Line 11"/>
          <p:cNvSpPr>
            <a:spLocks noChangeShapeType="1"/>
          </p:cNvSpPr>
          <p:nvPr/>
        </p:nvSpPr>
        <p:spPr bwMode="auto">
          <a:xfrm flipV="1">
            <a:off x="3651250" y="6130924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Oval 32"/>
          <p:cNvSpPr>
            <a:spLocks noChangeArrowheads="1"/>
          </p:cNvSpPr>
          <p:nvPr/>
        </p:nvSpPr>
        <p:spPr bwMode="auto">
          <a:xfrm>
            <a:off x="4184650" y="5892800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100" name="Oval 66"/>
          <p:cNvSpPr>
            <a:spLocks noChangeArrowheads="1"/>
          </p:cNvSpPr>
          <p:nvPr/>
        </p:nvSpPr>
        <p:spPr bwMode="auto">
          <a:xfrm>
            <a:off x="7994650" y="5884800"/>
            <a:ext cx="497386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101" name="Oval 66"/>
          <p:cNvSpPr>
            <a:spLocks noChangeArrowheads="1"/>
          </p:cNvSpPr>
          <p:nvPr/>
        </p:nvSpPr>
        <p:spPr bwMode="auto">
          <a:xfrm>
            <a:off x="7994650" y="3487830"/>
            <a:ext cx="497386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102" name="Oval 101"/>
          <p:cNvSpPr>
            <a:spLocks noChangeArrowheads="1"/>
          </p:cNvSpPr>
          <p:nvPr/>
        </p:nvSpPr>
        <p:spPr bwMode="auto">
          <a:xfrm>
            <a:off x="9828659" y="3486990"/>
            <a:ext cx="497386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103" name="Oval 102"/>
          <p:cNvSpPr>
            <a:spLocks noChangeArrowheads="1"/>
          </p:cNvSpPr>
          <p:nvPr/>
        </p:nvSpPr>
        <p:spPr bwMode="auto">
          <a:xfrm>
            <a:off x="9823450" y="5879963"/>
            <a:ext cx="497386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104" name="Oval 32"/>
          <p:cNvSpPr>
            <a:spLocks noChangeArrowheads="1"/>
          </p:cNvSpPr>
          <p:nvPr/>
        </p:nvSpPr>
        <p:spPr bwMode="auto">
          <a:xfrm>
            <a:off x="6052594" y="3513199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105" name="Oval 32"/>
          <p:cNvSpPr>
            <a:spLocks noChangeArrowheads="1"/>
          </p:cNvSpPr>
          <p:nvPr/>
        </p:nvSpPr>
        <p:spPr bwMode="auto">
          <a:xfrm>
            <a:off x="9862594" y="2617788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106" name="Oval 32"/>
          <p:cNvSpPr>
            <a:spLocks noChangeArrowheads="1"/>
          </p:cNvSpPr>
          <p:nvPr/>
        </p:nvSpPr>
        <p:spPr bwMode="auto">
          <a:xfrm>
            <a:off x="6052594" y="5892800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107" name="Text Box 17"/>
          <p:cNvSpPr txBox="1">
            <a:spLocks noChangeArrowheads="1"/>
          </p:cNvSpPr>
          <p:nvPr/>
        </p:nvSpPr>
        <p:spPr bwMode="auto">
          <a:xfrm>
            <a:off x="1170124" y="5029200"/>
            <a:ext cx="165658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WT-355 amd1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108" name="Line 11"/>
          <p:cNvSpPr>
            <a:spLocks noChangeShapeType="1"/>
          </p:cNvSpPr>
          <p:nvPr/>
        </p:nvSpPr>
        <p:spPr bwMode="auto">
          <a:xfrm flipV="1">
            <a:off x="3651251" y="5257800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Oval 32"/>
          <p:cNvSpPr>
            <a:spLocks noChangeArrowheads="1"/>
          </p:cNvSpPr>
          <p:nvPr/>
        </p:nvSpPr>
        <p:spPr bwMode="auto">
          <a:xfrm>
            <a:off x="6052594" y="5011676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110" name="Oval 66"/>
          <p:cNvSpPr>
            <a:spLocks noChangeArrowheads="1"/>
          </p:cNvSpPr>
          <p:nvPr/>
        </p:nvSpPr>
        <p:spPr bwMode="auto">
          <a:xfrm>
            <a:off x="7994650" y="5012516"/>
            <a:ext cx="497386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111" name="Oval 110"/>
          <p:cNvSpPr>
            <a:spLocks noChangeArrowheads="1"/>
          </p:cNvSpPr>
          <p:nvPr/>
        </p:nvSpPr>
        <p:spPr bwMode="auto">
          <a:xfrm>
            <a:off x="9828659" y="5011676"/>
            <a:ext cx="497386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40" name="Oval 32"/>
          <p:cNvSpPr>
            <a:spLocks noChangeArrowheads="1"/>
          </p:cNvSpPr>
          <p:nvPr/>
        </p:nvSpPr>
        <p:spPr bwMode="auto">
          <a:xfrm>
            <a:off x="4184650" y="5011676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</p:spTree>
    <p:extLst>
      <p:ext uri="{BB962C8B-B14F-4D97-AF65-F5344CB8AC3E}">
        <p14:creationId xmlns="" xmlns:p14="http://schemas.microsoft.com/office/powerpoint/2010/main" val="62223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Bubbles cont’d</a:t>
            </a:r>
            <a:endParaRPr lang="en-US" dirty="0"/>
          </a:p>
        </p:txBody>
      </p:sp>
      <p:sp>
        <p:nvSpPr>
          <p:cNvPr id="20" name="Oval 66"/>
          <p:cNvSpPr>
            <a:spLocks noChangeArrowheads="1"/>
          </p:cNvSpPr>
          <p:nvPr/>
        </p:nvSpPr>
        <p:spPr bwMode="auto">
          <a:xfrm>
            <a:off x="10399193" y="183611"/>
            <a:ext cx="537594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21" name="Oval 48"/>
          <p:cNvSpPr>
            <a:spLocks noChangeArrowheads="1"/>
          </p:cNvSpPr>
          <p:nvPr/>
        </p:nvSpPr>
        <p:spPr bwMode="auto">
          <a:xfrm>
            <a:off x="11267057" y="183611"/>
            <a:ext cx="537594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23" name="Oval 32"/>
          <p:cNvSpPr>
            <a:spLocks noChangeArrowheads="1"/>
          </p:cNvSpPr>
          <p:nvPr/>
        </p:nvSpPr>
        <p:spPr bwMode="auto">
          <a:xfrm>
            <a:off x="9535133" y="176214"/>
            <a:ext cx="534212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62" name="Text Box 25"/>
          <p:cNvSpPr txBox="1">
            <a:spLocks noChangeArrowheads="1"/>
          </p:cNvSpPr>
          <p:nvPr/>
        </p:nvSpPr>
        <p:spPr bwMode="auto">
          <a:xfrm>
            <a:off x="1133352" y="2606675"/>
            <a:ext cx="1404850" cy="679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6666"/>
                </a:solidFill>
              </a:rPr>
              <a:t>WT-298i2</a:t>
            </a:r>
            <a:endParaRPr lang="en-US" altLang="en-US" sz="1800" b="1" dirty="0">
              <a:solidFill>
                <a:srgbClr val="006666"/>
              </a:solidFill>
            </a:endParaRP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Management Model 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US" altLang="en-US" sz="1000" b="1" i="1" dirty="0" smtClean="0">
                <a:solidFill>
                  <a:srgbClr val="003366"/>
                </a:solidFill>
                <a:ea typeface="MS PGothic" pitchFamily="34" charset="-128"/>
                <a:cs typeface="Lucida Sans Unicode" pitchFamily="34" charset="0"/>
              </a:rPr>
              <a:t>For Line Test</a:t>
            </a:r>
            <a:endParaRPr lang="en-US" altLang="en-US" sz="1000" b="1" dirty="0">
              <a:solidFill>
                <a:srgbClr val="003366"/>
              </a:solidFill>
              <a:ea typeface="MS PGothic" pitchFamily="34" charset="-128"/>
              <a:cs typeface="Lucida Sans Unicode" pitchFamily="34" charset="0"/>
            </a:endParaRPr>
          </a:p>
        </p:txBody>
      </p:sp>
      <p:sp>
        <p:nvSpPr>
          <p:cNvPr id="63" name="Line 7"/>
          <p:cNvSpPr>
            <a:spLocks noChangeShapeType="1"/>
          </p:cNvSpPr>
          <p:nvPr/>
        </p:nvSpPr>
        <p:spPr bwMode="auto">
          <a:xfrm flipH="1">
            <a:off x="4413250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7"/>
          <p:cNvSpPr>
            <a:spLocks noChangeShapeType="1"/>
          </p:cNvSpPr>
          <p:nvPr/>
        </p:nvSpPr>
        <p:spPr bwMode="auto">
          <a:xfrm flipH="1">
            <a:off x="6292638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8"/>
          <p:cNvSpPr>
            <a:spLocks noChangeShapeType="1"/>
          </p:cNvSpPr>
          <p:nvPr/>
        </p:nvSpPr>
        <p:spPr bwMode="auto">
          <a:xfrm flipH="1">
            <a:off x="8239102" y="2044931"/>
            <a:ext cx="14212" cy="4559069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9"/>
          <p:cNvSpPr>
            <a:spLocks noChangeShapeType="1"/>
          </p:cNvSpPr>
          <p:nvPr/>
        </p:nvSpPr>
        <p:spPr bwMode="auto">
          <a:xfrm flipH="1">
            <a:off x="10102637" y="2327564"/>
            <a:ext cx="13331" cy="4276436"/>
          </a:xfrm>
          <a:prstGeom prst="line">
            <a:avLst/>
          </a:prstGeom>
          <a:noFill/>
          <a:ln w="28440">
            <a:solidFill>
              <a:srgbClr val="003366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11"/>
          <p:cNvSpPr>
            <a:spLocks noChangeShapeType="1"/>
          </p:cNvSpPr>
          <p:nvPr/>
        </p:nvSpPr>
        <p:spPr bwMode="auto">
          <a:xfrm flipV="1">
            <a:off x="3651250" y="2895599"/>
            <a:ext cx="7467600" cy="0"/>
          </a:xfrm>
          <a:prstGeom prst="line">
            <a:avLst/>
          </a:prstGeom>
          <a:noFill/>
          <a:ln w="9398">
            <a:solidFill>
              <a:srgbClr val="003366"/>
            </a:solidFill>
            <a:miter lim="800000"/>
            <a:headEnd/>
            <a:tailEnd type="triangle" w="med" len="lg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Text Box 26"/>
          <p:cNvSpPr txBox="1">
            <a:spLocks noChangeArrowheads="1"/>
          </p:cNvSpPr>
          <p:nvPr/>
        </p:nvSpPr>
        <p:spPr bwMode="auto">
          <a:xfrm>
            <a:off x="3789269" y="1379345"/>
            <a:ext cx="1157382" cy="69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16Q3</a:t>
            </a:r>
            <a:endParaRPr lang="en-GB" altLang="en-US" sz="1800" b="1" dirty="0">
              <a:solidFill>
                <a:srgbClr val="006666"/>
              </a:solidFill>
            </a:endParaRPr>
          </a:p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Berlin</a:t>
            </a:r>
            <a:endParaRPr lang="en-GB" altLang="en-US" sz="1800" b="1" dirty="0">
              <a:solidFill>
                <a:srgbClr val="006666"/>
              </a:solidFill>
            </a:endParaRPr>
          </a:p>
        </p:txBody>
      </p:sp>
      <p:sp>
        <p:nvSpPr>
          <p:cNvPr id="69" name="Text Box 26"/>
          <p:cNvSpPr txBox="1">
            <a:spLocks noChangeArrowheads="1"/>
          </p:cNvSpPr>
          <p:nvPr/>
        </p:nvSpPr>
        <p:spPr bwMode="auto">
          <a:xfrm>
            <a:off x="5582912" y="1366108"/>
            <a:ext cx="1502632" cy="69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16Q4</a:t>
            </a:r>
            <a:endParaRPr lang="en-GB" altLang="en-US" sz="1800" b="1" dirty="0">
              <a:solidFill>
                <a:srgbClr val="006666"/>
              </a:solidFill>
            </a:endParaRPr>
          </a:p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Kansas City</a:t>
            </a:r>
            <a:endParaRPr lang="en-GB" altLang="en-US" sz="1800" b="1" dirty="0">
              <a:solidFill>
                <a:srgbClr val="006666"/>
              </a:solidFill>
            </a:endParaRPr>
          </a:p>
        </p:txBody>
      </p:sp>
      <p:sp>
        <p:nvSpPr>
          <p:cNvPr id="70" name="Oval 32"/>
          <p:cNvSpPr>
            <a:spLocks noChangeArrowheads="1"/>
          </p:cNvSpPr>
          <p:nvPr/>
        </p:nvSpPr>
        <p:spPr bwMode="auto">
          <a:xfrm>
            <a:off x="4184650" y="2693209"/>
            <a:ext cx="494256" cy="509587"/>
          </a:xfrm>
          <a:prstGeom prst="ellipse">
            <a:avLst/>
          </a:prstGeom>
          <a:solidFill>
            <a:srgbClr val="0000FF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>
                <a:solidFill>
                  <a:schemeClr val="bg1"/>
                </a:solidFill>
                <a:cs typeface="Arial" charset="0"/>
              </a:rPr>
              <a:t>R</a:t>
            </a:r>
          </a:p>
        </p:txBody>
      </p:sp>
      <p:sp>
        <p:nvSpPr>
          <p:cNvPr id="71" name="Oval 66"/>
          <p:cNvSpPr>
            <a:spLocks noChangeArrowheads="1"/>
          </p:cNvSpPr>
          <p:nvPr/>
        </p:nvSpPr>
        <p:spPr bwMode="auto">
          <a:xfrm>
            <a:off x="6008241" y="2667840"/>
            <a:ext cx="497386" cy="508000"/>
          </a:xfrm>
          <a:prstGeom prst="ellipse">
            <a:avLst/>
          </a:prstGeom>
          <a:solidFill>
            <a:srgbClr val="FF803D"/>
          </a:solidFill>
          <a:ln w="9360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SB</a:t>
            </a:r>
          </a:p>
        </p:txBody>
      </p:sp>
      <p:sp>
        <p:nvSpPr>
          <p:cNvPr id="72" name="Oval 71"/>
          <p:cNvSpPr>
            <a:spLocks noChangeArrowheads="1"/>
          </p:cNvSpPr>
          <p:nvPr/>
        </p:nvSpPr>
        <p:spPr bwMode="auto">
          <a:xfrm>
            <a:off x="7994650" y="2667000"/>
            <a:ext cx="497386" cy="508000"/>
          </a:xfrm>
          <a:prstGeom prst="ellipse">
            <a:avLst/>
          </a:prstGeom>
          <a:solidFill>
            <a:srgbClr val="00FF00"/>
          </a:solidFill>
          <a:ln w="9398">
            <a:solidFill>
              <a:srgbClr val="00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600" b="1" dirty="0">
                <a:solidFill>
                  <a:srgbClr val="003366"/>
                </a:solidFill>
                <a:cs typeface="Arial" charset="0"/>
              </a:rPr>
              <a:t>TR</a:t>
            </a:r>
          </a:p>
        </p:txBody>
      </p:sp>
      <p:sp>
        <p:nvSpPr>
          <p:cNvPr id="74" name="Text Box 26"/>
          <p:cNvSpPr txBox="1">
            <a:spLocks noChangeArrowheads="1"/>
          </p:cNvSpPr>
          <p:nvPr/>
        </p:nvSpPr>
        <p:spPr bwMode="auto">
          <a:xfrm>
            <a:off x="9671050" y="1430683"/>
            <a:ext cx="74601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17Q2</a:t>
            </a:r>
            <a:br>
              <a:rPr lang="en-GB" altLang="en-US" sz="1800" b="1" dirty="0" smtClean="0">
                <a:solidFill>
                  <a:srgbClr val="006666"/>
                </a:solidFill>
              </a:rPr>
            </a:br>
            <a:r>
              <a:rPr lang="en-GB" altLang="en-US" sz="1800" b="1" dirty="0" smtClean="0">
                <a:solidFill>
                  <a:srgbClr val="006666"/>
                </a:solidFill>
              </a:rPr>
              <a:t>Asia</a:t>
            </a:r>
          </a:p>
        </p:txBody>
      </p:sp>
      <p:sp>
        <p:nvSpPr>
          <p:cNvPr id="75" name="Text Box 26"/>
          <p:cNvSpPr txBox="1">
            <a:spLocks noChangeArrowheads="1"/>
          </p:cNvSpPr>
          <p:nvPr/>
        </p:nvSpPr>
        <p:spPr bwMode="auto">
          <a:xfrm>
            <a:off x="7364536" y="1447800"/>
            <a:ext cx="1763346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Arial" charset="0"/>
              </a:defRPr>
            </a:lvl1pPr>
            <a:lvl2pPr marL="742950" indent="-28575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</a:defRPr>
            </a:lvl2pPr>
            <a:lvl3pPr marL="11430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0000"/>
                </a:solidFill>
                <a:latin typeface="Arial" charset="0"/>
              </a:defRPr>
            </a:lvl3pPr>
            <a:lvl4pPr marL="1600200" indent="-228600" defTabSz="449263">
              <a:spcBef>
                <a:spcPct val="20000"/>
              </a:spcBef>
              <a:buClr>
                <a:srgbClr val="006032"/>
              </a:buClr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 marL="2057400" indent="-228600" defTabSz="449263">
              <a:spcBef>
                <a:spcPct val="20000"/>
              </a:spcBef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032"/>
              </a:buClr>
              <a:buFont typeface="Wingdings" pitchFamily="2" charset="2"/>
              <a:buChar char="l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400"/>
              </a:spcBef>
              <a:buClr>
                <a:srgbClr val="000000"/>
              </a:buClr>
              <a:buFont typeface="Times New Roman" pitchFamily="18" charset="0"/>
              <a:buNone/>
            </a:pPr>
            <a:r>
              <a:rPr lang="en-GB" altLang="en-US" sz="1800" b="1" dirty="0" smtClean="0">
                <a:solidFill>
                  <a:srgbClr val="006666"/>
                </a:solidFill>
              </a:rPr>
              <a:t>17Q1</a:t>
            </a:r>
            <a:r>
              <a:rPr lang="en-GB" altLang="en-US" sz="1800" b="1" dirty="0">
                <a:solidFill>
                  <a:srgbClr val="006666"/>
                </a:solidFill>
              </a:rPr>
              <a:t/>
            </a:r>
            <a:br>
              <a:rPr lang="en-GB" altLang="en-US" sz="1800" b="1" dirty="0">
                <a:solidFill>
                  <a:srgbClr val="006666"/>
                </a:solidFill>
              </a:rPr>
            </a:br>
            <a:r>
              <a:rPr lang="en-GB" altLang="en-US" sz="1800" b="1" dirty="0" smtClean="0">
                <a:solidFill>
                  <a:srgbClr val="006666"/>
                </a:solidFill>
              </a:rPr>
              <a:t>North America</a:t>
            </a:r>
          </a:p>
        </p:txBody>
      </p:sp>
    </p:spTree>
    <p:extLst>
      <p:ext uri="{BB962C8B-B14F-4D97-AF65-F5344CB8AC3E}">
        <p14:creationId xmlns="" xmlns:p14="http://schemas.microsoft.com/office/powerpoint/2010/main" val="193682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6138</TotalTime>
  <Words>404</Words>
  <Application>Microsoft Office PowerPoint</Application>
  <PresentationFormat>Custom</PresentationFormat>
  <Paragraphs>86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1_Office Theme</vt:lpstr>
      <vt:lpstr>2_Office Theme</vt:lpstr>
      <vt:lpstr>Fiber to the Distribution Point  Work Area    </vt:lpstr>
      <vt:lpstr>Fiber to the Distribution Point WA </vt:lpstr>
      <vt:lpstr>Fiber to the Distribution Point WA cont’d</vt:lpstr>
      <vt:lpstr>Fiber to the Distribution Point WA cont’d</vt:lpstr>
      <vt:lpstr>Bubbles</vt:lpstr>
      <vt:lpstr>Bubbles cont’d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Sven Ooghe</cp:lastModifiedBy>
  <cp:revision>248</cp:revision>
  <dcterms:created xsi:type="dcterms:W3CDTF">2015-03-23T03:44:43Z</dcterms:created>
  <dcterms:modified xsi:type="dcterms:W3CDTF">2016-07-28T12:00:18Z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-675593819</vt:i4>
  </property>
  <property fmtid="{D5CDD505-2E9C-101B-9397-08002B2CF9AE}" pid="3" name="_NewReviewCycle">
    <vt:lpwstr/>
  </property>
  <property fmtid="{D5CDD505-2E9C-101B-9397-08002B2CF9AE}" pid="4" name="_EmailSubject">
    <vt:lpwstr>FTTdp closing plenary slides</vt:lpwstr>
  </property>
  <property fmtid="{D5CDD505-2E9C-101B-9397-08002B2CF9AE}" pid="5" name="_AuthorEmail">
    <vt:lpwstr>sven.ooghe@nokia.com</vt:lpwstr>
  </property>
  <property fmtid="{D5CDD505-2E9C-101B-9397-08002B2CF9AE}" pid="6" name="_AuthorEmailDisplayName">
    <vt:lpwstr>Ooghe, Sven (Nokia - BE)</vt:lpwstr>
  </property>
  <property fmtid="{D5CDD505-2E9C-101B-9397-08002B2CF9AE}" pid="7" name="_PreviousAdHocReviewCycleID">
    <vt:i4>1637545022</vt:i4>
  </property>
</Properties>
</file>