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19" r:id="rId1"/>
  </p:sldMasterIdLst>
  <p:notesMasterIdLst>
    <p:notesMasterId r:id="rId9"/>
  </p:notesMasterIdLst>
  <p:handoutMasterIdLst>
    <p:handoutMasterId r:id="rId10"/>
  </p:handoutMasterIdLst>
  <p:sldIdLst>
    <p:sldId id="1030" r:id="rId2"/>
    <p:sldId id="1032" r:id="rId3"/>
    <p:sldId id="1031" r:id="rId4"/>
    <p:sldId id="1033" r:id="rId5"/>
    <p:sldId id="1035" r:id="rId6"/>
    <p:sldId id="1034" r:id="rId7"/>
    <p:sldId id="1036"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D0537C5-47A5-493A-9CDD-A692853D9795}">
          <p14:sldIdLst>
            <p14:sldId id="1030"/>
            <p14:sldId id="1032"/>
            <p14:sldId id="1031"/>
            <p14:sldId id="1033"/>
            <p14:sldId id="1035"/>
            <p14:sldId id="1034"/>
            <p14:sldId id="1036"/>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m Chen" initials="SC" lastIdx="2" clrIdx="0">
    <p:extLst>
      <p:ext uri="{19B8F6BF-5375-455C-9EA6-DF929625EA0E}">
        <p15:presenceInfo xmlns:p15="http://schemas.microsoft.com/office/powerpoint/2012/main" userId="Sam Chen" providerId="None"/>
      </p:ext>
    </p:extLst>
  </p:cmAuthor>
  <p:cmAuthor id="2" name="rev03" initials="AK" lastIdx="8" clrIdx="1">
    <p:extLst>
      <p:ext uri="{19B8F6BF-5375-455C-9EA6-DF929625EA0E}">
        <p15:presenceInfo xmlns:p15="http://schemas.microsoft.com/office/powerpoint/2012/main" userId="rev03"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4040"/>
    <a:srgbClr val="41B64C"/>
    <a:srgbClr val="00C749"/>
    <a:srgbClr val="303030"/>
    <a:srgbClr val="89898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268"/>
    <p:restoredTop sz="81200"/>
  </p:normalViewPr>
  <p:slideViewPr>
    <p:cSldViewPr snapToGrid="0" snapToObjects="1">
      <p:cViewPr varScale="1">
        <p:scale>
          <a:sx n="84" d="100"/>
          <a:sy n="84" d="100"/>
        </p:scale>
        <p:origin x="288" y="82"/>
      </p:cViewPr>
      <p:guideLst>
        <p:guide orient="horz" pos="2160"/>
        <p:guide pos="3840"/>
      </p:guideLst>
    </p:cSldViewPr>
  </p:slideViewPr>
  <p:notesTextViewPr>
    <p:cViewPr>
      <p:scale>
        <a:sx n="3" d="2"/>
        <a:sy n="3" d="2"/>
      </p:scale>
      <p:origin x="0" y="0"/>
    </p:cViewPr>
  </p:notesTextViewPr>
  <p:sorterViewPr>
    <p:cViewPr varScale="1">
      <p:scale>
        <a:sx n="1" d="1"/>
        <a:sy n="1" d="1"/>
      </p:scale>
      <p:origin x="0" y="0"/>
    </p:cViewPr>
  </p:sorterViewPr>
  <p:notesViewPr>
    <p:cSldViewPr snapToGrid="0" snapToObjects="1">
      <p:cViewPr varScale="1">
        <p:scale>
          <a:sx n="152" d="100"/>
          <a:sy n="152" d="100"/>
        </p:scale>
        <p:origin x="4944" y="19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rman" userId="208b589a-e119-4786-8626-510a447d26ed" providerId="ADAL" clId="{2351FF69-8F8D-404E-B9AA-64D477A1947E}"/>
    <pc:docChg chg="custSel modSld">
      <pc:chgData name="Herman" userId="208b589a-e119-4786-8626-510a447d26ed" providerId="ADAL" clId="{2351FF69-8F8D-404E-B9AA-64D477A1947E}" dt="2023-08-16T13:41:02.115" v="190" actId="790"/>
      <pc:docMkLst>
        <pc:docMk/>
      </pc:docMkLst>
      <pc:sldChg chg="modSp mod">
        <pc:chgData name="Herman" userId="208b589a-e119-4786-8626-510a447d26ed" providerId="ADAL" clId="{2351FF69-8F8D-404E-B9AA-64D477A1947E}" dt="2023-08-16T13:40:35.836" v="189" actId="20577"/>
        <pc:sldMkLst>
          <pc:docMk/>
          <pc:sldMk cId="4284680398" sldId="1034"/>
        </pc:sldMkLst>
        <pc:spChg chg="mod">
          <ac:chgData name="Herman" userId="208b589a-e119-4786-8626-510a447d26ed" providerId="ADAL" clId="{2351FF69-8F8D-404E-B9AA-64D477A1947E}" dt="2023-08-16T13:40:35.836" v="189" actId="20577"/>
          <ac:spMkLst>
            <pc:docMk/>
            <pc:sldMk cId="4284680398" sldId="1034"/>
            <ac:spMk id="7" creationId="{F2567E28-4892-CD46-89B8-030A022B67D6}"/>
          </ac:spMkLst>
        </pc:spChg>
      </pc:sldChg>
      <pc:sldChg chg="modSp mod">
        <pc:chgData name="Herman" userId="208b589a-e119-4786-8626-510a447d26ed" providerId="ADAL" clId="{2351FF69-8F8D-404E-B9AA-64D477A1947E}" dt="2023-08-16T13:41:02.115" v="190" actId="790"/>
        <pc:sldMkLst>
          <pc:docMk/>
          <pc:sldMk cId="3172319285" sldId="1035"/>
        </pc:sldMkLst>
        <pc:spChg chg="mod">
          <ac:chgData name="Herman" userId="208b589a-e119-4786-8626-510a447d26ed" providerId="ADAL" clId="{2351FF69-8F8D-404E-B9AA-64D477A1947E}" dt="2023-08-16T13:41:02.115" v="190" actId="790"/>
          <ac:spMkLst>
            <pc:docMk/>
            <pc:sldMk cId="3172319285" sldId="1035"/>
            <ac:spMk id="7" creationId="{F2567E28-4892-CD46-89B8-030A022B67D6}"/>
          </ac:spMkLst>
        </pc:spChg>
      </pc:sldChg>
    </pc:docChg>
  </pc:docChgLst>
  <pc:docChgLst>
    <pc:chgData name="Herman Verbueken (Nokia)" userId="208b589a-e119-4786-8626-510a447d26ed" providerId="ADAL" clId="{BB0A482E-3CD0-4203-909F-77E6BD8F29E9}"/>
    <pc:docChg chg="custSel modSld">
      <pc:chgData name="Herman Verbueken (Nokia)" userId="208b589a-e119-4786-8626-510a447d26ed" providerId="ADAL" clId="{BB0A482E-3CD0-4203-909F-77E6BD8F29E9}" dt="2024-06-11T07:01:44.382" v="380" actId="20577"/>
      <pc:docMkLst>
        <pc:docMk/>
      </pc:docMkLst>
      <pc:sldChg chg="modSp mod">
        <pc:chgData name="Herman Verbueken (Nokia)" userId="208b589a-e119-4786-8626-510a447d26ed" providerId="ADAL" clId="{BB0A482E-3CD0-4203-909F-77E6BD8F29E9}" dt="2024-06-11T07:01:44.382" v="380" actId="20577"/>
        <pc:sldMkLst>
          <pc:docMk/>
          <pc:sldMk cId="4284680398" sldId="1034"/>
        </pc:sldMkLst>
        <pc:spChg chg="mod">
          <ac:chgData name="Herman Verbueken (Nokia)" userId="208b589a-e119-4786-8626-510a447d26ed" providerId="ADAL" clId="{BB0A482E-3CD0-4203-909F-77E6BD8F29E9}" dt="2024-06-11T07:01:44.382" v="380" actId="20577"/>
          <ac:spMkLst>
            <pc:docMk/>
            <pc:sldMk cId="4284680398" sldId="1034"/>
            <ac:spMk id="7" creationId="{F2567E28-4892-CD46-89B8-030A022B67D6}"/>
          </ac:spMkLst>
        </pc:spChg>
      </pc:sldChg>
      <pc:sldChg chg="modSp mod">
        <pc:chgData name="Herman Verbueken (Nokia)" userId="208b589a-e119-4786-8626-510a447d26ed" providerId="ADAL" clId="{BB0A482E-3CD0-4203-909F-77E6BD8F29E9}" dt="2024-06-11T06:56:17.917" v="78" actId="20577"/>
        <pc:sldMkLst>
          <pc:docMk/>
          <pc:sldMk cId="3172319285" sldId="1035"/>
        </pc:sldMkLst>
        <pc:spChg chg="mod">
          <ac:chgData name="Herman Verbueken (Nokia)" userId="208b589a-e119-4786-8626-510a447d26ed" providerId="ADAL" clId="{BB0A482E-3CD0-4203-909F-77E6BD8F29E9}" dt="2024-06-11T06:56:17.917" v="78" actId="20577"/>
          <ac:spMkLst>
            <pc:docMk/>
            <pc:sldMk cId="3172319285" sldId="1035"/>
            <ac:spMk id="7" creationId="{F2567E28-4892-CD46-89B8-030A022B67D6}"/>
          </ac:spMkLst>
        </pc:spChg>
      </pc:sldChg>
    </pc:docChg>
  </pc:docChgLst>
  <pc:docChgLst>
    <pc:chgData name="Herman Verbueken (Nokia)" userId="208b589a-e119-4786-8626-510a447d26ed" providerId="ADAL" clId="{D5809A25-0B6E-4A2B-A30A-6BAE876DEF84}"/>
    <pc:docChg chg="undo custSel modSld">
      <pc:chgData name="Herman Verbueken (Nokia)" userId="208b589a-e119-4786-8626-510a447d26ed" providerId="ADAL" clId="{D5809A25-0B6E-4A2B-A30A-6BAE876DEF84}" dt="2023-05-22T14:33:35.886" v="543" actId="20577"/>
      <pc:docMkLst>
        <pc:docMk/>
      </pc:docMkLst>
      <pc:sldChg chg="addSp delSp modSp mod">
        <pc:chgData name="Herman Verbueken (Nokia)" userId="208b589a-e119-4786-8626-510a447d26ed" providerId="ADAL" clId="{D5809A25-0B6E-4A2B-A30A-6BAE876DEF84}" dt="2023-05-22T14:29:09.572" v="413"/>
        <pc:sldMkLst>
          <pc:docMk/>
          <pc:sldMk cId="387460745" sldId="1032"/>
        </pc:sldMkLst>
        <pc:spChg chg="add del mod">
          <ac:chgData name="Herman Verbueken (Nokia)" userId="208b589a-e119-4786-8626-510a447d26ed" providerId="ADAL" clId="{D5809A25-0B6E-4A2B-A30A-6BAE876DEF84}" dt="2023-05-22T14:20:05.474" v="120" actId="478"/>
          <ac:spMkLst>
            <pc:docMk/>
            <pc:sldMk cId="387460745" sldId="1032"/>
            <ac:spMk id="3" creationId="{F2567E28-4892-CD46-89B8-030A022B67D6}"/>
          </ac:spMkLst>
        </pc:spChg>
        <pc:spChg chg="del">
          <ac:chgData name="Herman Verbueken (Nokia)" userId="208b589a-e119-4786-8626-510a447d26ed" providerId="ADAL" clId="{D5809A25-0B6E-4A2B-A30A-6BAE876DEF84}" dt="2023-05-22T14:20:12.678" v="124" actId="478"/>
          <ac:spMkLst>
            <pc:docMk/>
            <pc:sldMk cId="387460745" sldId="1032"/>
            <ac:spMk id="6" creationId="{D09DF461-F846-4EC0-9BCD-2A648C96CB2A}"/>
          </ac:spMkLst>
        </pc:spChg>
        <pc:spChg chg="del mod">
          <ac:chgData name="Herman Verbueken (Nokia)" userId="208b589a-e119-4786-8626-510a447d26ed" providerId="ADAL" clId="{D5809A25-0B6E-4A2B-A30A-6BAE876DEF84}" dt="2023-05-22T14:20:08.917" v="121" actId="478"/>
          <ac:spMkLst>
            <pc:docMk/>
            <pc:sldMk cId="387460745" sldId="1032"/>
            <ac:spMk id="12" creationId="{8AB25F74-B1BD-4B55-BAC0-853B68AAED26}"/>
          </ac:spMkLst>
        </pc:spChg>
        <pc:spChg chg="del">
          <ac:chgData name="Herman Verbueken (Nokia)" userId="208b589a-e119-4786-8626-510a447d26ed" providerId="ADAL" clId="{D5809A25-0B6E-4A2B-A30A-6BAE876DEF84}" dt="2023-05-22T14:20:10.825" v="122" actId="478"/>
          <ac:spMkLst>
            <pc:docMk/>
            <pc:sldMk cId="387460745" sldId="1032"/>
            <ac:spMk id="15" creationId="{21BB18BA-36B3-4182-953E-487D8612E3FB}"/>
          </ac:spMkLst>
        </pc:spChg>
        <pc:spChg chg="del">
          <ac:chgData name="Herman Verbueken (Nokia)" userId="208b589a-e119-4786-8626-510a447d26ed" providerId="ADAL" clId="{D5809A25-0B6E-4A2B-A30A-6BAE876DEF84}" dt="2023-05-22T14:20:11.945" v="123" actId="478"/>
          <ac:spMkLst>
            <pc:docMk/>
            <pc:sldMk cId="387460745" sldId="1032"/>
            <ac:spMk id="17" creationId="{611C8642-A948-4EB2-8B4D-9298659C7EFE}"/>
          </ac:spMkLst>
        </pc:spChg>
        <pc:spChg chg="mod">
          <ac:chgData name="Herman Verbueken (Nokia)" userId="208b589a-e119-4786-8626-510a447d26ed" providerId="ADAL" clId="{D5809A25-0B6E-4A2B-A30A-6BAE876DEF84}" dt="2023-05-22T14:29:09.572" v="413"/>
          <ac:spMkLst>
            <pc:docMk/>
            <pc:sldMk cId="387460745" sldId="1032"/>
            <ac:spMk id="18" creationId="{CEB5AF8D-44D6-4610-B931-8C05B4746991}"/>
          </ac:spMkLst>
        </pc:spChg>
      </pc:sldChg>
      <pc:sldChg chg="modSp mod">
        <pc:chgData name="Herman Verbueken (Nokia)" userId="208b589a-e119-4786-8626-510a447d26ed" providerId="ADAL" clId="{D5809A25-0B6E-4A2B-A30A-6BAE876DEF84}" dt="2023-05-22T14:33:35.886" v="543" actId="20577"/>
        <pc:sldMkLst>
          <pc:docMk/>
          <pc:sldMk cId="4284680398" sldId="1034"/>
        </pc:sldMkLst>
        <pc:spChg chg="mod">
          <ac:chgData name="Herman Verbueken (Nokia)" userId="208b589a-e119-4786-8626-510a447d26ed" providerId="ADAL" clId="{D5809A25-0B6E-4A2B-A30A-6BAE876DEF84}" dt="2023-05-22T14:33:35.886" v="543" actId="20577"/>
          <ac:spMkLst>
            <pc:docMk/>
            <pc:sldMk cId="4284680398" sldId="1034"/>
            <ac:spMk id="7" creationId="{F2567E28-4892-CD46-89B8-030A022B67D6}"/>
          </ac:spMkLst>
        </pc:spChg>
      </pc:sldChg>
      <pc:sldChg chg="modSp mod">
        <pc:chgData name="Herman Verbueken (Nokia)" userId="208b589a-e119-4786-8626-510a447d26ed" providerId="ADAL" clId="{D5809A25-0B6E-4A2B-A30A-6BAE876DEF84}" dt="2023-05-22T14:19:18.193" v="115" actId="20577"/>
        <pc:sldMkLst>
          <pc:docMk/>
          <pc:sldMk cId="3172319285" sldId="1035"/>
        </pc:sldMkLst>
        <pc:spChg chg="mod">
          <ac:chgData name="Herman Verbueken (Nokia)" userId="208b589a-e119-4786-8626-510a447d26ed" providerId="ADAL" clId="{D5809A25-0B6E-4A2B-A30A-6BAE876DEF84}" dt="2023-05-22T14:19:18.193" v="115" actId="20577"/>
          <ac:spMkLst>
            <pc:docMk/>
            <pc:sldMk cId="3172319285" sldId="1035"/>
            <ac:spMk id="7" creationId="{F2567E28-4892-CD46-89B8-030A022B67D6}"/>
          </ac:spMkLst>
        </pc:spChg>
      </pc:sldChg>
    </pc:docChg>
  </pc:docChgLst>
  <pc:docChgLst>
    <pc:chgData name="Herman Verbueken (Nokia)" userId="208b589a-e119-4786-8626-510a447d26ed" providerId="ADAL" clId="{4843D6CF-4956-4326-BE16-327B6CAF3578}"/>
    <pc:docChg chg="custSel modSld">
      <pc:chgData name="Herman Verbueken (Nokia)" userId="208b589a-e119-4786-8626-510a447d26ed" providerId="ADAL" clId="{4843D6CF-4956-4326-BE16-327B6CAF3578}" dt="2023-03-13T13:49:45.681" v="358" actId="20577"/>
      <pc:docMkLst>
        <pc:docMk/>
      </pc:docMkLst>
      <pc:sldChg chg="modSp mod">
        <pc:chgData name="Herman Verbueken (Nokia)" userId="208b589a-e119-4786-8626-510a447d26ed" providerId="ADAL" clId="{4843D6CF-4956-4326-BE16-327B6CAF3578}" dt="2023-03-13T13:49:45.681" v="358" actId="20577"/>
        <pc:sldMkLst>
          <pc:docMk/>
          <pc:sldMk cId="387460745" sldId="1032"/>
        </pc:sldMkLst>
        <pc:spChg chg="mod">
          <ac:chgData name="Herman Verbueken (Nokia)" userId="208b589a-e119-4786-8626-510a447d26ed" providerId="ADAL" clId="{4843D6CF-4956-4326-BE16-327B6CAF3578}" dt="2023-03-13T13:49:45.681" v="358" actId="20577"/>
          <ac:spMkLst>
            <pc:docMk/>
            <pc:sldMk cId="387460745" sldId="1032"/>
            <ac:spMk id="13" creationId="{D9AC349C-7AC9-4108-B0A9-4D2431C0BBD0}"/>
          </ac:spMkLst>
        </pc:spChg>
      </pc:sldChg>
      <pc:sldChg chg="modSp mod">
        <pc:chgData name="Herman Verbueken (Nokia)" userId="208b589a-e119-4786-8626-510a447d26ed" providerId="ADAL" clId="{4843D6CF-4956-4326-BE16-327B6CAF3578}" dt="2023-03-13T13:48:17.123" v="352" actId="20577"/>
        <pc:sldMkLst>
          <pc:docMk/>
          <pc:sldMk cId="4284680398" sldId="1034"/>
        </pc:sldMkLst>
        <pc:spChg chg="mod">
          <ac:chgData name="Herman Verbueken (Nokia)" userId="208b589a-e119-4786-8626-510a447d26ed" providerId="ADAL" clId="{4843D6CF-4956-4326-BE16-327B6CAF3578}" dt="2023-03-13T13:48:17.123" v="352" actId="20577"/>
          <ac:spMkLst>
            <pc:docMk/>
            <pc:sldMk cId="4284680398" sldId="1034"/>
            <ac:spMk id="7" creationId="{F2567E28-4892-CD46-89B8-030A022B67D6}"/>
          </ac:spMkLst>
        </pc:spChg>
      </pc:sldChg>
      <pc:sldChg chg="modSp mod">
        <pc:chgData name="Herman Verbueken (Nokia)" userId="208b589a-e119-4786-8626-510a447d26ed" providerId="ADAL" clId="{4843D6CF-4956-4326-BE16-327B6CAF3578}" dt="2023-03-13T13:41:25.316" v="28" actId="20577"/>
        <pc:sldMkLst>
          <pc:docMk/>
          <pc:sldMk cId="3172319285" sldId="1035"/>
        </pc:sldMkLst>
        <pc:spChg chg="mod">
          <ac:chgData name="Herman Verbueken (Nokia)" userId="208b589a-e119-4786-8626-510a447d26ed" providerId="ADAL" clId="{4843D6CF-4956-4326-BE16-327B6CAF3578}" dt="2023-03-13T13:41:25.316" v="28" actId="20577"/>
          <ac:spMkLst>
            <pc:docMk/>
            <pc:sldMk cId="3172319285" sldId="1035"/>
            <ac:spMk id="7" creationId="{F2567E28-4892-CD46-89B8-030A022B67D6}"/>
          </ac:spMkLst>
        </pc:spChg>
        <pc:spChg chg="mod">
          <ac:chgData name="Herman Verbueken (Nokia)" userId="208b589a-e119-4786-8626-510a447d26ed" providerId="ADAL" clId="{4843D6CF-4956-4326-BE16-327B6CAF3578}" dt="2023-03-13T13:37:57.286" v="12" actId="20577"/>
          <ac:spMkLst>
            <pc:docMk/>
            <pc:sldMk cId="3172319285" sldId="1035"/>
            <ac:spMk id="9" creationId="{008FB0FA-C230-3D49-A90A-5AB807AFA6C9}"/>
          </ac:spMkLst>
        </pc:spChg>
      </pc:sldChg>
    </pc:docChg>
  </pc:docChgLst>
  <pc:docChgLst>
    <pc:chgData name="Verbueken, Herman (Nokia - BE/Antwerp)" userId="208b589a-e119-4786-8626-510a447d26ed" providerId="ADAL" clId="{BED9F4D3-FF74-4C13-A5CD-1066A696DC67}"/>
    <pc:docChg chg="undo custSel modSld">
      <pc:chgData name="Verbueken, Herman (Nokia - BE/Antwerp)" userId="208b589a-e119-4786-8626-510a447d26ed" providerId="ADAL" clId="{BED9F4D3-FF74-4C13-A5CD-1066A696DC67}" dt="2022-10-20T14:45:55.078" v="519" actId="20577"/>
      <pc:docMkLst>
        <pc:docMk/>
      </pc:docMkLst>
      <pc:sldChg chg="modSp mod">
        <pc:chgData name="Verbueken, Herman (Nokia - BE/Antwerp)" userId="208b589a-e119-4786-8626-510a447d26ed" providerId="ADAL" clId="{BED9F4D3-FF74-4C13-A5CD-1066A696DC67}" dt="2022-10-20T14:23:54.664" v="10" actId="20577"/>
        <pc:sldMkLst>
          <pc:docMk/>
          <pc:sldMk cId="387460745" sldId="1032"/>
        </pc:sldMkLst>
        <pc:spChg chg="mod">
          <ac:chgData name="Verbueken, Herman (Nokia - BE/Antwerp)" userId="208b589a-e119-4786-8626-510a447d26ed" providerId="ADAL" clId="{BED9F4D3-FF74-4C13-A5CD-1066A696DC67}" dt="2022-10-20T14:23:34.815" v="0" actId="20577"/>
          <ac:spMkLst>
            <pc:docMk/>
            <pc:sldMk cId="387460745" sldId="1032"/>
            <ac:spMk id="13" creationId="{D9AC349C-7AC9-4108-B0A9-4D2431C0BBD0}"/>
          </ac:spMkLst>
        </pc:spChg>
        <pc:spChg chg="mod">
          <ac:chgData name="Verbueken, Herman (Nokia - BE/Antwerp)" userId="208b589a-e119-4786-8626-510a447d26ed" providerId="ADAL" clId="{BED9F4D3-FF74-4C13-A5CD-1066A696DC67}" dt="2022-10-20T14:23:54.664" v="10" actId="20577"/>
          <ac:spMkLst>
            <pc:docMk/>
            <pc:sldMk cId="387460745" sldId="1032"/>
            <ac:spMk id="18" creationId="{CEB5AF8D-44D6-4610-B931-8C05B4746991}"/>
          </ac:spMkLst>
        </pc:spChg>
      </pc:sldChg>
      <pc:sldChg chg="addSp delSp modSp mod">
        <pc:chgData name="Verbueken, Herman (Nokia - BE/Antwerp)" userId="208b589a-e119-4786-8626-510a447d26ed" providerId="ADAL" clId="{BED9F4D3-FF74-4C13-A5CD-1066A696DC67}" dt="2022-10-20T14:25:19.401" v="46" actId="1037"/>
        <pc:sldMkLst>
          <pc:docMk/>
          <pc:sldMk cId="485615262" sldId="1033"/>
        </pc:sldMkLst>
        <pc:spChg chg="mod">
          <ac:chgData name="Verbueken, Herman (Nokia - BE/Antwerp)" userId="208b589a-e119-4786-8626-510a447d26ed" providerId="ADAL" clId="{BED9F4D3-FF74-4C13-A5CD-1066A696DC67}" dt="2022-10-20T14:25:06.939" v="20" actId="20577"/>
          <ac:spMkLst>
            <pc:docMk/>
            <pc:sldMk cId="485615262" sldId="1033"/>
            <ac:spMk id="7" creationId="{F2567E28-4892-CD46-89B8-030A022B67D6}"/>
          </ac:spMkLst>
        </pc:spChg>
        <pc:spChg chg="add del mod">
          <ac:chgData name="Verbueken, Herman (Nokia - BE/Antwerp)" userId="208b589a-e119-4786-8626-510a447d26ed" providerId="ADAL" clId="{BED9F4D3-FF74-4C13-A5CD-1066A696DC67}" dt="2022-10-20T14:25:13.111" v="22" actId="20577"/>
          <ac:spMkLst>
            <pc:docMk/>
            <pc:sldMk cId="485615262" sldId="1033"/>
            <ac:spMk id="10" creationId="{227C357A-4F23-45D4-AF28-3F08E390EB35}"/>
          </ac:spMkLst>
        </pc:spChg>
        <pc:spChg chg="del">
          <ac:chgData name="Verbueken, Herman (Nokia - BE/Antwerp)" userId="208b589a-e119-4786-8626-510a447d26ed" providerId="ADAL" clId="{BED9F4D3-FF74-4C13-A5CD-1066A696DC67}" dt="2022-10-20T14:24:23.038" v="11" actId="478"/>
          <ac:spMkLst>
            <pc:docMk/>
            <pc:sldMk cId="485615262" sldId="1033"/>
            <ac:spMk id="12" creationId="{686BD044-FC4A-4E45-9003-6C1AA10C6E19}"/>
          </ac:spMkLst>
        </pc:spChg>
        <pc:picChg chg="mod">
          <ac:chgData name="Verbueken, Herman (Nokia - BE/Antwerp)" userId="208b589a-e119-4786-8626-510a447d26ed" providerId="ADAL" clId="{BED9F4D3-FF74-4C13-A5CD-1066A696DC67}" dt="2022-10-20T14:25:19.401" v="46" actId="1037"/>
          <ac:picMkLst>
            <pc:docMk/>
            <pc:sldMk cId="485615262" sldId="1033"/>
            <ac:picMk id="13" creationId="{00000000-0000-0000-0000-000000000000}"/>
          </ac:picMkLst>
        </pc:picChg>
        <pc:picChg chg="del">
          <ac:chgData name="Verbueken, Herman (Nokia - BE/Antwerp)" userId="208b589a-e119-4786-8626-510a447d26ed" providerId="ADAL" clId="{BED9F4D3-FF74-4C13-A5CD-1066A696DC67}" dt="2022-10-20T14:24:24.128" v="12" actId="478"/>
          <ac:picMkLst>
            <pc:docMk/>
            <pc:sldMk cId="485615262" sldId="1033"/>
            <ac:picMk id="19" creationId="{69A502CF-5F2E-40F1-BD6A-4BDF91C6F765}"/>
          </ac:picMkLst>
        </pc:picChg>
      </pc:sldChg>
      <pc:sldChg chg="addSp delSp modSp mod">
        <pc:chgData name="Verbueken, Herman (Nokia - BE/Antwerp)" userId="208b589a-e119-4786-8626-510a447d26ed" providerId="ADAL" clId="{BED9F4D3-FF74-4C13-A5CD-1066A696DC67}" dt="2022-10-20T14:45:55.078" v="519" actId="20577"/>
        <pc:sldMkLst>
          <pc:docMk/>
          <pc:sldMk cId="4284680398" sldId="1034"/>
        </pc:sldMkLst>
        <pc:spChg chg="add del mod">
          <ac:chgData name="Verbueken, Herman (Nokia - BE/Antwerp)" userId="208b589a-e119-4786-8626-510a447d26ed" providerId="ADAL" clId="{BED9F4D3-FF74-4C13-A5CD-1066A696DC67}" dt="2022-10-20T14:40:25.757" v="123" actId="21"/>
          <ac:spMkLst>
            <pc:docMk/>
            <pc:sldMk cId="4284680398" sldId="1034"/>
            <ac:spMk id="4" creationId="{D7133E75-7969-4780-924F-B76D00403033}"/>
          </ac:spMkLst>
        </pc:spChg>
        <pc:spChg chg="mod">
          <ac:chgData name="Verbueken, Herman (Nokia - BE/Antwerp)" userId="208b589a-e119-4786-8626-510a447d26ed" providerId="ADAL" clId="{BED9F4D3-FF74-4C13-A5CD-1066A696DC67}" dt="2022-10-20T14:45:55.078" v="519" actId="20577"/>
          <ac:spMkLst>
            <pc:docMk/>
            <pc:sldMk cId="4284680398" sldId="1034"/>
            <ac:spMk id="7" creationId="{F2567E28-4892-CD46-89B8-030A022B67D6}"/>
          </ac:spMkLst>
        </pc:spChg>
        <pc:spChg chg="add del mod">
          <ac:chgData name="Verbueken, Herman (Nokia - BE/Antwerp)" userId="208b589a-e119-4786-8626-510a447d26ed" providerId="ADAL" clId="{BED9F4D3-FF74-4C13-A5CD-1066A696DC67}" dt="2022-10-20T14:40:27.095" v="124" actId="1076"/>
          <ac:spMkLst>
            <pc:docMk/>
            <pc:sldMk cId="4284680398" sldId="1034"/>
            <ac:spMk id="9" creationId="{008FB0FA-C230-3D49-A90A-5AB807AFA6C9}"/>
          </ac:spMkLst>
        </pc:spChg>
      </pc:sldChg>
      <pc:sldChg chg="modSp mod">
        <pc:chgData name="Verbueken, Herman (Nokia - BE/Antwerp)" userId="208b589a-e119-4786-8626-510a447d26ed" providerId="ADAL" clId="{BED9F4D3-FF74-4C13-A5CD-1066A696DC67}" dt="2022-10-20T14:38:49.253" v="116" actId="20577"/>
        <pc:sldMkLst>
          <pc:docMk/>
          <pc:sldMk cId="3172319285" sldId="1035"/>
        </pc:sldMkLst>
        <pc:spChg chg="mod">
          <ac:chgData name="Verbueken, Herman (Nokia - BE/Antwerp)" userId="208b589a-e119-4786-8626-510a447d26ed" providerId="ADAL" clId="{BED9F4D3-FF74-4C13-A5CD-1066A696DC67}" dt="2022-10-20T14:38:38.566" v="114" actId="20577"/>
          <ac:spMkLst>
            <pc:docMk/>
            <pc:sldMk cId="3172319285" sldId="1035"/>
            <ac:spMk id="7" creationId="{F2567E28-4892-CD46-89B8-030A022B67D6}"/>
          </ac:spMkLst>
        </pc:spChg>
        <pc:spChg chg="mod">
          <ac:chgData name="Verbueken, Herman (Nokia - BE/Antwerp)" userId="208b589a-e119-4786-8626-510a447d26ed" providerId="ADAL" clId="{BED9F4D3-FF74-4C13-A5CD-1066A696DC67}" dt="2022-10-20T14:38:49.253" v="116" actId="20577"/>
          <ac:spMkLst>
            <pc:docMk/>
            <pc:sldMk cId="3172319285" sldId="1035"/>
            <ac:spMk id="9" creationId="{008FB0FA-C230-3D49-A90A-5AB807AFA6C9}"/>
          </ac:spMkLst>
        </pc:spChg>
      </pc:sldChg>
    </pc:docChg>
  </pc:docChgLst>
  <pc:docChgLst>
    <pc:chgData name="Herman Verbueken (Nokia)" userId="208b589a-e119-4786-8626-510a447d26ed" providerId="ADAL" clId="{40F6B028-B7F7-44E7-9D45-005D706A8949}"/>
    <pc:docChg chg="undo custSel modSld">
      <pc:chgData name="Herman Verbueken (Nokia)" userId="208b589a-e119-4786-8626-510a447d26ed" providerId="ADAL" clId="{40F6B028-B7F7-44E7-9D45-005D706A8949}" dt="2024-01-22T10:18:14.285" v="200" actId="20577"/>
      <pc:docMkLst>
        <pc:docMk/>
      </pc:docMkLst>
      <pc:sldChg chg="modSp mod">
        <pc:chgData name="Herman Verbueken (Nokia)" userId="208b589a-e119-4786-8626-510a447d26ed" providerId="ADAL" clId="{40F6B028-B7F7-44E7-9D45-005D706A8949}" dt="2024-01-22T10:03:23.032" v="6" actId="20577"/>
        <pc:sldMkLst>
          <pc:docMk/>
          <pc:sldMk cId="387460745" sldId="1032"/>
        </pc:sldMkLst>
        <pc:spChg chg="mod">
          <ac:chgData name="Herman Verbueken (Nokia)" userId="208b589a-e119-4786-8626-510a447d26ed" providerId="ADAL" clId="{40F6B028-B7F7-44E7-9D45-005D706A8949}" dt="2024-01-22T10:03:23.032" v="6" actId="20577"/>
          <ac:spMkLst>
            <pc:docMk/>
            <pc:sldMk cId="387460745" sldId="1032"/>
            <ac:spMk id="13" creationId="{D9AC349C-7AC9-4108-B0A9-4D2431C0BBD0}"/>
          </ac:spMkLst>
        </pc:spChg>
      </pc:sldChg>
      <pc:sldChg chg="modSp mod">
        <pc:chgData name="Herman Verbueken (Nokia)" userId="208b589a-e119-4786-8626-510a447d26ed" providerId="ADAL" clId="{40F6B028-B7F7-44E7-9D45-005D706A8949}" dt="2024-01-22T10:18:14.285" v="200" actId="20577"/>
        <pc:sldMkLst>
          <pc:docMk/>
          <pc:sldMk cId="4284680398" sldId="1034"/>
        </pc:sldMkLst>
        <pc:spChg chg="mod">
          <ac:chgData name="Herman Verbueken (Nokia)" userId="208b589a-e119-4786-8626-510a447d26ed" providerId="ADAL" clId="{40F6B028-B7F7-44E7-9D45-005D706A8949}" dt="2024-01-22T10:18:14.285" v="200" actId="20577"/>
          <ac:spMkLst>
            <pc:docMk/>
            <pc:sldMk cId="4284680398" sldId="1034"/>
            <ac:spMk id="7" creationId="{F2567E28-4892-CD46-89B8-030A022B67D6}"/>
          </ac:spMkLst>
        </pc:spChg>
      </pc:sldChg>
      <pc:sldChg chg="modSp mod">
        <pc:chgData name="Herman Verbueken (Nokia)" userId="208b589a-e119-4786-8626-510a447d26ed" providerId="ADAL" clId="{40F6B028-B7F7-44E7-9D45-005D706A8949}" dt="2024-01-22T10:12:04.946" v="29" actId="20577"/>
        <pc:sldMkLst>
          <pc:docMk/>
          <pc:sldMk cId="3172319285" sldId="1035"/>
        </pc:sldMkLst>
        <pc:spChg chg="mod">
          <ac:chgData name="Herman Verbueken (Nokia)" userId="208b589a-e119-4786-8626-510a447d26ed" providerId="ADAL" clId="{40F6B028-B7F7-44E7-9D45-005D706A8949}" dt="2024-01-22T10:12:04.946" v="29" actId="20577"/>
          <ac:spMkLst>
            <pc:docMk/>
            <pc:sldMk cId="3172319285" sldId="1035"/>
            <ac:spMk id="7" creationId="{F2567E28-4892-CD46-89B8-030A022B67D6}"/>
          </ac:spMkLst>
        </pc:spChg>
        <pc:spChg chg="mod">
          <ac:chgData name="Herman Verbueken (Nokia)" userId="208b589a-e119-4786-8626-510a447d26ed" providerId="ADAL" clId="{40F6B028-B7F7-44E7-9D45-005D706A8949}" dt="2024-01-22T10:03:55.633" v="8" actId="20577"/>
          <ac:spMkLst>
            <pc:docMk/>
            <pc:sldMk cId="3172319285" sldId="1035"/>
            <ac:spMk id="9" creationId="{008FB0FA-C230-3D49-A90A-5AB807AFA6C9}"/>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F6F76BA-D7BA-7142-9C9E-46D7B0AE9DD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983A58FC-6F3A-9E41-B059-888197254B9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3F093E4-B536-2948-B9CB-B40DF7DC4643}" type="datetimeFigureOut">
              <a:rPr lang="en-US" smtClean="0"/>
              <a:t>6/11/2024</a:t>
            </a:fld>
            <a:endParaRPr lang="en-US"/>
          </a:p>
        </p:txBody>
      </p:sp>
      <p:sp>
        <p:nvSpPr>
          <p:cNvPr id="4" name="Footer Placeholder 3">
            <a:extLst>
              <a:ext uri="{FF2B5EF4-FFF2-40B4-BE49-F238E27FC236}">
                <a16:creationId xmlns:a16="http://schemas.microsoft.com/office/drawing/2014/main" id="{80BB3945-ECE1-0C45-BD87-C7E59EC39A5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A8F33E2A-5317-7340-92DE-D6E086B73C2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3A9CFA7-A1A1-FF4C-A13F-0D450D6C57F2}" type="slidenum">
              <a:rPr lang="en-US" smtClean="0"/>
              <a:t>‹#›</a:t>
            </a:fld>
            <a:endParaRPr lang="en-US"/>
          </a:p>
        </p:txBody>
      </p:sp>
    </p:spTree>
    <p:extLst>
      <p:ext uri="{BB962C8B-B14F-4D97-AF65-F5344CB8AC3E}">
        <p14:creationId xmlns:p14="http://schemas.microsoft.com/office/powerpoint/2010/main" val="37769082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537912-96D5-1547-AE1F-A142F0C0CD91}" type="datetimeFigureOut">
              <a:rPr lang="en-US" smtClean="0"/>
              <a:t>6/11/2024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08B75C-BCCA-B34B-810A-B606FA62136B}" type="slidenum">
              <a:rPr lang="en-US" smtClean="0"/>
              <a:t>‹#›</a:t>
            </a:fld>
            <a:endParaRPr lang="en-US"/>
          </a:p>
        </p:txBody>
      </p:sp>
    </p:spTree>
    <p:extLst>
      <p:ext uri="{BB962C8B-B14F-4D97-AF65-F5344CB8AC3E}">
        <p14:creationId xmlns:p14="http://schemas.microsoft.com/office/powerpoint/2010/main" val="11015389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66C87B39-5926-9D4C-884A-EB9DD84917FF}"/>
              </a:ext>
            </a:extLst>
          </p:cNvPr>
          <p:cNvPicPr>
            <a:picLocks noChangeAspect="1"/>
          </p:cNvPicPr>
          <p:nvPr userDrawn="1"/>
        </p:nvPicPr>
        <p:blipFill rotWithShape="1">
          <a:blip r:embed="rId2"/>
          <a:srcRect t="16110" b="4973"/>
          <a:stretch/>
        </p:blipFill>
        <p:spPr>
          <a:xfrm>
            <a:off x="4489552" y="0"/>
            <a:ext cx="9009087" cy="6858000"/>
          </a:xfrm>
          <a:prstGeom prst="rect">
            <a:avLst/>
          </a:prstGeom>
        </p:spPr>
      </p:pic>
      <p:sp>
        <p:nvSpPr>
          <p:cNvPr id="8" name="Slide Number Placeholder 7">
            <a:extLst>
              <a:ext uri="{FF2B5EF4-FFF2-40B4-BE49-F238E27FC236}">
                <a16:creationId xmlns:a16="http://schemas.microsoft.com/office/drawing/2014/main" id="{667E1A39-A7F2-084D-8C82-32D25151339A}"/>
              </a:ext>
            </a:extLst>
          </p:cNvPr>
          <p:cNvSpPr>
            <a:spLocks noGrp="1"/>
          </p:cNvSpPr>
          <p:nvPr>
            <p:ph type="sldNum" sz="quarter" idx="10"/>
          </p:nvPr>
        </p:nvSpPr>
        <p:spPr>
          <a:xfrm>
            <a:off x="8610600" y="6356350"/>
            <a:ext cx="2743200" cy="365125"/>
          </a:xfrm>
          <a:prstGeom prst="rect">
            <a:avLst/>
          </a:prstGeom>
        </p:spPr>
        <p:txBody>
          <a:bodyPr/>
          <a:lstStyle>
            <a:lvl1pPr>
              <a:defRPr>
                <a:solidFill>
                  <a:schemeClr val="bg1"/>
                </a:solidFill>
              </a:defRPr>
            </a:lvl1pPr>
          </a:lstStyle>
          <a:p>
            <a:fld id="{CD963ECF-AE8F-3246-B567-D0675C4451C0}" type="slidenum">
              <a:rPr lang="en-US" smtClean="0"/>
              <a:pPr/>
              <a:t>‹#›</a:t>
            </a:fld>
            <a:endParaRPr lang="en-US" dirty="0"/>
          </a:p>
        </p:txBody>
      </p:sp>
      <p:sp>
        <p:nvSpPr>
          <p:cNvPr id="10" name="Title 1">
            <a:extLst>
              <a:ext uri="{FF2B5EF4-FFF2-40B4-BE49-F238E27FC236}">
                <a16:creationId xmlns:a16="http://schemas.microsoft.com/office/drawing/2014/main" id="{3AB0FB77-39F3-0748-9A7E-0810604EE06A}"/>
              </a:ext>
            </a:extLst>
          </p:cNvPr>
          <p:cNvSpPr>
            <a:spLocks noGrp="1"/>
          </p:cNvSpPr>
          <p:nvPr>
            <p:ph type="ctrTitle" hasCustomPrompt="1"/>
          </p:nvPr>
        </p:nvSpPr>
        <p:spPr>
          <a:xfrm>
            <a:off x="358078" y="1903751"/>
            <a:ext cx="9144000" cy="2338465"/>
          </a:xfrm>
        </p:spPr>
        <p:txBody>
          <a:bodyPr anchor="b"/>
          <a:lstStyle>
            <a:lvl1pPr algn="l" fontAlgn="t">
              <a:defRPr sz="6000" b="0" i="0" spc="-100" baseline="0">
                <a:solidFill>
                  <a:schemeClr val="accent2"/>
                </a:solidFill>
                <a:latin typeface="Arial" panose="020B0604020202020204" pitchFamily="34" charset="0"/>
              </a:defRPr>
            </a:lvl1pPr>
          </a:lstStyle>
          <a:p>
            <a:r>
              <a:rPr lang="en-US" dirty="0"/>
              <a:t>Click to edit Master </a:t>
            </a:r>
            <a:br>
              <a:rPr lang="en-US" dirty="0"/>
            </a:br>
            <a:r>
              <a:rPr lang="en-US" dirty="0"/>
              <a:t>title style</a:t>
            </a:r>
          </a:p>
        </p:txBody>
      </p:sp>
      <p:sp>
        <p:nvSpPr>
          <p:cNvPr id="11" name="Subtitle 2">
            <a:extLst>
              <a:ext uri="{FF2B5EF4-FFF2-40B4-BE49-F238E27FC236}">
                <a16:creationId xmlns:a16="http://schemas.microsoft.com/office/drawing/2014/main" id="{A0296184-7ADC-8D49-9939-20BB5CA0F374}"/>
              </a:ext>
            </a:extLst>
          </p:cNvPr>
          <p:cNvSpPr>
            <a:spLocks noGrp="1"/>
          </p:cNvSpPr>
          <p:nvPr>
            <p:ph type="subTitle" idx="1" hasCustomPrompt="1"/>
          </p:nvPr>
        </p:nvSpPr>
        <p:spPr>
          <a:xfrm>
            <a:off x="358079" y="364164"/>
            <a:ext cx="3839167" cy="374756"/>
          </a:xfrm>
        </p:spPr>
        <p:txBody>
          <a:bodyPr>
            <a:normAutofit/>
          </a:bodyPr>
          <a:lstStyle>
            <a:lvl1pPr marL="0" indent="0" algn="l">
              <a:buNone/>
              <a:defRPr sz="2000" b="1" i="0" baseline="0">
                <a:solidFill>
                  <a:srgbClr val="41B64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Speaker Name Goes here</a:t>
            </a:r>
          </a:p>
        </p:txBody>
      </p:sp>
      <p:pic>
        <p:nvPicPr>
          <p:cNvPr id="12" name="Picture 11">
            <a:extLst>
              <a:ext uri="{FF2B5EF4-FFF2-40B4-BE49-F238E27FC236}">
                <a16:creationId xmlns:a16="http://schemas.microsoft.com/office/drawing/2014/main" id="{352D255B-629E-1E4A-9C98-DFC5F34D7257}"/>
              </a:ext>
            </a:extLst>
          </p:cNvPr>
          <p:cNvPicPr>
            <a:picLocks noChangeAspect="1"/>
          </p:cNvPicPr>
          <p:nvPr userDrawn="1"/>
        </p:nvPicPr>
        <p:blipFill>
          <a:blip r:embed="rId3"/>
          <a:stretch>
            <a:fillRect/>
          </a:stretch>
        </p:blipFill>
        <p:spPr>
          <a:xfrm>
            <a:off x="358078" y="5914722"/>
            <a:ext cx="3223946" cy="660452"/>
          </a:xfrm>
          <a:prstGeom prst="rect">
            <a:avLst/>
          </a:prstGeom>
        </p:spPr>
      </p:pic>
      <p:sp>
        <p:nvSpPr>
          <p:cNvPr id="13" name="Text Placeholder 22">
            <a:extLst>
              <a:ext uri="{FF2B5EF4-FFF2-40B4-BE49-F238E27FC236}">
                <a16:creationId xmlns:a16="http://schemas.microsoft.com/office/drawing/2014/main" id="{9DA9FE12-8A85-6C4A-B4B7-DDDF84181E35}"/>
              </a:ext>
            </a:extLst>
          </p:cNvPr>
          <p:cNvSpPr>
            <a:spLocks noGrp="1"/>
          </p:cNvSpPr>
          <p:nvPr>
            <p:ph type="body" sz="quarter" idx="11" hasCustomPrompt="1"/>
          </p:nvPr>
        </p:nvSpPr>
        <p:spPr>
          <a:xfrm>
            <a:off x="358775" y="738188"/>
            <a:ext cx="3838575" cy="371084"/>
          </a:xfrm>
        </p:spPr>
        <p:txBody>
          <a:bodyPr/>
          <a:lstStyle>
            <a:lvl1pPr marL="0" indent="0">
              <a:buFontTx/>
              <a:buNone/>
              <a:defRPr sz="1800">
                <a:solidFill>
                  <a:srgbClr val="41B64C"/>
                </a:solidFill>
              </a:defRPr>
            </a:lvl1pPr>
          </a:lstStyle>
          <a:p>
            <a:pPr lvl="0"/>
            <a:r>
              <a:rPr lang="en-US" dirty="0"/>
              <a:t>Speaker Title</a:t>
            </a:r>
          </a:p>
        </p:txBody>
      </p:sp>
      <p:sp>
        <p:nvSpPr>
          <p:cNvPr id="14" name="Text Placeholder 24">
            <a:extLst>
              <a:ext uri="{FF2B5EF4-FFF2-40B4-BE49-F238E27FC236}">
                <a16:creationId xmlns:a16="http://schemas.microsoft.com/office/drawing/2014/main" id="{CC5B3339-4732-0A4E-9E59-7D7072CA9FD4}"/>
              </a:ext>
            </a:extLst>
          </p:cNvPr>
          <p:cNvSpPr>
            <a:spLocks noGrp="1"/>
          </p:cNvSpPr>
          <p:nvPr>
            <p:ph type="body" sz="quarter" idx="12" hasCustomPrompt="1"/>
          </p:nvPr>
        </p:nvSpPr>
        <p:spPr>
          <a:xfrm>
            <a:off x="358775" y="1109663"/>
            <a:ext cx="3838575" cy="404812"/>
          </a:xfrm>
        </p:spPr>
        <p:txBody>
          <a:bodyPr>
            <a:noAutofit/>
          </a:bodyPr>
          <a:lstStyle>
            <a:lvl1pPr marL="0" indent="0">
              <a:buFontTx/>
              <a:buNone/>
              <a:defRPr sz="1600">
                <a:solidFill>
                  <a:srgbClr val="41B64C"/>
                </a:solidFill>
              </a:defRPr>
            </a:lvl1pPr>
            <a:lvl2pPr marL="457200" indent="0">
              <a:buFontTx/>
              <a:buNone/>
              <a:defRPr sz="1600">
                <a:solidFill>
                  <a:schemeClr val="accent5">
                    <a:lumMod val="75000"/>
                  </a:schemeClr>
                </a:solidFill>
              </a:defRPr>
            </a:lvl2pPr>
            <a:lvl3pPr marL="914400" indent="0">
              <a:buFontTx/>
              <a:buNone/>
              <a:defRPr sz="1600">
                <a:solidFill>
                  <a:schemeClr val="accent5">
                    <a:lumMod val="75000"/>
                  </a:schemeClr>
                </a:solidFill>
              </a:defRPr>
            </a:lvl3pPr>
            <a:lvl4pPr marL="1371600" indent="0">
              <a:buFontTx/>
              <a:buNone/>
              <a:defRPr sz="1600">
                <a:solidFill>
                  <a:schemeClr val="accent5">
                    <a:lumMod val="75000"/>
                  </a:schemeClr>
                </a:solidFill>
              </a:defRPr>
            </a:lvl4pPr>
            <a:lvl5pPr marL="1828800" indent="0">
              <a:buFontTx/>
              <a:buNone/>
              <a:defRPr sz="1600">
                <a:solidFill>
                  <a:schemeClr val="accent5">
                    <a:lumMod val="75000"/>
                  </a:schemeClr>
                </a:solidFill>
              </a:defRPr>
            </a:lvl5pPr>
          </a:lstStyle>
          <a:p>
            <a:pPr lvl="0"/>
            <a:r>
              <a:rPr lang="en-US" dirty="0"/>
              <a:t>Date</a:t>
            </a:r>
          </a:p>
        </p:txBody>
      </p:sp>
    </p:spTree>
    <p:extLst>
      <p:ext uri="{BB962C8B-B14F-4D97-AF65-F5344CB8AC3E}">
        <p14:creationId xmlns:p14="http://schemas.microsoft.com/office/powerpoint/2010/main" val="1844983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DE67C4-BE28-8846-9838-A63D1F7D43DC}"/>
              </a:ext>
            </a:extLst>
          </p:cNvPr>
          <p:cNvSpPr>
            <a:spLocks noGrp="1"/>
          </p:cNvSpPr>
          <p:nvPr>
            <p:ph type="title" hasCustomPrompt="1"/>
          </p:nvPr>
        </p:nvSpPr>
        <p:spPr>
          <a:xfrm>
            <a:off x="839788" y="365125"/>
            <a:ext cx="10515600" cy="1325563"/>
          </a:xfrm>
        </p:spPr>
        <p:txBody>
          <a:bodyPr/>
          <a:lstStyle>
            <a:lvl1pPr>
              <a:defRPr sz="4800" b="0"/>
            </a:lvl1pPr>
          </a:lstStyle>
          <a:p>
            <a:pPr lvl="0"/>
            <a:r>
              <a:rPr lang="en-US" dirty="0"/>
              <a:t>Title of slide goes here </a:t>
            </a:r>
            <a:br>
              <a:rPr lang="en-US" dirty="0"/>
            </a:br>
            <a:r>
              <a:rPr lang="en-US" dirty="0"/>
              <a:t>and here</a:t>
            </a:r>
          </a:p>
        </p:txBody>
      </p:sp>
      <p:sp>
        <p:nvSpPr>
          <p:cNvPr id="3" name="Text Placeholder 2">
            <a:extLst>
              <a:ext uri="{FF2B5EF4-FFF2-40B4-BE49-F238E27FC236}">
                <a16:creationId xmlns:a16="http://schemas.microsoft.com/office/drawing/2014/main" id="{2F09B05B-5F8A-E94B-A6B6-D4FCDC3A1742}"/>
              </a:ext>
            </a:extLst>
          </p:cNvPr>
          <p:cNvSpPr>
            <a:spLocks noGrp="1"/>
          </p:cNvSpPr>
          <p:nvPr>
            <p:ph type="body" idx="1"/>
          </p:nvPr>
        </p:nvSpPr>
        <p:spPr>
          <a:xfrm>
            <a:off x="839788" y="1681163"/>
            <a:ext cx="5157787" cy="823912"/>
          </a:xfrm>
        </p:spPr>
        <p:txBody>
          <a:bodyPr anchor="b"/>
          <a:lstStyle>
            <a:lvl1pPr marL="0" indent="0">
              <a:buNone/>
              <a:defRPr sz="2400" b="0">
                <a:solidFill>
                  <a:srgbClr val="30303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6520A150-D0B5-734E-8658-E9D974CAD78A}"/>
              </a:ext>
            </a:extLst>
          </p:cNvPr>
          <p:cNvSpPr>
            <a:spLocks noGrp="1"/>
          </p:cNvSpPr>
          <p:nvPr>
            <p:ph sz="half" idx="2"/>
          </p:nvPr>
        </p:nvSpPr>
        <p:spPr>
          <a:xfrm>
            <a:off x="839788" y="2505075"/>
            <a:ext cx="5157787" cy="3684588"/>
          </a:xfrm>
        </p:spPr>
        <p:txBody>
          <a:bodyPr>
            <a:normAutofit/>
          </a:bodyPr>
          <a:lstStyle>
            <a:lvl1pPr>
              <a:defRPr sz="2000">
                <a:solidFill>
                  <a:srgbClr val="303030"/>
                </a:solidFill>
              </a:defRPr>
            </a:lvl1pPr>
            <a:lvl2pPr>
              <a:defRPr sz="1800">
                <a:solidFill>
                  <a:srgbClr val="303030"/>
                </a:solidFill>
              </a:defRPr>
            </a:lvl2pPr>
            <a:lvl3pPr>
              <a:defRPr sz="1600">
                <a:solidFill>
                  <a:srgbClr val="303030"/>
                </a:solidFill>
              </a:defRPr>
            </a:lvl3pPr>
            <a:lvl4pPr>
              <a:defRPr sz="1400">
                <a:solidFill>
                  <a:srgbClr val="303030"/>
                </a:solidFill>
              </a:defRPr>
            </a:lvl4pPr>
            <a:lvl5pPr>
              <a:defRPr sz="1400">
                <a:solidFill>
                  <a:srgbClr val="303030"/>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50EC6163-8E90-D943-B588-472E4DB7C7FD}"/>
              </a:ext>
            </a:extLst>
          </p:cNvPr>
          <p:cNvSpPr>
            <a:spLocks noGrp="1"/>
          </p:cNvSpPr>
          <p:nvPr>
            <p:ph type="body" sz="quarter" idx="3"/>
          </p:nvPr>
        </p:nvSpPr>
        <p:spPr>
          <a:xfrm>
            <a:off x="6172200" y="1681163"/>
            <a:ext cx="5183188" cy="823912"/>
          </a:xfrm>
        </p:spPr>
        <p:txBody>
          <a:bodyPr anchor="b"/>
          <a:lstStyle>
            <a:lvl1pPr marL="0" indent="0">
              <a:buNone/>
              <a:defRPr sz="2400" b="0">
                <a:solidFill>
                  <a:srgbClr val="30303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a:extLst>
              <a:ext uri="{FF2B5EF4-FFF2-40B4-BE49-F238E27FC236}">
                <a16:creationId xmlns:a16="http://schemas.microsoft.com/office/drawing/2014/main" id="{3A8F9006-2EFA-2046-AD4A-ADCC1AEE5FE9}"/>
              </a:ext>
            </a:extLst>
          </p:cNvPr>
          <p:cNvSpPr>
            <a:spLocks noGrp="1"/>
          </p:cNvSpPr>
          <p:nvPr>
            <p:ph sz="quarter" idx="4"/>
          </p:nvPr>
        </p:nvSpPr>
        <p:spPr>
          <a:xfrm>
            <a:off x="6172200" y="2505075"/>
            <a:ext cx="5183188" cy="3684588"/>
          </a:xfrm>
        </p:spPr>
        <p:txBody>
          <a:bodyPr>
            <a:normAutofit/>
          </a:bodyPr>
          <a:lstStyle>
            <a:lvl1pPr>
              <a:defRPr sz="2000">
                <a:solidFill>
                  <a:srgbClr val="303030"/>
                </a:solidFill>
              </a:defRPr>
            </a:lvl1pPr>
            <a:lvl2pPr>
              <a:defRPr sz="1800">
                <a:solidFill>
                  <a:srgbClr val="303030"/>
                </a:solidFill>
              </a:defRPr>
            </a:lvl2pPr>
            <a:lvl3pPr>
              <a:defRPr sz="1600">
                <a:solidFill>
                  <a:srgbClr val="303030"/>
                </a:solidFill>
              </a:defRPr>
            </a:lvl3pPr>
            <a:lvl4pPr>
              <a:defRPr sz="1400">
                <a:solidFill>
                  <a:srgbClr val="303030"/>
                </a:solidFill>
              </a:defRPr>
            </a:lvl4pPr>
            <a:lvl5pPr>
              <a:defRPr sz="1400">
                <a:solidFill>
                  <a:srgbClr val="303030"/>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a16="http://schemas.microsoft.com/office/drawing/2014/main" id="{81CF8EDA-DCE9-6745-986F-F867FC8EFE40}"/>
              </a:ext>
            </a:extLst>
          </p:cNvPr>
          <p:cNvSpPr>
            <a:spLocks noGrp="1"/>
          </p:cNvSpPr>
          <p:nvPr>
            <p:ph type="sldNum" sz="quarter" idx="10"/>
          </p:nvPr>
        </p:nvSpPr>
        <p:spPr>
          <a:xfrm>
            <a:off x="8610600" y="6356350"/>
            <a:ext cx="2743200" cy="365125"/>
          </a:xfrm>
          <a:prstGeom prst="rect">
            <a:avLst/>
          </a:prstGeom>
        </p:spPr>
        <p:txBody>
          <a:bodyPr/>
          <a:lstStyle/>
          <a:p>
            <a:fld id="{CD963ECF-AE8F-3246-B567-D0675C4451C0}" type="slidenum">
              <a:rPr lang="en-US" smtClean="0"/>
              <a:pPr/>
              <a:t>‹#›</a:t>
            </a:fld>
            <a:endParaRPr lang="en-US" dirty="0"/>
          </a:p>
        </p:txBody>
      </p:sp>
    </p:spTree>
    <p:extLst>
      <p:ext uri="{BB962C8B-B14F-4D97-AF65-F5344CB8AC3E}">
        <p14:creationId xmlns:p14="http://schemas.microsoft.com/office/powerpoint/2010/main" val="11475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D12FFB4D-D4FC-904B-9677-439A95BEBC7A}"/>
              </a:ext>
            </a:extLst>
          </p:cNvPr>
          <p:cNvSpPr>
            <a:spLocks noGrp="1"/>
          </p:cNvSpPr>
          <p:nvPr>
            <p:ph type="sldNum" sz="quarter" idx="10"/>
          </p:nvPr>
        </p:nvSpPr>
        <p:spPr>
          <a:xfrm>
            <a:off x="8610600" y="6356350"/>
            <a:ext cx="2743200" cy="365125"/>
          </a:xfrm>
          <a:prstGeom prst="rect">
            <a:avLst/>
          </a:prstGeom>
        </p:spPr>
        <p:txBody>
          <a:bodyPr/>
          <a:lstStyle/>
          <a:p>
            <a:fld id="{CD963ECF-AE8F-3246-B567-D0675C4451C0}" type="slidenum">
              <a:rPr lang="en-US" smtClean="0"/>
              <a:pPr/>
              <a:t>‹#›</a:t>
            </a:fld>
            <a:endParaRPr lang="en-US" dirty="0"/>
          </a:p>
        </p:txBody>
      </p:sp>
      <p:sp>
        <p:nvSpPr>
          <p:cNvPr id="7" name="Picture Placeholder 20">
            <a:extLst>
              <a:ext uri="{FF2B5EF4-FFF2-40B4-BE49-F238E27FC236}">
                <a16:creationId xmlns:a16="http://schemas.microsoft.com/office/drawing/2014/main" id="{4233490A-EBC7-C147-B6CB-DF99E847572C}"/>
              </a:ext>
            </a:extLst>
          </p:cNvPr>
          <p:cNvSpPr>
            <a:spLocks noGrp="1"/>
          </p:cNvSpPr>
          <p:nvPr>
            <p:ph type="pic" sz="quarter" idx="14"/>
          </p:nvPr>
        </p:nvSpPr>
        <p:spPr>
          <a:xfrm>
            <a:off x="7234989" y="0"/>
            <a:ext cx="4957011" cy="6858000"/>
          </a:xfrm>
        </p:spPr>
        <p:txBody>
          <a:bodyPr/>
          <a:lstStyle/>
          <a:p>
            <a:endParaRPr lang="en-US" dirty="0"/>
          </a:p>
        </p:txBody>
      </p:sp>
      <p:sp>
        <p:nvSpPr>
          <p:cNvPr id="8" name="Title 1">
            <a:extLst>
              <a:ext uri="{FF2B5EF4-FFF2-40B4-BE49-F238E27FC236}">
                <a16:creationId xmlns:a16="http://schemas.microsoft.com/office/drawing/2014/main" id="{9F9F8E4E-C079-594C-ABC2-F9DB24614084}"/>
              </a:ext>
            </a:extLst>
          </p:cNvPr>
          <p:cNvSpPr>
            <a:spLocks noGrp="1"/>
          </p:cNvSpPr>
          <p:nvPr>
            <p:ph type="title" hasCustomPrompt="1"/>
          </p:nvPr>
        </p:nvSpPr>
        <p:spPr>
          <a:xfrm>
            <a:off x="824459" y="365125"/>
            <a:ext cx="6130978" cy="519295"/>
          </a:xfrm>
        </p:spPr>
        <p:txBody>
          <a:bodyPr>
            <a:normAutofit/>
          </a:bodyPr>
          <a:lstStyle>
            <a:lvl1pPr marL="14288" indent="0">
              <a:tabLst/>
              <a:defRPr sz="1800" b="1" baseline="0">
                <a:solidFill>
                  <a:srgbClr val="41B64C"/>
                </a:solidFill>
                <a:latin typeface="Arial" panose="020B0604020202020204" pitchFamily="34" charset="0"/>
              </a:defRPr>
            </a:lvl1pPr>
          </a:lstStyle>
          <a:p>
            <a:r>
              <a:rPr lang="en-US" dirty="0"/>
              <a:t>Page Theme / Context</a:t>
            </a:r>
          </a:p>
        </p:txBody>
      </p:sp>
      <p:sp>
        <p:nvSpPr>
          <p:cNvPr id="9" name="Content Placeholder 2">
            <a:extLst>
              <a:ext uri="{FF2B5EF4-FFF2-40B4-BE49-F238E27FC236}">
                <a16:creationId xmlns:a16="http://schemas.microsoft.com/office/drawing/2014/main" id="{92152FE4-014F-EE49-8236-71F72E45C5BA}"/>
              </a:ext>
            </a:extLst>
          </p:cNvPr>
          <p:cNvSpPr>
            <a:spLocks noGrp="1"/>
          </p:cNvSpPr>
          <p:nvPr>
            <p:ph idx="1"/>
          </p:nvPr>
        </p:nvSpPr>
        <p:spPr>
          <a:xfrm>
            <a:off x="824457" y="1062447"/>
            <a:ext cx="5552603" cy="4836186"/>
          </a:xfrm>
        </p:spPr>
        <p:txBody>
          <a:bodyPr/>
          <a:lstStyle>
            <a:lvl1pPr marL="228600" indent="-228600">
              <a:buClr>
                <a:schemeClr val="accent2"/>
              </a:buClr>
              <a:buSzPct val="75000"/>
              <a:buFont typeface="Wingdings" pitchFamily="2" charset="2"/>
              <a:buChar char="§"/>
              <a:defRPr baseline="0">
                <a:solidFill>
                  <a:srgbClr val="303030"/>
                </a:solidFill>
              </a:defRPr>
            </a:lvl1pPr>
            <a:lvl2pPr marL="685800" indent="-228600">
              <a:buClr>
                <a:schemeClr val="accent2"/>
              </a:buClr>
              <a:buSzPct val="75000"/>
              <a:buFont typeface="Arial" panose="020B0604020202020204" pitchFamily="34" charset="0"/>
              <a:buChar char="‒"/>
              <a:defRPr baseline="0">
                <a:solidFill>
                  <a:srgbClr val="303030"/>
                </a:solidFill>
              </a:defRPr>
            </a:lvl2pPr>
            <a:lvl3pPr marL="1143000" indent="-228600">
              <a:buClr>
                <a:schemeClr val="accent2"/>
              </a:buClr>
              <a:buSzPct val="75000"/>
              <a:buFont typeface="Arial" panose="020B0604020202020204" pitchFamily="34" charset="0"/>
              <a:buChar char="•"/>
              <a:defRPr baseline="0">
                <a:solidFill>
                  <a:srgbClr val="303030"/>
                </a:solidFill>
              </a:defRPr>
            </a:lvl3pPr>
            <a:lvl4pPr marL="1600200" indent="-228600">
              <a:buClr>
                <a:schemeClr val="accent2"/>
              </a:buClr>
              <a:buSzPct val="75000"/>
              <a:buFont typeface="Arial" panose="020B0604020202020204" pitchFamily="34" charset="0"/>
              <a:buChar char="•"/>
              <a:defRPr baseline="0">
                <a:solidFill>
                  <a:srgbClr val="303030"/>
                </a:solidFill>
              </a:defRPr>
            </a:lvl4pPr>
            <a:lvl5pPr marL="2057400" indent="-228600">
              <a:buClr>
                <a:schemeClr val="accent2"/>
              </a:buClr>
              <a:buSzPct val="75000"/>
              <a:buFont typeface="Arial" panose="020B0604020202020204" pitchFamily="34" charset="0"/>
              <a:buChar char="•"/>
              <a:defRPr baseline="0">
                <a:solidFill>
                  <a:srgbClr val="303030"/>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9">
            <a:extLst>
              <a:ext uri="{FF2B5EF4-FFF2-40B4-BE49-F238E27FC236}">
                <a16:creationId xmlns:a16="http://schemas.microsoft.com/office/drawing/2014/main" id="{C6D919A9-2BDD-D440-9D03-0739DFC3D41D}"/>
              </a:ext>
            </a:extLst>
          </p:cNvPr>
          <p:cNvPicPr>
            <a:picLocks noChangeAspect="1"/>
          </p:cNvPicPr>
          <p:nvPr userDrawn="1"/>
        </p:nvPicPr>
        <p:blipFill>
          <a:blip r:embed="rId2"/>
          <a:stretch>
            <a:fillRect/>
          </a:stretch>
        </p:blipFill>
        <p:spPr>
          <a:xfrm>
            <a:off x="493429" y="6386669"/>
            <a:ext cx="1793808" cy="367476"/>
          </a:xfrm>
          <a:prstGeom prst="rect">
            <a:avLst/>
          </a:prstGeom>
        </p:spPr>
      </p:pic>
    </p:spTree>
    <p:extLst>
      <p:ext uri="{BB962C8B-B14F-4D97-AF65-F5344CB8AC3E}">
        <p14:creationId xmlns:p14="http://schemas.microsoft.com/office/powerpoint/2010/main" val="15390905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61E4A1F8-4584-5C4F-BC7A-9CB4B391C79F}"/>
              </a:ext>
            </a:extLst>
          </p:cNvPr>
          <p:cNvSpPr>
            <a:spLocks noGrp="1"/>
          </p:cNvSpPr>
          <p:nvPr>
            <p:ph type="sldNum" sz="quarter" idx="10"/>
          </p:nvPr>
        </p:nvSpPr>
        <p:spPr>
          <a:xfrm>
            <a:off x="8610600" y="6356350"/>
            <a:ext cx="2743200" cy="365125"/>
          </a:xfrm>
          <a:prstGeom prst="rect">
            <a:avLst/>
          </a:prstGeom>
        </p:spPr>
        <p:txBody>
          <a:bodyPr/>
          <a:lstStyle/>
          <a:p>
            <a:fld id="{CD963ECF-AE8F-3246-B567-D0675C4451C0}" type="slidenum">
              <a:rPr lang="en-US" smtClean="0"/>
              <a:pPr/>
              <a:t>‹#›</a:t>
            </a:fld>
            <a:endParaRPr lang="en-US" dirty="0"/>
          </a:p>
        </p:txBody>
      </p:sp>
      <p:pic>
        <p:nvPicPr>
          <p:cNvPr id="6" name="Picture 5">
            <a:extLst>
              <a:ext uri="{FF2B5EF4-FFF2-40B4-BE49-F238E27FC236}">
                <a16:creationId xmlns:a16="http://schemas.microsoft.com/office/drawing/2014/main" id="{B100B961-17E5-8F46-83A7-F940DFFF12AC}"/>
              </a:ext>
            </a:extLst>
          </p:cNvPr>
          <p:cNvPicPr>
            <a:picLocks noChangeAspect="1"/>
          </p:cNvPicPr>
          <p:nvPr userDrawn="1"/>
        </p:nvPicPr>
        <p:blipFill>
          <a:blip r:embed="rId2"/>
          <a:stretch>
            <a:fillRect/>
          </a:stretch>
        </p:blipFill>
        <p:spPr>
          <a:xfrm>
            <a:off x="493429" y="6386669"/>
            <a:ext cx="1793808" cy="367476"/>
          </a:xfrm>
          <a:prstGeom prst="rect">
            <a:avLst/>
          </a:prstGeom>
        </p:spPr>
      </p:pic>
      <p:sp>
        <p:nvSpPr>
          <p:cNvPr id="8" name="Title 1">
            <a:extLst>
              <a:ext uri="{FF2B5EF4-FFF2-40B4-BE49-F238E27FC236}">
                <a16:creationId xmlns:a16="http://schemas.microsoft.com/office/drawing/2014/main" id="{95E030B3-40AD-7740-9FAE-D2265B5A79B3}"/>
              </a:ext>
            </a:extLst>
          </p:cNvPr>
          <p:cNvSpPr>
            <a:spLocks noGrp="1"/>
          </p:cNvSpPr>
          <p:nvPr>
            <p:ph type="title" hasCustomPrompt="1"/>
          </p:nvPr>
        </p:nvSpPr>
        <p:spPr>
          <a:xfrm>
            <a:off x="824458" y="365125"/>
            <a:ext cx="10844134" cy="519295"/>
          </a:xfrm>
        </p:spPr>
        <p:txBody>
          <a:bodyPr>
            <a:normAutofit/>
          </a:bodyPr>
          <a:lstStyle>
            <a:lvl1pPr marL="14288" indent="0">
              <a:tabLst/>
              <a:defRPr sz="2800" b="1" baseline="0">
                <a:solidFill>
                  <a:srgbClr val="41B64C"/>
                </a:solidFill>
                <a:latin typeface="Arial" panose="020B0604020202020204" pitchFamily="34" charset="0"/>
              </a:defRPr>
            </a:lvl1pPr>
          </a:lstStyle>
          <a:p>
            <a:r>
              <a:rPr lang="en-US" dirty="0"/>
              <a:t>Diagram slide headline</a:t>
            </a:r>
          </a:p>
        </p:txBody>
      </p:sp>
    </p:spTree>
    <p:extLst>
      <p:ext uri="{BB962C8B-B14F-4D97-AF65-F5344CB8AC3E}">
        <p14:creationId xmlns:p14="http://schemas.microsoft.com/office/powerpoint/2010/main" val="40535809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with Caption">
    <p:bg>
      <p:bgPr>
        <a:solidFill>
          <a:schemeClr val="bg1">
            <a:alpha val="73000"/>
          </a:schemeClr>
        </a:solidFill>
        <a:effectLst/>
      </p:bgPr>
    </p:bg>
    <p:spTree>
      <p:nvGrpSpPr>
        <p:cNvPr id="1" name=""/>
        <p:cNvGrpSpPr/>
        <p:nvPr/>
      </p:nvGrpSpPr>
      <p:grpSpPr>
        <a:xfrm>
          <a:off x="0" y="0"/>
          <a:ext cx="0" cy="0"/>
          <a:chOff x="0" y="0"/>
          <a:chExt cx="0" cy="0"/>
        </a:xfrm>
      </p:grpSpPr>
      <p:sp>
        <p:nvSpPr>
          <p:cNvPr id="9" name="Picture Placeholder 17">
            <a:extLst>
              <a:ext uri="{FF2B5EF4-FFF2-40B4-BE49-F238E27FC236}">
                <a16:creationId xmlns:a16="http://schemas.microsoft.com/office/drawing/2014/main" id="{52595DA5-035E-5D45-A4E4-A4AAB7EB4C6D}"/>
              </a:ext>
            </a:extLst>
          </p:cNvPr>
          <p:cNvSpPr>
            <a:spLocks noGrp="1"/>
          </p:cNvSpPr>
          <p:nvPr>
            <p:ph type="pic" sz="quarter" idx="12"/>
          </p:nvPr>
        </p:nvSpPr>
        <p:spPr>
          <a:xfrm>
            <a:off x="0" y="0"/>
            <a:ext cx="12192000" cy="5541402"/>
          </a:xfrm>
        </p:spPr>
        <p:txBody>
          <a:bodyPr/>
          <a:lstStyle/>
          <a:p>
            <a:endParaRPr lang="en-US" dirty="0"/>
          </a:p>
        </p:txBody>
      </p:sp>
      <p:sp>
        <p:nvSpPr>
          <p:cNvPr id="2" name="Rectangle 1">
            <a:extLst>
              <a:ext uri="{FF2B5EF4-FFF2-40B4-BE49-F238E27FC236}">
                <a16:creationId xmlns:a16="http://schemas.microsoft.com/office/drawing/2014/main" id="{694A283A-0E7E-924E-B1B9-2A20E0B610CC}"/>
              </a:ext>
            </a:extLst>
          </p:cNvPr>
          <p:cNvSpPr/>
          <p:nvPr userDrawn="1"/>
        </p:nvSpPr>
        <p:spPr>
          <a:xfrm>
            <a:off x="0" y="3665913"/>
            <a:ext cx="12192000" cy="3192087"/>
          </a:xfrm>
          <a:prstGeom prst="rect">
            <a:avLst/>
          </a:prstGeom>
          <a:gradFill>
            <a:gsLst>
              <a:gs pos="100000">
                <a:schemeClr val="bg1"/>
              </a:gs>
              <a:gs pos="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13">
            <a:extLst>
              <a:ext uri="{FF2B5EF4-FFF2-40B4-BE49-F238E27FC236}">
                <a16:creationId xmlns:a16="http://schemas.microsoft.com/office/drawing/2014/main" id="{2DCDB163-CB23-1440-91AA-76955ED06BF0}"/>
              </a:ext>
            </a:extLst>
          </p:cNvPr>
          <p:cNvSpPr>
            <a:spLocks noGrp="1"/>
          </p:cNvSpPr>
          <p:nvPr>
            <p:ph type="body" sz="quarter" idx="11" hasCustomPrompt="1"/>
          </p:nvPr>
        </p:nvSpPr>
        <p:spPr>
          <a:xfrm>
            <a:off x="2794167" y="4871744"/>
            <a:ext cx="6356842" cy="1563431"/>
          </a:xfrm>
        </p:spPr>
        <p:txBody>
          <a:bodyPr anchor="ctr">
            <a:noAutofit/>
          </a:bodyPr>
          <a:lstStyle>
            <a:lvl1pPr marL="0" indent="0">
              <a:lnSpc>
                <a:spcPct val="100000"/>
              </a:lnSpc>
              <a:spcBef>
                <a:spcPts val="0"/>
              </a:spcBef>
              <a:buFontTx/>
              <a:buNone/>
              <a:defRPr sz="3800">
                <a:solidFill>
                  <a:schemeClr val="accent2"/>
                </a:solidFill>
              </a:defRPr>
            </a:lvl1pPr>
            <a:lvl2pPr marL="457200" indent="0">
              <a:buFontTx/>
              <a:buNone/>
              <a:defRPr sz="3800">
                <a:solidFill>
                  <a:schemeClr val="accent4">
                    <a:lumMod val="50000"/>
                  </a:schemeClr>
                </a:solidFill>
              </a:defRPr>
            </a:lvl2pPr>
            <a:lvl3pPr marL="914400" indent="0">
              <a:buFontTx/>
              <a:buNone/>
              <a:defRPr sz="3800">
                <a:solidFill>
                  <a:schemeClr val="accent4">
                    <a:lumMod val="50000"/>
                  </a:schemeClr>
                </a:solidFill>
              </a:defRPr>
            </a:lvl3pPr>
            <a:lvl4pPr marL="1371600" indent="0">
              <a:buFontTx/>
              <a:buNone/>
              <a:defRPr sz="3800">
                <a:solidFill>
                  <a:schemeClr val="accent4">
                    <a:lumMod val="50000"/>
                  </a:schemeClr>
                </a:solidFill>
              </a:defRPr>
            </a:lvl4pPr>
            <a:lvl5pPr marL="1828800" indent="0">
              <a:buFontTx/>
              <a:buNone/>
              <a:defRPr sz="3800">
                <a:solidFill>
                  <a:schemeClr val="accent4">
                    <a:lumMod val="50000"/>
                  </a:schemeClr>
                </a:solidFill>
              </a:defRPr>
            </a:lvl5pPr>
          </a:lstStyle>
          <a:p>
            <a:pPr lvl="0"/>
            <a:r>
              <a:rPr lang="en-US" dirty="0"/>
              <a:t>Title of slide goes here and</a:t>
            </a:r>
          </a:p>
          <a:p>
            <a:pPr lvl="0"/>
            <a:r>
              <a:rPr lang="en-US" dirty="0"/>
              <a:t>Here and here</a:t>
            </a:r>
          </a:p>
        </p:txBody>
      </p:sp>
      <p:pic>
        <p:nvPicPr>
          <p:cNvPr id="10" name="Picture 9">
            <a:extLst>
              <a:ext uri="{FF2B5EF4-FFF2-40B4-BE49-F238E27FC236}">
                <a16:creationId xmlns:a16="http://schemas.microsoft.com/office/drawing/2014/main" id="{94E67B5D-4E24-AF49-AA44-5D5F773C274F}"/>
              </a:ext>
            </a:extLst>
          </p:cNvPr>
          <p:cNvPicPr>
            <a:picLocks noChangeAspect="1"/>
          </p:cNvPicPr>
          <p:nvPr userDrawn="1"/>
        </p:nvPicPr>
        <p:blipFill rotWithShape="1">
          <a:blip r:embed="rId2"/>
          <a:srcRect r="81867"/>
          <a:stretch/>
        </p:blipFill>
        <p:spPr>
          <a:xfrm>
            <a:off x="1008009" y="4871745"/>
            <a:ext cx="1555437" cy="1463136"/>
          </a:xfrm>
          <a:prstGeom prst="rect">
            <a:avLst/>
          </a:prstGeom>
        </p:spPr>
      </p:pic>
    </p:spTree>
    <p:extLst>
      <p:ext uri="{BB962C8B-B14F-4D97-AF65-F5344CB8AC3E}">
        <p14:creationId xmlns:p14="http://schemas.microsoft.com/office/powerpoint/2010/main" val="17202760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61E4A1F8-4584-5C4F-BC7A-9CB4B391C79F}"/>
              </a:ext>
            </a:extLst>
          </p:cNvPr>
          <p:cNvSpPr>
            <a:spLocks noGrp="1"/>
          </p:cNvSpPr>
          <p:nvPr>
            <p:ph type="sldNum" sz="quarter" idx="10"/>
          </p:nvPr>
        </p:nvSpPr>
        <p:spPr>
          <a:xfrm>
            <a:off x="8610600" y="6356350"/>
            <a:ext cx="2743200" cy="365125"/>
          </a:xfrm>
          <a:prstGeom prst="rect">
            <a:avLst/>
          </a:prstGeom>
        </p:spPr>
        <p:txBody>
          <a:bodyPr/>
          <a:lstStyle/>
          <a:p>
            <a:fld id="{CD963ECF-AE8F-3246-B567-D0675C4451C0}" type="slidenum">
              <a:rPr lang="en-US" smtClean="0"/>
              <a:pPr/>
              <a:t>‹#›</a:t>
            </a:fld>
            <a:endParaRPr lang="en-US" dirty="0"/>
          </a:p>
        </p:txBody>
      </p:sp>
      <p:pic>
        <p:nvPicPr>
          <p:cNvPr id="8" name="Picture 7">
            <a:extLst>
              <a:ext uri="{FF2B5EF4-FFF2-40B4-BE49-F238E27FC236}">
                <a16:creationId xmlns:a16="http://schemas.microsoft.com/office/drawing/2014/main" id="{DC5AB40D-B2AB-1B42-ACBA-54DE3F301347}"/>
              </a:ext>
            </a:extLst>
          </p:cNvPr>
          <p:cNvPicPr>
            <a:picLocks noChangeAspect="1"/>
          </p:cNvPicPr>
          <p:nvPr userDrawn="1"/>
        </p:nvPicPr>
        <p:blipFill>
          <a:blip r:embed="rId2"/>
          <a:stretch>
            <a:fillRect/>
          </a:stretch>
        </p:blipFill>
        <p:spPr>
          <a:xfrm>
            <a:off x="0" y="11538"/>
            <a:ext cx="12192000" cy="3148798"/>
          </a:xfrm>
          <a:prstGeom prst="rect">
            <a:avLst/>
          </a:prstGeom>
        </p:spPr>
      </p:pic>
      <p:sp>
        <p:nvSpPr>
          <p:cNvPr id="9" name="Text Placeholder 13">
            <a:extLst>
              <a:ext uri="{FF2B5EF4-FFF2-40B4-BE49-F238E27FC236}">
                <a16:creationId xmlns:a16="http://schemas.microsoft.com/office/drawing/2014/main" id="{A10B964E-9AE3-404B-B653-7D6E1ACD8DD0}"/>
              </a:ext>
            </a:extLst>
          </p:cNvPr>
          <p:cNvSpPr>
            <a:spLocks noGrp="1"/>
          </p:cNvSpPr>
          <p:nvPr>
            <p:ph type="body" sz="quarter" idx="13" hasCustomPrompt="1"/>
          </p:nvPr>
        </p:nvSpPr>
        <p:spPr>
          <a:xfrm>
            <a:off x="822770" y="782435"/>
            <a:ext cx="10874375" cy="2054043"/>
          </a:xfrm>
        </p:spPr>
        <p:txBody>
          <a:bodyPr anchor="b">
            <a:normAutofit/>
          </a:bodyPr>
          <a:lstStyle>
            <a:lvl1pPr marL="0" indent="0" algn="ctr">
              <a:buFontTx/>
              <a:buNone/>
              <a:defRPr sz="4800" baseline="0">
                <a:solidFill>
                  <a:schemeClr val="bg1"/>
                </a:solidFill>
              </a:defRPr>
            </a:lvl1pPr>
            <a:lvl2pPr>
              <a:defRPr>
                <a:solidFill>
                  <a:schemeClr val="accent4">
                    <a:lumMod val="50000"/>
                  </a:schemeClr>
                </a:solidFill>
              </a:defRPr>
            </a:lvl2pPr>
            <a:lvl3pPr>
              <a:defRPr>
                <a:solidFill>
                  <a:schemeClr val="accent4">
                    <a:lumMod val="50000"/>
                  </a:schemeClr>
                </a:solidFill>
              </a:defRPr>
            </a:lvl3pPr>
            <a:lvl4pPr>
              <a:defRPr>
                <a:solidFill>
                  <a:schemeClr val="accent4">
                    <a:lumMod val="50000"/>
                  </a:schemeClr>
                </a:solidFill>
              </a:defRPr>
            </a:lvl4pPr>
            <a:lvl5pPr>
              <a:defRPr>
                <a:solidFill>
                  <a:schemeClr val="accent4">
                    <a:lumMod val="50000"/>
                  </a:schemeClr>
                </a:solidFill>
              </a:defRPr>
            </a:lvl5pPr>
          </a:lstStyle>
          <a:p>
            <a:pPr lvl="0"/>
            <a:r>
              <a:rPr lang="en-US" dirty="0"/>
              <a:t>Title of slide goes here </a:t>
            </a:r>
            <a:br>
              <a:rPr lang="en-US" dirty="0"/>
            </a:br>
            <a:r>
              <a:rPr lang="en-US" dirty="0"/>
              <a:t>and here</a:t>
            </a:r>
          </a:p>
        </p:txBody>
      </p:sp>
      <p:pic>
        <p:nvPicPr>
          <p:cNvPr id="10" name="Picture 9">
            <a:extLst>
              <a:ext uri="{FF2B5EF4-FFF2-40B4-BE49-F238E27FC236}">
                <a16:creationId xmlns:a16="http://schemas.microsoft.com/office/drawing/2014/main" id="{D0571413-FEE1-2A40-9C3D-ACFCAF6D2B59}"/>
              </a:ext>
            </a:extLst>
          </p:cNvPr>
          <p:cNvPicPr>
            <a:picLocks noChangeAspect="1"/>
          </p:cNvPicPr>
          <p:nvPr userDrawn="1"/>
        </p:nvPicPr>
        <p:blipFill>
          <a:blip r:embed="rId3"/>
          <a:stretch>
            <a:fillRect/>
          </a:stretch>
        </p:blipFill>
        <p:spPr>
          <a:xfrm>
            <a:off x="0" y="3049115"/>
            <a:ext cx="12192000" cy="146965"/>
          </a:xfrm>
          <a:prstGeom prst="rect">
            <a:avLst/>
          </a:prstGeom>
        </p:spPr>
      </p:pic>
      <p:pic>
        <p:nvPicPr>
          <p:cNvPr id="11" name="Picture 10">
            <a:extLst>
              <a:ext uri="{FF2B5EF4-FFF2-40B4-BE49-F238E27FC236}">
                <a16:creationId xmlns:a16="http://schemas.microsoft.com/office/drawing/2014/main" id="{A112D38E-5C26-A44F-A7EC-A1A48861D9D4}"/>
              </a:ext>
            </a:extLst>
          </p:cNvPr>
          <p:cNvPicPr>
            <a:picLocks noChangeAspect="1"/>
          </p:cNvPicPr>
          <p:nvPr userDrawn="1"/>
        </p:nvPicPr>
        <p:blipFill>
          <a:blip r:embed="rId4"/>
          <a:stretch>
            <a:fillRect/>
          </a:stretch>
        </p:blipFill>
        <p:spPr>
          <a:xfrm>
            <a:off x="179882" y="5983577"/>
            <a:ext cx="3072983" cy="629526"/>
          </a:xfrm>
          <a:prstGeom prst="rect">
            <a:avLst/>
          </a:prstGeom>
        </p:spPr>
      </p:pic>
    </p:spTree>
    <p:extLst>
      <p:ext uri="{BB962C8B-B14F-4D97-AF65-F5344CB8AC3E}">
        <p14:creationId xmlns:p14="http://schemas.microsoft.com/office/powerpoint/2010/main" val="34636481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7EC0BEF6-E2A5-6248-BF0A-091EC82A1D8E}"/>
              </a:ext>
            </a:extLst>
          </p:cNvPr>
          <p:cNvPicPr>
            <a:picLocks noChangeAspect="1"/>
          </p:cNvPicPr>
          <p:nvPr userDrawn="1"/>
        </p:nvPicPr>
        <p:blipFill>
          <a:blip r:embed="rId2"/>
          <a:stretch>
            <a:fillRect/>
          </a:stretch>
        </p:blipFill>
        <p:spPr>
          <a:xfrm>
            <a:off x="0" y="11538"/>
            <a:ext cx="12192000" cy="6846462"/>
          </a:xfrm>
          <a:prstGeom prst="rect">
            <a:avLst/>
          </a:prstGeom>
        </p:spPr>
      </p:pic>
      <p:sp>
        <p:nvSpPr>
          <p:cNvPr id="11" name="Text Placeholder 13">
            <a:extLst>
              <a:ext uri="{FF2B5EF4-FFF2-40B4-BE49-F238E27FC236}">
                <a16:creationId xmlns:a16="http://schemas.microsoft.com/office/drawing/2014/main" id="{9C2BEE2B-E076-434D-8D93-67DF89A0CB7A}"/>
              </a:ext>
            </a:extLst>
          </p:cNvPr>
          <p:cNvSpPr>
            <a:spLocks noGrp="1"/>
          </p:cNvSpPr>
          <p:nvPr>
            <p:ph type="body" sz="quarter" idx="13" hasCustomPrompt="1"/>
          </p:nvPr>
        </p:nvSpPr>
        <p:spPr>
          <a:xfrm>
            <a:off x="822770" y="1621849"/>
            <a:ext cx="10874375" cy="2054043"/>
          </a:xfrm>
        </p:spPr>
        <p:txBody>
          <a:bodyPr anchor="b">
            <a:normAutofit/>
          </a:bodyPr>
          <a:lstStyle>
            <a:lvl1pPr marL="0" indent="0" algn="ctr">
              <a:buFontTx/>
              <a:buNone/>
              <a:defRPr sz="4800" baseline="0">
                <a:solidFill>
                  <a:schemeClr val="bg1"/>
                </a:solidFill>
              </a:defRPr>
            </a:lvl1pPr>
            <a:lvl2pPr>
              <a:defRPr>
                <a:solidFill>
                  <a:schemeClr val="accent4">
                    <a:lumMod val="50000"/>
                  </a:schemeClr>
                </a:solidFill>
              </a:defRPr>
            </a:lvl2pPr>
            <a:lvl3pPr>
              <a:defRPr>
                <a:solidFill>
                  <a:schemeClr val="accent4">
                    <a:lumMod val="50000"/>
                  </a:schemeClr>
                </a:solidFill>
              </a:defRPr>
            </a:lvl3pPr>
            <a:lvl4pPr>
              <a:defRPr>
                <a:solidFill>
                  <a:schemeClr val="accent4">
                    <a:lumMod val="50000"/>
                  </a:schemeClr>
                </a:solidFill>
              </a:defRPr>
            </a:lvl4pPr>
            <a:lvl5pPr>
              <a:defRPr>
                <a:solidFill>
                  <a:schemeClr val="accent4">
                    <a:lumMod val="50000"/>
                  </a:schemeClr>
                </a:solidFill>
              </a:defRPr>
            </a:lvl5pPr>
          </a:lstStyle>
          <a:p>
            <a:pPr lvl="0"/>
            <a:r>
              <a:rPr lang="en-US" dirty="0"/>
              <a:t>Title of slide goes here </a:t>
            </a:r>
            <a:br>
              <a:rPr lang="en-US" dirty="0"/>
            </a:br>
            <a:r>
              <a:rPr lang="en-US" dirty="0"/>
              <a:t>and here</a:t>
            </a:r>
          </a:p>
        </p:txBody>
      </p:sp>
      <p:pic>
        <p:nvPicPr>
          <p:cNvPr id="12" name="Picture 11">
            <a:extLst>
              <a:ext uri="{FF2B5EF4-FFF2-40B4-BE49-F238E27FC236}">
                <a16:creationId xmlns:a16="http://schemas.microsoft.com/office/drawing/2014/main" id="{B3FF950E-FADF-5649-9845-365F42E4DF58}"/>
              </a:ext>
            </a:extLst>
          </p:cNvPr>
          <p:cNvPicPr>
            <a:picLocks noChangeAspect="1"/>
          </p:cNvPicPr>
          <p:nvPr userDrawn="1"/>
        </p:nvPicPr>
        <p:blipFill>
          <a:blip r:embed="rId3"/>
          <a:stretch>
            <a:fillRect/>
          </a:stretch>
        </p:blipFill>
        <p:spPr>
          <a:xfrm>
            <a:off x="822770" y="3868667"/>
            <a:ext cx="10874375" cy="131083"/>
          </a:xfrm>
          <a:prstGeom prst="rect">
            <a:avLst/>
          </a:prstGeom>
        </p:spPr>
      </p:pic>
      <p:pic>
        <p:nvPicPr>
          <p:cNvPr id="13" name="Picture 12">
            <a:extLst>
              <a:ext uri="{FF2B5EF4-FFF2-40B4-BE49-F238E27FC236}">
                <a16:creationId xmlns:a16="http://schemas.microsoft.com/office/drawing/2014/main" id="{4D79D800-E3C2-8A44-8810-E3407EBBAB96}"/>
              </a:ext>
            </a:extLst>
          </p:cNvPr>
          <p:cNvPicPr>
            <a:picLocks noChangeAspect="1"/>
          </p:cNvPicPr>
          <p:nvPr userDrawn="1"/>
        </p:nvPicPr>
        <p:blipFill>
          <a:blip r:embed="rId4"/>
          <a:stretch>
            <a:fillRect/>
          </a:stretch>
        </p:blipFill>
        <p:spPr>
          <a:xfrm>
            <a:off x="11022241" y="138108"/>
            <a:ext cx="997965" cy="997965"/>
          </a:xfrm>
          <a:prstGeom prst="rect">
            <a:avLst/>
          </a:prstGeom>
        </p:spPr>
      </p:pic>
      <p:sp>
        <p:nvSpPr>
          <p:cNvPr id="8" name="Slide Number Placeholder 7">
            <a:extLst>
              <a:ext uri="{FF2B5EF4-FFF2-40B4-BE49-F238E27FC236}">
                <a16:creationId xmlns:a16="http://schemas.microsoft.com/office/drawing/2014/main" id="{E2D606E7-E61B-1B4F-9F00-D04C1B120590}"/>
              </a:ext>
            </a:extLst>
          </p:cNvPr>
          <p:cNvSpPr>
            <a:spLocks noGrp="1"/>
          </p:cNvSpPr>
          <p:nvPr>
            <p:ph type="sldNum" sz="quarter" idx="10"/>
          </p:nvPr>
        </p:nvSpPr>
        <p:spPr>
          <a:xfrm>
            <a:off x="8610600" y="6356350"/>
            <a:ext cx="2743200" cy="365125"/>
          </a:xfrm>
          <a:prstGeom prst="rect">
            <a:avLst/>
          </a:prstGeom>
        </p:spPr>
        <p:txBody>
          <a:bodyPr/>
          <a:lstStyle>
            <a:lvl1pPr>
              <a:defRPr>
                <a:solidFill>
                  <a:schemeClr val="bg1"/>
                </a:solidFill>
              </a:defRPr>
            </a:lvl1pPr>
          </a:lstStyle>
          <a:p>
            <a:fld id="{CD963ECF-AE8F-3246-B567-D0675C4451C0}" type="slidenum">
              <a:rPr lang="en-US" smtClean="0"/>
              <a:pPr/>
              <a:t>‹#›</a:t>
            </a:fld>
            <a:endParaRPr lang="en-US" dirty="0"/>
          </a:p>
        </p:txBody>
      </p:sp>
    </p:spTree>
    <p:extLst>
      <p:ext uri="{BB962C8B-B14F-4D97-AF65-F5344CB8AC3E}">
        <p14:creationId xmlns:p14="http://schemas.microsoft.com/office/powerpoint/2010/main" val="21871050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27C80B4-57B3-AD43-90F8-ED975E5390E8}"/>
              </a:ext>
            </a:extLst>
          </p:cNvPr>
          <p:cNvPicPr>
            <a:picLocks noChangeAspect="1"/>
          </p:cNvPicPr>
          <p:nvPr userDrawn="1"/>
        </p:nvPicPr>
        <p:blipFill>
          <a:blip r:embed="rId2"/>
          <a:stretch>
            <a:fillRect/>
          </a:stretch>
        </p:blipFill>
        <p:spPr>
          <a:xfrm>
            <a:off x="1194" y="0"/>
            <a:ext cx="12189611" cy="6858000"/>
          </a:xfrm>
          <a:prstGeom prst="rect">
            <a:avLst/>
          </a:prstGeom>
        </p:spPr>
      </p:pic>
      <p:pic>
        <p:nvPicPr>
          <p:cNvPr id="16" name="Picture 15">
            <a:extLst>
              <a:ext uri="{FF2B5EF4-FFF2-40B4-BE49-F238E27FC236}">
                <a16:creationId xmlns:a16="http://schemas.microsoft.com/office/drawing/2014/main" id="{9A854B10-86F6-DA4F-8962-BF1C728D8B48}"/>
              </a:ext>
            </a:extLst>
          </p:cNvPr>
          <p:cNvPicPr>
            <a:picLocks noChangeAspect="1"/>
          </p:cNvPicPr>
          <p:nvPr userDrawn="1"/>
        </p:nvPicPr>
        <p:blipFill>
          <a:blip r:embed="rId3"/>
          <a:stretch>
            <a:fillRect/>
          </a:stretch>
        </p:blipFill>
        <p:spPr>
          <a:xfrm>
            <a:off x="5731238" y="0"/>
            <a:ext cx="6460761" cy="6460761"/>
          </a:xfrm>
          <a:prstGeom prst="rect">
            <a:avLst/>
          </a:prstGeom>
        </p:spPr>
      </p:pic>
      <p:pic>
        <p:nvPicPr>
          <p:cNvPr id="17" name="Picture 16">
            <a:extLst>
              <a:ext uri="{FF2B5EF4-FFF2-40B4-BE49-F238E27FC236}">
                <a16:creationId xmlns:a16="http://schemas.microsoft.com/office/drawing/2014/main" id="{5780656E-4342-A645-890F-FB63235A97FF}"/>
              </a:ext>
            </a:extLst>
          </p:cNvPr>
          <p:cNvPicPr>
            <a:picLocks noChangeAspect="1"/>
          </p:cNvPicPr>
          <p:nvPr userDrawn="1"/>
        </p:nvPicPr>
        <p:blipFill>
          <a:blip r:embed="rId4"/>
          <a:stretch>
            <a:fillRect/>
          </a:stretch>
        </p:blipFill>
        <p:spPr>
          <a:xfrm>
            <a:off x="358078" y="5912738"/>
            <a:ext cx="3223946" cy="660452"/>
          </a:xfrm>
          <a:prstGeom prst="rect">
            <a:avLst/>
          </a:prstGeom>
        </p:spPr>
      </p:pic>
      <p:sp>
        <p:nvSpPr>
          <p:cNvPr id="8" name="Slide Number Placeholder 7">
            <a:extLst>
              <a:ext uri="{FF2B5EF4-FFF2-40B4-BE49-F238E27FC236}">
                <a16:creationId xmlns:a16="http://schemas.microsoft.com/office/drawing/2014/main" id="{667E1A39-A7F2-084D-8C82-32D25151339A}"/>
              </a:ext>
            </a:extLst>
          </p:cNvPr>
          <p:cNvSpPr>
            <a:spLocks noGrp="1"/>
          </p:cNvSpPr>
          <p:nvPr>
            <p:ph type="sldNum" sz="quarter" idx="10"/>
          </p:nvPr>
        </p:nvSpPr>
        <p:spPr>
          <a:xfrm>
            <a:off x="8610600" y="6356350"/>
            <a:ext cx="2743200" cy="365125"/>
          </a:xfrm>
          <a:prstGeom prst="rect">
            <a:avLst/>
          </a:prstGeom>
        </p:spPr>
        <p:txBody>
          <a:bodyPr/>
          <a:lstStyle>
            <a:lvl1pPr>
              <a:defRPr>
                <a:solidFill>
                  <a:schemeClr val="bg1"/>
                </a:solidFill>
              </a:defRPr>
            </a:lvl1pPr>
          </a:lstStyle>
          <a:p>
            <a:fld id="{CD963ECF-AE8F-3246-B567-D0675C4451C0}" type="slidenum">
              <a:rPr lang="en-US" smtClean="0"/>
              <a:pPr/>
              <a:t>‹#›</a:t>
            </a:fld>
            <a:endParaRPr lang="en-US" dirty="0"/>
          </a:p>
        </p:txBody>
      </p:sp>
      <p:sp>
        <p:nvSpPr>
          <p:cNvPr id="10" name="Title 1">
            <a:extLst>
              <a:ext uri="{FF2B5EF4-FFF2-40B4-BE49-F238E27FC236}">
                <a16:creationId xmlns:a16="http://schemas.microsoft.com/office/drawing/2014/main" id="{3AB0FB77-39F3-0748-9A7E-0810604EE06A}"/>
              </a:ext>
            </a:extLst>
          </p:cNvPr>
          <p:cNvSpPr>
            <a:spLocks noGrp="1"/>
          </p:cNvSpPr>
          <p:nvPr>
            <p:ph type="ctrTitle" hasCustomPrompt="1"/>
          </p:nvPr>
        </p:nvSpPr>
        <p:spPr>
          <a:xfrm>
            <a:off x="358078" y="1903751"/>
            <a:ext cx="9144000" cy="2338465"/>
          </a:xfrm>
        </p:spPr>
        <p:txBody>
          <a:bodyPr anchor="b"/>
          <a:lstStyle>
            <a:lvl1pPr algn="l" fontAlgn="t">
              <a:defRPr sz="6000" b="0" i="0" spc="-100" baseline="0">
                <a:solidFill>
                  <a:schemeClr val="bg1"/>
                </a:solidFill>
                <a:latin typeface="Arial" panose="020B0604020202020204" pitchFamily="34" charset="0"/>
              </a:defRPr>
            </a:lvl1pPr>
          </a:lstStyle>
          <a:p>
            <a:r>
              <a:rPr lang="en-US" dirty="0"/>
              <a:t>Click to edit Master </a:t>
            </a:r>
            <a:br>
              <a:rPr lang="en-US" dirty="0"/>
            </a:br>
            <a:r>
              <a:rPr lang="en-US" dirty="0"/>
              <a:t>title style</a:t>
            </a:r>
          </a:p>
        </p:txBody>
      </p:sp>
      <p:sp>
        <p:nvSpPr>
          <p:cNvPr id="11" name="Subtitle 2">
            <a:extLst>
              <a:ext uri="{FF2B5EF4-FFF2-40B4-BE49-F238E27FC236}">
                <a16:creationId xmlns:a16="http://schemas.microsoft.com/office/drawing/2014/main" id="{A0296184-7ADC-8D49-9939-20BB5CA0F374}"/>
              </a:ext>
            </a:extLst>
          </p:cNvPr>
          <p:cNvSpPr>
            <a:spLocks noGrp="1"/>
          </p:cNvSpPr>
          <p:nvPr>
            <p:ph type="subTitle" idx="1" hasCustomPrompt="1"/>
          </p:nvPr>
        </p:nvSpPr>
        <p:spPr>
          <a:xfrm>
            <a:off x="358079" y="364164"/>
            <a:ext cx="3839167" cy="374756"/>
          </a:xfrm>
        </p:spPr>
        <p:txBody>
          <a:bodyPr>
            <a:normAutofit/>
          </a:bodyPr>
          <a:lstStyle>
            <a:lvl1pPr marL="0" indent="0" algn="l">
              <a:buNone/>
              <a:defRPr sz="2000" b="0" i="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Speaker Name, Speaker Title</a:t>
            </a:r>
          </a:p>
        </p:txBody>
      </p:sp>
      <p:sp>
        <p:nvSpPr>
          <p:cNvPr id="13" name="Text Placeholder 22">
            <a:extLst>
              <a:ext uri="{FF2B5EF4-FFF2-40B4-BE49-F238E27FC236}">
                <a16:creationId xmlns:a16="http://schemas.microsoft.com/office/drawing/2014/main" id="{9DA9FE12-8A85-6C4A-B4B7-DDDF84181E35}"/>
              </a:ext>
            </a:extLst>
          </p:cNvPr>
          <p:cNvSpPr>
            <a:spLocks noGrp="1"/>
          </p:cNvSpPr>
          <p:nvPr>
            <p:ph type="body" sz="quarter" idx="11" hasCustomPrompt="1"/>
          </p:nvPr>
        </p:nvSpPr>
        <p:spPr>
          <a:xfrm>
            <a:off x="358775" y="738188"/>
            <a:ext cx="3838575" cy="371084"/>
          </a:xfrm>
        </p:spPr>
        <p:txBody>
          <a:bodyPr/>
          <a:lstStyle>
            <a:lvl1pPr marL="0" indent="0">
              <a:buFontTx/>
              <a:buNone/>
              <a:defRPr sz="1800">
                <a:solidFill>
                  <a:schemeClr val="bg1"/>
                </a:solidFill>
              </a:defRPr>
            </a:lvl1pPr>
          </a:lstStyle>
          <a:p>
            <a:pPr lvl="0"/>
            <a:r>
              <a:rPr lang="en-US" dirty="0"/>
              <a:t>Date</a:t>
            </a:r>
          </a:p>
        </p:txBody>
      </p:sp>
    </p:spTree>
    <p:extLst>
      <p:ext uri="{BB962C8B-B14F-4D97-AF65-F5344CB8AC3E}">
        <p14:creationId xmlns:p14="http://schemas.microsoft.com/office/powerpoint/2010/main" val="2693914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accel="50000" decel="50000" fill="hold" nodeType="afterEffect">
                                  <p:stCondLst>
                                    <p:cond delay="0"/>
                                  </p:stCondLst>
                                  <p:childTnLst>
                                    <p:animScale>
                                      <p:cBhvr>
                                        <p:cTn id="6" dur="5000" fill="hold"/>
                                        <p:tgtEl>
                                          <p:spTgt spid="16"/>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27C80B4-57B3-AD43-90F8-ED975E5390E8}"/>
              </a:ext>
            </a:extLst>
          </p:cNvPr>
          <p:cNvPicPr>
            <a:picLocks noChangeAspect="1"/>
          </p:cNvPicPr>
          <p:nvPr userDrawn="1"/>
        </p:nvPicPr>
        <p:blipFill>
          <a:blip r:embed="rId2"/>
          <a:stretch>
            <a:fillRect/>
          </a:stretch>
        </p:blipFill>
        <p:spPr>
          <a:xfrm>
            <a:off x="1194" y="0"/>
            <a:ext cx="12189611" cy="6858000"/>
          </a:xfrm>
          <a:prstGeom prst="rect">
            <a:avLst/>
          </a:prstGeom>
        </p:spPr>
      </p:pic>
      <p:pic>
        <p:nvPicPr>
          <p:cNvPr id="9" name="Picture 8">
            <a:extLst>
              <a:ext uri="{FF2B5EF4-FFF2-40B4-BE49-F238E27FC236}">
                <a16:creationId xmlns:a16="http://schemas.microsoft.com/office/drawing/2014/main" id="{A740EE22-9B12-3D4F-9003-AC3560DA21A5}"/>
              </a:ext>
            </a:extLst>
          </p:cNvPr>
          <p:cNvPicPr>
            <a:picLocks noChangeAspect="1"/>
          </p:cNvPicPr>
          <p:nvPr userDrawn="1"/>
        </p:nvPicPr>
        <p:blipFill>
          <a:blip r:embed="rId3"/>
          <a:stretch>
            <a:fillRect/>
          </a:stretch>
        </p:blipFill>
        <p:spPr>
          <a:xfrm>
            <a:off x="4634602" y="-1396131"/>
            <a:ext cx="8950813" cy="8633922"/>
          </a:xfrm>
          <a:prstGeom prst="rect">
            <a:avLst/>
          </a:prstGeom>
        </p:spPr>
      </p:pic>
      <p:pic>
        <p:nvPicPr>
          <p:cNvPr id="17" name="Picture 16">
            <a:extLst>
              <a:ext uri="{FF2B5EF4-FFF2-40B4-BE49-F238E27FC236}">
                <a16:creationId xmlns:a16="http://schemas.microsoft.com/office/drawing/2014/main" id="{5780656E-4342-A645-890F-FB63235A97FF}"/>
              </a:ext>
            </a:extLst>
          </p:cNvPr>
          <p:cNvPicPr>
            <a:picLocks noChangeAspect="1"/>
          </p:cNvPicPr>
          <p:nvPr userDrawn="1"/>
        </p:nvPicPr>
        <p:blipFill>
          <a:blip r:embed="rId4"/>
          <a:stretch>
            <a:fillRect/>
          </a:stretch>
        </p:blipFill>
        <p:spPr>
          <a:xfrm>
            <a:off x="358078" y="5912738"/>
            <a:ext cx="3223946" cy="660452"/>
          </a:xfrm>
          <a:prstGeom prst="rect">
            <a:avLst/>
          </a:prstGeom>
        </p:spPr>
      </p:pic>
      <p:sp>
        <p:nvSpPr>
          <p:cNvPr id="8" name="Slide Number Placeholder 7">
            <a:extLst>
              <a:ext uri="{FF2B5EF4-FFF2-40B4-BE49-F238E27FC236}">
                <a16:creationId xmlns:a16="http://schemas.microsoft.com/office/drawing/2014/main" id="{667E1A39-A7F2-084D-8C82-32D25151339A}"/>
              </a:ext>
            </a:extLst>
          </p:cNvPr>
          <p:cNvSpPr>
            <a:spLocks noGrp="1"/>
          </p:cNvSpPr>
          <p:nvPr>
            <p:ph type="sldNum" sz="quarter" idx="10"/>
          </p:nvPr>
        </p:nvSpPr>
        <p:spPr>
          <a:xfrm>
            <a:off x="8610600" y="6356350"/>
            <a:ext cx="2743200" cy="365125"/>
          </a:xfrm>
          <a:prstGeom prst="rect">
            <a:avLst/>
          </a:prstGeom>
        </p:spPr>
        <p:txBody>
          <a:bodyPr/>
          <a:lstStyle>
            <a:lvl1pPr>
              <a:defRPr>
                <a:solidFill>
                  <a:schemeClr val="bg1"/>
                </a:solidFill>
              </a:defRPr>
            </a:lvl1pPr>
          </a:lstStyle>
          <a:p>
            <a:fld id="{CD963ECF-AE8F-3246-B567-D0675C4451C0}" type="slidenum">
              <a:rPr lang="en-US" smtClean="0"/>
              <a:pPr/>
              <a:t>‹#›</a:t>
            </a:fld>
            <a:endParaRPr lang="en-US" dirty="0"/>
          </a:p>
        </p:txBody>
      </p:sp>
      <p:sp>
        <p:nvSpPr>
          <p:cNvPr id="10" name="Title 1">
            <a:extLst>
              <a:ext uri="{FF2B5EF4-FFF2-40B4-BE49-F238E27FC236}">
                <a16:creationId xmlns:a16="http://schemas.microsoft.com/office/drawing/2014/main" id="{3AB0FB77-39F3-0748-9A7E-0810604EE06A}"/>
              </a:ext>
            </a:extLst>
          </p:cNvPr>
          <p:cNvSpPr>
            <a:spLocks noGrp="1"/>
          </p:cNvSpPr>
          <p:nvPr>
            <p:ph type="ctrTitle" hasCustomPrompt="1"/>
          </p:nvPr>
        </p:nvSpPr>
        <p:spPr>
          <a:xfrm>
            <a:off x="358078" y="1903751"/>
            <a:ext cx="9144000" cy="2338465"/>
          </a:xfrm>
        </p:spPr>
        <p:txBody>
          <a:bodyPr anchor="b"/>
          <a:lstStyle>
            <a:lvl1pPr algn="l" fontAlgn="t">
              <a:defRPr sz="6000" b="0" i="0" spc="-100" baseline="0">
                <a:solidFill>
                  <a:schemeClr val="bg1"/>
                </a:solidFill>
                <a:latin typeface="Arial" panose="020B0604020202020204" pitchFamily="34" charset="0"/>
              </a:defRPr>
            </a:lvl1pPr>
          </a:lstStyle>
          <a:p>
            <a:r>
              <a:rPr lang="en-US" dirty="0"/>
              <a:t>Click to edit Master </a:t>
            </a:r>
            <a:br>
              <a:rPr lang="en-US" dirty="0"/>
            </a:br>
            <a:r>
              <a:rPr lang="en-US" dirty="0"/>
              <a:t>title style</a:t>
            </a:r>
          </a:p>
        </p:txBody>
      </p:sp>
      <p:sp>
        <p:nvSpPr>
          <p:cNvPr id="11" name="Subtitle 2">
            <a:extLst>
              <a:ext uri="{FF2B5EF4-FFF2-40B4-BE49-F238E27FC236}">
                <a16:creationId xmlns:a16="http://schemas.microsoft.com/office/drawing/2014/main" id="{A0296184-7ADC-8D49-9939-20BB5CA0F374}"/>
              </a:ext>
            </a:extLst>
          </p:cNvPr>
          <p:cNvSpPr>
            <a:spLocks noGrp="1"/>
          </p:cNvSpPr>
          <p:nvPr>
            <p:ph type="subTitle" idx="1" hasCustomPrompt="1"/>
          </p:nvPr>
        </p:nvSpPr>
        <p:spPr>
          <a:xfrm>
            <a:off x="358079" y="364164"/>
            <a:ext cx="3839167" cy="374756"/>
          </a:xfrm>
        </p:spPr>
        <p:txBody>
          <a:bodyPr>
            <a:normAutofit/>
          </a:bodyPr>
          <a:lstStyle>
            <a:lvl1pPr marL="0" indent="0" algn="l">
              <a:buNone/>
              <a:defRPr sz="2000" b="0" i="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Speaker Name, Speaker Title</a:t>
            </a:r>
          </a:p>
        </p:txBody>
      </p:sp>
      <p:sp>
        <p:nvSpPr>
          <p:cNvPr id="13" name="Text Placeholder 22">
            <a:extLst>
              <a:ext uri="{FF2B5EF4-FFF2-40B4-BE49-F238E27FC236}">
                <a16:creationId xmlns:a16="http://schemas.microsoft.com/office/drawing/2014/main" id="{9DA9FE12-8A85-6C4A-B4B7-DDDF84181E35}"/>
              </a:ext>
            </a:extLst>
          </p:cNvPr>
          <p:cNvSpPr>
            <a:spLocks noGrp="1"/>
          </p:cNvSpPr>
          <p:nvPr>
            <p:ph type="body" sz="quarter" idx="11" hasCustomPrompt="1"/>
          </p:nvPr>
        </p:nvSpPr>
        <p:spPr>
          <a:xfrm>
            <a:off x="358775" y="738188"/>
            <a:ext cx="3838575" cy="371084"/>
          </a:xfrm>
        </p:spPr>
        <p:txBody>
          <a:bodyPr/>
          <a:lstStyle>
            <a:lvl1pPr marL="0" indent="0">
              <a:buFontTx/>
              <a:buNone/>
              <a:defRPr sz="1800">
                <a:solidFill>
                  <a:schemeClr val="bg1"/>
                </a:solidFill>
              </a:defRPr>
            </a:lvl1pPr>
          </a:lstStyle>
          <a:p>
            <a:pPr lvl="0"/>
            <a:r>
              <a:rPr lang="en-US" dirty="0"/>
              <a:t>Date</a:t>
            </a:r>
          </a:p>
        </p:txBody>
      </p:sp>
    </p:spTree>
    <p:extLst>
      <p:ext uri="{BB962C8B-B14F-4D97-AF65-F5344CB8AC3E}">
        <p14:creationId xmlns:p14="http://schemas.microsoft.com/office/powerpoint/2010/main" val="20595700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61C76E8-DD86-EB41-81BB-E5442F6D4CB4}"/>
              </a:ext>
            </a:extLst>
          </p:cNvPr>
          <p:cNvSpPr>
            <a:spLocks noGrp="1"/>
          </p:cNvSpPr>
          <p:nvPr>
            <p:ph type="sldNum" sz="quarter" idx="10"/>
          </p:nvPr>
        </p:nvSpPr>
        <p:spPr/>
        <p:txBody>
          <a:bodyPr/>
          <a:lstStyle/>
          <a:p>
            <a:fld id="{B17A1310-6BEB-504A-BB27-545FE9350655}" type="slidenum">
              <a:rPr lang="en-US" smtClean="0"/>
              <a:t>‹#›</a:t>
            </a:fld>
            <a:endParaRPr lang="en-US"/>
          </a:p>
        </p:txBody>
      </p:sp>
      <p:sp>
        <p:nvSpPr>
          <p:cNvPr id="11" name="Text Placeholder 8">
            <a:extLst>
              <a:ext uri="{FF2B5EF4-FFF2-40B4-BE49-F238E27FC236}">
                <a16:creationId xmlns:a16="http://schemas.microsoft.com/office/drawing/2014/main" id="{CDFF6512-04E3-4C47-863E-2D1E75DF2E0C}"/>
              </a:ext>
            </a:extLst>
          </p:cNvPr>
          <p:cNvSpPr>
            <a:spLocks noGrp="1"/>
          </p:cNvSpPr>
          <p:nvPr>
            <p:ph type="body" sz="quarter" idx="21" hasCustomPrompt="1"/>
          </p:nvPr>
        </p:nvSpPr>
        <p:spPr>
          <a:xfrm>
            <a:off x="2410675" y="1548115"/>
            <a:ext cx="9539288" cy="582612"/>
          </a:xfrm>
          <a:noFill/>
        </p:spPr>
        <p:txBody>
          <a:bodyPr anchor="ctr"/>
          <a:lstStyle>
            <a:lvl1pPr marL="0" indent="0">
              <a:spcBef>
                <a:spcPts val="0"/>
              </a:spcBef>
              <a:spcAft>
                <a:spcPts val="0"/>
              </a:spcAft>
              <a:buClr>
                <a:schemeClr val="bg1"/>
              </a:buClr>
              <a:buFont typeface="Arial" panose="020B0604020202020204" pitchFamily="34" charset="0"/>
              <a:buNone/>
              <a:defRPr sz="2400" b="0">
                <a:solidFill>
                  <a:srgbClr val="404040"/>
                </a:solidFill>
              </a:defRPr>
            </a:lvl1pPr>
            <a:lvl2pPr>
              <a:spcBef>
                <a:spcPts val="0"/>
              </a:spcBef>
              <a:defRPr/>
            </a:lvl2pPr>
          </a:lstStyle>
          <a:p>
            <a:pPr lvl="0"/>
            <a:r>
              <a:rPr lang="en-US" dirty="0"/>
              <a:t>1. Edit Master text styles</a:t>
            </a:r>
          </a:p>
        </p:txBody>
      </p:sp>
      <p:sp>
        <p:nvSpPr>
          <p:cNvPr id="12" name="Text Placeholder 8">
            <a:extLst>
              <a:ext uri="{FF2B5EF4-FFF2-40B4-BE49-F238E27FC236}">
                <a16:creationId xmlns:a16="http://schemas.microsoft.com/office/drawing/2014/main" id="{DB9D78B1-F476-7C49-A08E-7124C1BFDE63}"/>
              </a:ext>
            </a:extLst>
          </p:cNvPr>
          <p:cNvSpPr>
            <a:spLocks noGrp="1"/>
          </p:cNvSpPr>
          <p:nvPr>
            <p:ph type="body" sz="quarter" idx="22" hasCustomPrompt="1"/>
          </p:nvPr>
        </p:nvSpPr>
        <p:spPr>
          <a:xfrm>
            <a:off x="2410675" y="2177040"/>
            <a:ext cx="9539288" cy="582612"/>
          </a:xfrm>
          <a:noFill/>
        </p:spPr>
        <p:txBody>
          <a:bodyPr anchor="ctr"/>
          <a:lstStyle>
            <a:lvl1pPr marL="0" indent="0">
              <a:spcBef>
                <a:spcPts val="0"/>
              </a:spcBef>
              <a:spcAft>
                <a:spcPts val="0"/>
              </a:spcAft>
              <a:buClr>
                <a:schemeClr val="bg1"/>
              </a:buClr>
              <a:buFont typeface="Arial" panose="020B0604020202020204" pitchFamily="34" charset="0"/>
              <a:buNone/>
              <a:defRPr sz="2400" b="0">
                <a:solidFill>
                  <a:srgbClr val="404040"/>
                </a:solidFill>
              </a:defRPr>
            </a:lvl1pPr>
            <a:lvl2pPr>
              <a:spcBef>
                <a:spcPts val="0"/>
              </a:spcBef>
              <a:defRPr/>
            </a:lvl2pPr>
          </a:lstStyle>
          <a:p>
            <a:pPr lvl="0"/>
            <a:r>
              <a:rPr lang="en-US" dirty="0"/>
              <a:t>2. Edit Master text styles</a:t>
            </a:r>
          </a:p>
        </p:txBody>
      </p:sp>
      <p:sp>
        <p:nvSpPr>
          <p:cNvPr id="13" name="Text Placeholder 8">
            <a:extLst>
              <a:ext uri="{FF2B5EF4-FFF2-40B4-BE49-F238E27FC236}">
                <a16:creationId xmlns:a16="http://schemas.microsoft.com/office/drawing/2014/main" id="{99016FBA-51A1-0645-AE56-25E2D2883F87}"/>
              </a:ext>
            </a:extLst>
          </p:cNvPr>
          <p:cNvSpPr>
            <a:spLocks noGrp="1"/>
          </p:cNvSpPr>
          <p:nvPr>
            <p:ph type="body" sz="quarter" idx="23" hasCustomPrompt="1"/>
          </p:nvPr>
        </p:nvSpPr>
        <p:spPr>
          <a:xfrm>
            <a:off x="2410675" y="2814432"/>
            <a:ext cx="9539288" cy="582612"/>
          </a:xfrm>
          <a:noFill/>
        </p:spPr>
        <p:txBody>
          <a:bodyPr anchor="ctr"/>
          <a:lstStyle>
            <a:lvl1pPr marL="0" indent="0">
              <a:spcBef>
                <a:spcPts val="0"/>
              </a:spcBef>
              <a:spcAft>
                <a:spcPts val="0"/>
              </a:spcAft>
              <a:buClr>
                <a:schemeClr val="bg1"/>
              </a:buClr>
              <a:buFont typeface="Arial" panose="020B0604020202020204" pitchFamily="34" charset="0"/>
              <a:buNone/>
              <a:defRPr sz="2400" b="0">
                <a:solidFill>
                  <a:srgbClr val="404040"/>
                </a:solidFill>
              </a:defRPr>
            </a:lvl1pPr>
            <a:lvl2pPr>
              <a:spcBef>
                <a:spcPts val="0"/>
              </a:spcBef>
              <a:defRPr/>
            </a:lvl2pPr>
          </a:lstStyle>
          <a:p>
            <a:pPr lvl="0"/>
            <a:r>
              <a:rPr lang="en-US" dirty="0"/>
              <a:t>3. Edit Master text styles</a:t>
            </a:r>
          </a:p>
        </p:txBody>
      </p:sp>
      <p:sp>
        <p:nvSpPr>
          <p:cNvPr id="14" name="Text Placeholder 8">
            <a:extLst>
              <a:ext uri="{FF2B5EF4-FFF2-40B4-BE49-F238E27FC236}">
                <a16:creationId xmlns:a16="http://schemas.microsoft.com/office/drawing/2014/main" id="{25D50F4D-ECE4-CA44-BF28-055C5C2EA6B6}"/>
              </a:ext>
            </a:extLst>
          </p:cNvPr>
          <p:cNvSpPr>
            <a:spLocks noGrp="1"/>
          </p:cNvSpPr>
          <p:nvPr>
            <p:ph type="body" sz="quarter" idx="24" hasCustomPrompt="1"/>
          </p:nvPr>
        </p:nvSpPr>
        <p:spPr>
          <a:xfrm>
            <a:off x="2410675" y="3451824"/>
            <a:ext cx="9539288" cy="582612"/>
          </a:xfrm>
          <a:noFill/>
        </p:spPr>
        <p:txBody>
          <a:bodyPr anchor="ctr"/>
          <a:lstStyle>
            <a:lvl1pPr marL="0" indent="0">
              <a:spcBef>
                <a:spcPts val="0"/>
              </a:spcBef>
              <a:spcAft>
                <a:spcPts val="0"/>
              </a:spcAft>
              <a:buClr>
                <a:schemeClr val="bg1"/>
              </a:buClr>
              <a:buFont typeface="Arial" panose="020B0604020202020204" pitchFamily="34" charset="0"/>
              <a:buNone/>
              <a:defRPr sz="2400" b="0">
                <a:solidFill>
                  <a:srgbClr val="404040"/>
                </a:solidFill>
              </a:defRPr>
            </a:lvl1pPr>
            <a:lvl2pPr>
              <a:spcBef>
                <a:spcPts val="0"/>
              </a:spcBef>
              <a:defRPr/>
            </a:lvl2pPr>
          </a:lstStyle>
          <a:p>
            <a:pPr lvl="0"/>
            <a:r>
              <a:rPr lang="en-US" dirty="0"/>
              <a:t>4. Edit Master text styles</a:t>
            </a:r>
          </a:p>
        </p:txBody>
      </p:sp>
      <p:sp>
        <p:nvSpPr>
          <p:cNvPr id="15" name="Text Placeholder 8">
            <a:extLst>
              <a:ext uri="{FF2B5EF4-FFF2-40B4-BE49-F238E27FC236}">
                <a16:creationId xmlns:a16="http://schemas.microsoft.com/office/drawing/2014/main" id="{E7DE0C5B-DEBF-5149-8CB6-5AAA6B45BE7A}"/>
              </a:ext>
            </a:extLst>
          </p:cNvPr>
          <p:cNvSpPr>
            <a:spLocks noGrp="1"/>
          </p:cNvSpPr>
          <p:nvPr>
            <p:ph type="body" sz="quarter" idx="25" hasCustomPrompt="1"/>
          </p:nvPr>
        </p:nvSpPr>
        <p:spPr>
          <a:xfrm>
            <a:off x="2410675" y="4089216"/>
            <a:ext cx="9539288" cy="582612"/>
          </a:xfrm>
          <a:noFill/>
        </p:spPr>
        <p:txBody>
          <a:bodyPr anchor="ctr"/>
          <a:lstStyle>
            <a:lvl1pPr marL="0" indent="0">
              <a:spcBef>
                <a:spcPts val="0"/>
              </a:spcBef>
              <a:spcAft>
                <a:spcPts val="0"/>
              </a:spcAft>
              <a:buClr>
                <a:schemeClr val="bg1"/>
              </a:buClr>
              <a:buFont typeface="Arial" panose="020B0604020202020204" pitchFamily="34" charset="0"/>
              <a:buNone/>
              <a:defRPr sz="2400" b="0">
                <a:solidFill>
                  <a:srgbClr val="404040"/>
                </a:solidFill>
              </a:defRPr>
            </a:lvl1pPr>
            <a:lvl2pPr>
              <a:spcBef>
                <a:spcPts val="0"/>
              </a:spcBef>
              <a:defRPr/>
            </a:lvl2pPr>
          </a:lstStyle>
          <a:p>
            <a:pPr lvl="0"/>
            <a:r>
              <a:rPr lang="en-US" dirty="0"/>
              <a:t>5. Edit Master text styles</a:t>
            </a:r>
          </a:p>
        </p:txBody>
      </p:sp>
      <p:sp>
        <p:nvSpPr>
          <p:cNvPr id="16" name="Text Placeholder 8">
            <a:extLst>
              <a:ext uri="{FF2B5EF4-FFF2-40B4-BE49-F238E27FC236}">
                <a16:creationId xmlns:a16="http://schemas.microsoft.com/office/drawing/2014/main" id="{45C694B2-9E1A-CD4F-8B6A-2C98FE8C35CF}"/>
              </a:ext>
            </a:extLst>
          </p:cNvPr>
          <p:cNvSpPr>
            <a:spLocks noGrp="1"/>
          </p:cNvSpPr>
          <p:nvPr>
            <p:ph type="body" sz="quarter" idx="26" hasCustomPrompt="1"/>
          </p:nvPr>
        </p:nvSpPr>
        <p:spPr>
          <a:xfrm>
            <a:off x="2410675" y="4726608"/>
            <a:ext cx="9539288" cy="582612"/>
          </a:xfrm>
          <a:noFill/>
        </p:spPr>
        <p:txBody>
          <a:bodyPr anchor="ctr"/>
          <a:lstStyle>
            <a:lvl1pPr marL="0" indent="0">
              <a:spcBef>
                <a:spcPts val="0"/>
              </a:spcBef>
              <a:spcAft>
                <a:spcPts val="0"/>
              </a:spcAft>
              <a:buClr>
                <a:schemeClr val="bg1"/>
              </a:buClr>
              <a:buFont typeface="Arial" panose="020B0604020202020204" pitchFamily="34" charset="0"/>
              <a:buNone/>
              <a:defRPr sz="2400" b="0">
                <a:solidFill>
                  <a:srgbClr val="404040"/>
                </a:solidFill>
              </a:defRPr>
            </a:lvl1pPr>
            <a:lvl2pPr>
              <a:spcBef>
                <a:spcPts val="0"/>
              </a:spcBef>
              <a:defRPr/>
            </a:lvl2pPr>
          </a:lstStyle>
          <a:p>
            <a:pPr lvl="0"/>
            <a:r>
              <a:rPr lang="en-US" dirty="0"/>
              <a:t>6. Edit Master text styles</a:t>
            </a:r>
          </a:p>
        </p:txBody>
      </p:sp>
      <p:sp>
        <p:nvSpPr>
          <p:cNvPr id="17" name="Text Placeholder 8">
            <a:extLst>
              <a:ext uri="{FF2B5EF4-FFF2-40B4-BE49-F238E27FC236}">
                <a16:creationId xmlns:a16="http://schemas.microsoft.com/office/drawing/2014/main" id="{93722492-B2FD-834F-9FD5-31C727CC91B0}"/>
              </a:ext>
            </a:extLst>
          </p:cNvPr>
          <p:cNvSpPr>
            <a:spLocks noGrp="1"/>
          </p:cNvSpPr>
          <p:nvPr>
            <p:ph type="body" sz="quarter" idx="27" hasCustomPrompt="1"/>
          </p:nvPr>
        </p:nvSpPr>
        <p:spPr>
          <a:xfrm>
            <a:off x="2410675" y="5364000"/>
            <a:ext cx="9539288" cy="582612"/>
          </a:xfrm>
          <a:noFill/>
        </p:spPr>
        <p:txBody>
          <a:bodyPr anchor="ctr"/>
          <a:lstStyle>
            <a:lvl1pPr marL="0" indent="0">
              <a:spcBef>
                <a:spcPts val="0"/>
              </a:spcBef>
              <a:spcAft>
                <a:spcPts val="0"/>
              </a:spcAft>
              <a:buClr>
                <a:schemeClr val="bg1"/>
              </a:buClr>
              <a:buFont typeface="Arial" panose="020B0604020202020204" pitchFamily="34" charset="0"/>
              <a:buNone/>
              <a:defRPr sz="2400" b="0">
                <a:solidFill>
                  <a:srgbClr val="404040"/>
                </a:solidFill>
              </a:defRPr>
            </a:lvl1pPr>
            <a:lvl2pPr>
              <a:spcBef>
                <a:spcPts val="0"/>
              </a:spcBef>
              <a:defRPr/>
            </a:lvl2pPr>
          </a:lstStyle>
          <a:p>
            <a:pPr lvl="0"/>
            <a:r>
              <a:rPr lang="en-US" dirty="0"/>
              <a:t>7. Edit Master text styles</a:t>
            </a:r>
          </a:p>
        </p:txBody>
      </p:sp>
      <p:sp>
        <p:nvSpPr>
          <p:cNvPr id="20" name="Title 1">
            <a:extLst>
              <a:ext uri="{FF2B5EF4-FFF2-40B4-BE49-F238E27FC236}">
                <a16:creationId xmlns:a16="http://schemas.microsoft.com/office/drawing/2014/main" id="{76CF387C-25AB-5942-8DC0-E3AC0E911442}"/>
              </a:ext>
            </a:extLst>
          </p:cNvPr>
          <p:cNvSpPr>
            <a:spLocks noGrp="1"/>
          </p:cNvSpPr>
          <p:nvPr>
            <p:ph type="title" hasCustomPrompt="1"/>
          </p:nvPr>
        </p:nvSpPr>
        <p:spPr>
          <a:xfrm>
            <a:off x="824458" y="365125"/>
            <a:ext cx="10844134" cy="519295"/>
          </a:xfrm>
        </p:spPr>
        <p:txBody>
          <a:bodyPr>
            <a:normAutofit/>
          </a:bodyPr>
          <a:lstStyle>
            <a:lvl1pPr marL="14288" indent="0">
              <a:tabLst/>
              <a:defRPr sz="2800" b="1" baseline="0">
                <a:solidFill>
                  <a:srgbClr val="41B64C"/>
                </a:solidFill>
                <a:latin typeface="Arial" panose="020B0604020202020204" pitchFamily="34" charset="0"/>
              </a:defRPr>
            </a:lvl1pPr>
          </a:lstStyle>
          <a:p>
            <a:r>
              <a:rPr lang="en-US" dirty="0"/>
              <a:t>Agenda</a:t>
            </a:r>
          </a:p>
        </p:txBody>
      </p:sp>
      <p:sp>
        <p:nvSpPr>
          <p:cNvPr id="22" name="Text Placeholder 8">
            <a:extLst>
              <a:ext uri="{FF2B5EF4-FFF2-40B4-BE49-F238E27FC236}">
                <a16:creationId xmlns:a16="http://schemas.microsoft.com/office/drawing/2014/main" id="{9D192D38-2D85-AC4A-8AED-9E30B18DFEAF}"/>
              </a:ext>
            </a:extLst>
          </p:cNvPr>
          <p:cNvSpPr>
            <a:spLocks noGrp="1"/>
          </p:cNvSpPr>
          <p:nvPr>
            <p:ph type="body" sz="quarter" idx="30" hasCustomPrompt="1"/>
          </p:nvPr>
        </p:nvSpPr>
        <p:spPr>
          <a:xfrm>
            <a:off x="1570886" y="2189254"/>
            <a:ext cx="837431" cy="582612"/>
          </a:xfrm>
          <a:noFill/>
        </p:spPr>
        <p:txBody>
          <a:bodyPr anchor="ctr"/>
          <a:lstStyle>
            <a:lvl1pPr marL="342900" indent="-342900" algn="ctr">
              <a:spcBef>
                <a:spcPts val="0"/>
              </a:spcBef>
              <a:spcAft>
                <a:spcPts val="0"/>
              </a:spcAft>
              <a:buClr>
                <a:schemeClr val="bg1"/>
              </a:buClr>
              <a:buFontTx/>
              <a:buBlip>
                <a:blip r:embed="rId2"/>
              </a:buBlip>
              <a:defRPr b="1">
                <a:solidFill>
                  <a:srgbClr val="41B64C"/>
                </a:solidFill>
              </a:defRPr>
            </a:lvl1pPr>
            <a:lvl2pPr>
              <a:spcBef>
                <a:spcPts val="0"/>
              </a:spcBef>
              <a:defRPr/>
            </a:lvl2pPr>
          </a:lstStyle>
          <a:p>
            <a:pPr lvl="0"/>
            <a:r>
              <a:rPr lang="en-US" dirty="0"/>
              <a:t> </a:t>
            </a:r>
          </a:p>
        </p:txBody>
      </p:sp>
      <p:sp>
        <p:nvSpPr>
          <p:cNvPr id="23" name="Text Placeholder 8">
            <a:extLst>
              <a:ext uri="{FF2B5EF4-FFF2-40B4-BE49-F238E27FC236}">
                <a16:creationId xmlns:a16="http://schemas.microsoft.com/office/drawing/2014/main" id="{D9291B7B-A7DE-2044-B880-29A4F1BB85AE}"/>
              </a:ext>
            </a:extLst>
          </p:cNvPr>
          <p:cNvSpPr>
            <a:spLocks noGrp="1"/>
          </p:cNvSpPr>
          <p:nvPr>
            <p:ph type="body" sz="quarter" idx="31" hasCustomPrompt="1"/>
          </p:nvPr>
        </p:nvSpPr>
        <p:spPr>
          <a:xfrm>
            <a:off x="1563071" y="2831443"/>
            <a:ext cx="845246" cy="582612"/>
          </a:xfrm>
          <a:noFill/>
        </p:spPr>
        <p:txBody>
          <a:bodyPr anchor="ctr"/>
          <a:lstStyle>
            <a:lvl1pPr marL="342900" indent="-342900" algn="ctr">
              <a:spcBef>
                <a:spcPts val="0"/>
              </a:spcBef>
              <a:spcAft>
                <a:spcPts val="0"/>
              </a:spcAft>
              <a:buClr>
                <a:schemeClr val="bg1"/>
              </a:buClr>
              <a:buFontTx/>
              <a:buBlip>
                <a:blip r:embed="rId2"/>
              </a:buBlip>
              <a:defRPr b="1">
                <a:solidFill>
                  <a:srgbClr val="41B64C"/>
                </a:solidFill>
              </a:defRPr>
            </a:lvl1pPr>
            <a:lvl2pPr>
              <a:spcBef>
                <a:spcPts val="0"/>
              </a:spcBef>
              <a:defRPr/>
            </a:lvl2pPr>
          </a:lstStyle>
          <a:p>
            <a:pPr lvl="0"/>
            <a:r>
              <a:rPr lang="en-US" dirty="0"/>
              <a:t> </a:t>
            </a:r>
          </a:p>
        </p:txBody>
      </p:sp>
      <p:sp>
        <p:nvSpPr>
          <p:cNvPr id="24" name="Text Placeholder 8">
            <a:extLst>
              <a:ext uri="{FF2B5EF4-FFF2-40B4-BE49-F238E27FC236}">
                <a16:creationId xmlns:a16="http://schemas.microsoft.com/office/drawing/2014/main" id="{4F46D01A-1ADF-9E4E-8203-11FE0E0D7962}"/>
              </a:ext>
            </a:extLst>
          </p:cNvPr>
          <p:cNvSpPr>
            <a:spLocks noGrp="1"/>
          </p:cNvSpPr>
          <p:nvPr>
            <p:ph type="body" sz="quarter" idx="32" hasCustomPrompt="1"/>
          </p:nvPr>
        </p:nvSpPr>
        <p:spPr>
          <a:xfrm>
            <a:off x="1570886" y="3473632"/>
            <a:ext cx="837431" cy="582612"/>
          </a:xfrm>
          <a:noFill/>
        </p:spPr>
        <p:txBody>
          <a:bodyPr anchor="ctr"/>
          <a:lstStyle>
            <a:lvl1pPr marL="342900" indent="-342900" algn="ctr">
              <a:spcBef>
                <a:spcPts val="0"/>
              </a:spcBef>
              <a:spcAft>
                <a:spcPts val="0"/>
              </a:spcAft>
              <a:buClr>
                <a:schemeClr val="bg1"/>
              </a:buClr>
              <a:buFontTx/>
              <a:buBlip>
                <a:blip r:embed="rId2"/>
              </a:buBlip>
              <a:defRPr b="1">
                <a:solidFill>
                  <a:srgbClr val="41B64C"/>
                </a:solidFill>
              </a:defRPr>
            </a:lvl1pPr>
            <a:lvl2pPr>
              <a:spcBef>
                <a:spcPts val="0"/>
              </a:spcBef>
              <a:defRPr/>
            </a:lvl2pPr>
          </a:lstStyle>
          <a:p>
            <a:pPr lvl="0"/>
            <a:r>
              <a:rPr lang="en-US" dirty="0"/>
              <a:t> </a:t>
            </a:r>
          </a:p>
        </p:txBody>
      </p:sp>
      <p:sp>
        <p:nvSpPr>
          <p:cNvPr id="25" name="Text Placeholder 8">
            <a:extLst>
              <a:ext uri="{FF2B5EF4-FFF2-40B4-BE49-F238E27FC236}">
                <a16:creationId xmlns:a16="http://schemas.microsoft.com/office/drawing/2014/main" id="{DB0E2FEC-65BF-7345-B053-E44593531DF5}"/>
              </a:ext>
            </a:extLst>
          </p:cNvPr>
          <p:cNvSpPr>
            <a:spLocks noGrp="1"/>
          </p:cNvSpPr>
          <p:nvPr>
            <p:ph type="body" sz="quarter" idx="33" hasCustomPrompt="1"/>
          </p:nvPr>
        </p:nvSpPr>
        <p:spPr>
          <a:xfrm>
            <a:off x="1570886" y="4111028"/>
            <a:ext cx="837431" cy="582612"/>
          </a:xfrm>
          <a:noFill/>
        </p:spPr>
        <p:txBody>
          <a:bodyPr anchor="ctr"/>
          <a:lstStyle>
            <a:lvl1pPr marL="342900" indent="-342900" algn="ctr">
              <a:spcBef>
                <a:spcPts val="0"/>
              </a:spcBef>
              <a:spcAft>
                <a:spcPts val="0"/>
              </a:spcAft>
              <a:buClr>
                <a:schemeClr val="bg1"/>
              </a:buClr>
              <a:buFontTx/>
              <a:buBlip>
                <a:blip r:embed="rId2"/>
              </a:buBlip>
              <a:defRPr b="1">
                <a:solidFill>
                  <a:srgbClr val="41B64C"/>
                </a:solidFill>
              </a:defRPr>
            </a:lvl1pPr>
            <a:lvl2pPr>
              <a:spcBef>
                <a:spcPts val="0"/>
              </a:spcBef>
              <a:defRPr/>
            </a:lvl2pPr>
          </a:lstStyle>
          <a:p>
            <a:pPr lvl="0"/>
            <a:r>
              <a:rPr lang="en-US" dirty="0"/>
              <a:t> </a:t>
            </a:r>
          </a:p>
        </p:txBody>
      </p:sp>
      <p:sp>
        <p:nvSpPr>
          <p:cNvPr id="26" name="Text Placeholder 8">
            <a:extLst>
              <a:ext uri="{FF2B5EF4-FFF2-40B4-BE49-F238E27FC236}">
                <a16:creationId xmlns:a16="http://schemas.microsoft.com/office/drawing/2014/main" id="{1621C4FA-7BC7-534D-A536-AF01626EA3F9}"/>
              </a:ext>
            </a:extLst>
          </p:cNvPr>
          <p:cNvSpPr>
            <a:spLocks noGrp="1"/>
          </p:cNvSpPr>
          <p:nvPr>
            <p:ph type="body" sz="quarter" idx="34" hasCustomPrompt="1"/>
          </p:nvPr>
        </p:nvSpPr>
        <p:spPr>
          <a:xfrm>
            <a:off x="1563071" y="4748425"/>
            <a:ext cx="845246" cy="582612"/>
          </a:xfrm>
          <a:noFill/>
        </p:spPr>
        <p:txBody>
          <a:bodyPr anchor="ctr"/>
          <a:lstStyle>
            <a:lvl1pPr marL="342900" indent="-342900" algn="ctr">
              <a:spcBef>
                <a:spcPts val="0"/>
              </a:spcBef>
              <a:spcAft>
                <a:spcPts val="0"/>
              </a:spcAft>
              <a:buClr>
                <a:schemeClr val="bg1"/>
              </a:buClr>
              <a:buFontTx/>
              <a:buBlip>
                <a:blip r:embed="rId2"/>
              </a:buBlip>
              <a:defRPr b="1">
                <a:solidFill>
                  <a:srgbClr val="41B64C"/>
                </a:solidFill>
              </a:defRPr>
            </a:lvl1pPr>
            <a:lvl2pPr>
              <a:spcBef>
                <a:spcPts val="0"/>
              </a:spcBef>
              <a:defRPr/>
            </a:lvl2pPr>
          </a:lstStyle>
          <a:p>
            <a:pPr lvl="0"/>
            <a:r>
              <a:rPr lang="en-US" dirty="0"/>
              <a:t> </a:t>
            </a:r>
          </a:p>
        </p:txBody>
      </p:sp>
      <p:sp>
        <p:nvSpPr>
          <p:cNvPr id="27" name="Text Placeholder 8">
            <a:extLst>
              <a:ext uri="{FF2B5EF4-FFF2-40B4-BE49-F238E27FC236}">
                <a16:creationId xmlns:a16="http://schemas.microsoft.com/office/drawing/2014/main" id="{20E22EAD-089C-1546-B08C-95E9AA196DA0}"/>
              </a:ext>
            </a:extLst>
          </p:cNvPr>
          <p:cNvSpPr>
            <a:spLocks noGrp="1"/>
          </p:cNvSpPr>
          <p:nvPr>
            <p:ph type="body" sz="quarter" idx="35" hasCustomPrompt="1"/>
          </p:nvPr>
        </p:nvSpPr>
        <p:spPr>
          <a:xfrm>
            <a:off x="1563071" y="5385821"/>
            <a:ext cx="845246" cy="582612"/>
          </a:xfrm>
          <a:noFill/>
        </p:spPr>
        <p:txBody>
          <a:bodyPr anchor="ctr"/>
          <a:lstStyle>
            <a:lvl1pPr marL="342900" indent="-342900" algn="ctr">
              <a:spcBef>
                <a:spcPts val="0"/>
              </a:spcBef>
              <a:spcAft>
                <a:spcPts val="0"/>
              </a:spcAft>
              <a:buClr>
                <a:schemeClr val="bg1"/>
              </a:buClr>
              <a:buFontTx/>
              <a:buBlip>
                <a:blip r:embed="rId2"/>
              </a:buBlip>
              <a:defRPr b="1">
                <a:solidFill>
                  <a:srgbClr val="41B64C"/>
                </a:solidFill>
              </a:defRPr>
            </a:lvl1pPr>
            <a:lvl2pPr>
              <a:spcBef>
                <a:spcPts val="0"/>
              </a:spcBef>
              <a:defRPr/>
            </a:lvl2pPr>
          </a:lstStyle>
          <a:p>
            <a:pPr lvl="0"/>
            <a:r>
              <a:rPr lang="en-US" dirty="0"/>
              <a:t> </a:t>
            </a:r>
          </a:p>
        </p:txBody>
      </p:sp>
      <p:sp>
        <p:nvSpPr>
          <p:cNvPr id="28" name="Text Placeholder 8">
            <a:extLst>
              <a:ext uri="{FF2B5EF4-FFF2-40B4-BE49-F238E27FC236}">
                <a16:creationId xmlns:a16="http://schemas.microsoft.com/office/drawing/2014/main" id="{73E0136B-BC47-A44A-A845-CA4484F19889}"/>
              </a:ext>
            </a:extLst>
          </p:cNvPr>
          <p:cNvSpPr>
            <a:spLocks noGrp="1"/>
          </p:cNvSpPr>
          <p:nvPr>
            <p:ph type="body" sz="quarter" idx="14" hasCustomPrompt="1"/>
          </p:nvPr>
        </p:nvSpPr>
        <p:spPr>
          <a:xfrm>
            <a:off x="1570886" y="1547065"/>
            <a:ext cx="837431" cy="582612"/>
          </a:xfrm>
          <a:noFill/>
        </p:spPr>
        <p:txBody>
          <a:bodyPr anchor="ctr"/>
          <a:lstStyle>
            <a:lvl1pPr marL="342900" indent="-342900" algn="ctr">
              <a:spcBef>
                <a:spcPts val="0"/>
              </a:spcBef>
              <a:spcAft>
                <a:spcPts val="0"/>
              </a:spcAft>
              <a:buClr>
                <a:schemeClr val="bg1"/>
              </a:buClr>
              <a:buFontTx/>
              <a:buBlip>
                <a:blip r:embed="rId2"/>
              </a:buBlip>
              <a:defRPr b="1">
                <a:solidFill>
                  <a:srgbClr val="41B64C"/>
                </a:solidFill>
              </a:defRPr>
            </a:lvl1pPr>
            <a:lvl2pPr>
              <a:spcBef>
                <a:spcPts val="0"/>
              </a:spcBef>
              <a:defRPr/>
            </a:lvl2pPr>
          </a:lstStyle>
          <a:p>
            <a:pPr lvl="0"/>
            <a:r>
              <a:rPr lang="en-US" dirty="0"/>
              <a:t> </a:t>
            </a:r>
          </a:p>
        </p:txBody>
      </p:sp>
    </p:spTree>
    <p:extLst>
      <p:ext uri="{BB962C8B-B14F-4D97-AF65-F5344CB8AC3E}">
        <p14:creationId xmlns:p14="http://schemas.microsoft.com/office/powerpoint/2010/main" val="8481322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Slide TWO">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61C76E8-DD86-EB41-81BB-E5442F6D4CB4}"/>
              </a:ext>
            </a:extLst>
          </p:cNvPr>
          <p:cNvSpPr>
            <a:spLocks noGrp="1"/>
          </p:cNvSpPr>
          <p:nvPr>
            <p:ph type="sldNum" sz="quarter" idx="10"/>
          </p:nvPr>
        </p:nvSpPr>
        <p:spPr/>
        <p:txBody>
          <a:bodyPr/>
          <a:lstStyle/>
          <a:p>
            <a:fld id="{B17A1310-6BEB-504A-BB27-545FE9350655}" type="slidenum">
              <a:rPr lang="en-US" smtClean="0"/>
              <a:t>‹#›</a:t>
            </a:fld>
            <a:endParaRPr lang="en-US"/>
          </a:p>
        </p:txBody>
      </p:sp>
      <p:sp>
        <p:nvSpPr>
          <p:cNvPr id="11" name="Text Placeholder 8">
            <a:extLst>
              <a:ext uri="{FF2B5EF4-FFF2-40B4-BE49-F238E27FC236}">
                <a16:creationId xmlns:a16="http://schemas.microsoft.com/office/drawing/2014/main" id="{CDFF6512-04E3-4C47-863E-2D1E75DF2E0C}"/>
              </a:ext>
            </a:extLst>
          </p:cNvPr>
          <p:cNvSpPr>
            <a:spLocks noGrp="1"/>
          </p:cNvSpPr>
          <p:nvPr>
            <p:ph type="body" sz="quarter" idx="21"/>
          </p:nvPr>
        </p:nvSpPr>
        <p:spPr>
          <a:xfrm>
            <a:off x="2410675" y="1548115"/>
            <a:ext cx="9539288" cy="582612"/>
          </a:xfrm>
          <a:noFill/>
        </p:spPr>
        <p:txBody>
          <a:bodyPr anchor="ctr"/>
          <a:lstStyle>
            <a:lvl1pPr marL="0" indent="0">
              <a:spcBef>
                <a:spcPts val="0"/>
              </a:spcBef>
              <a:spcAft>
                <a:spcPts val="0"/>
              </a:spcAft>
              <a:buClr>
                <a:schemeClr val="bg1"/>
              </a:buClr>
              <a:buFont typeface="Arial" panose="020B0604020202020204" pitchFamily="34" charset="0"/>
              <a:buNone/>
              <a:defRPr sz="2400" b="0">
                <a:solidFill>
                  <a:srgbClr val="404040"/>
                </a:solidFill>
              </a:defRPr>
            </a:lvl1pPr>
            <a:lvl2pPr>
              <a:spcBef>
                <a:spcPts val="0"/>
              </a:spcBef>
              <a:defRPr/>
            </a:lvl2pPr>
          </a:lstStyle>
          <a:p>
            <a:pPr lvl="0"/>
            <a:r>
              <a:rPr lang="en-US" dirty="0"/>
              <a:t>Edit Master text styles</a:t>
            </a:r>
          </a:p>
        </p:txBody>
      </p:sp>
      <p:sp>
        <p:nvSpPr>
          <p:cNvPr id="12" name="Text Placeholder 8">
            <a:extLst>
              <a:ext uri="{FF2B5EF4-FFF2-40B4-BE49-F238E27FC236}">
                <a16:creationId xmlns:a16="http://schemas.microsoft.com/office/drawing/2014/main" id="{DB9D78B1-F476-7C49-A08E-7124C1BFDE63}"/>
              </a:ext>
            </a:extLst>
          </p:cNvPr>
          <p:cNvSpPr>
            <a:spLocks noGrp="1"/>
          </p:cNvSpPr>
          <p:nvPr>
            <p:ph type="body" sz="quarter" idx="22"/>
          </p:nvPr>
        </p:nvSpPr>
        <p:spPr>
          <a:xfrm>
            <a:off x="2410675" y="2177040"/>
            <a:ext cx="9539288" cy="582612"/>
          </a:xfrm>
          <a:noFill/>
        </p:spPr>
        <p:txBody>
          <a:bodyPr anchor="ctr"/>
          <a:lstStyle>
            <a:lvl1pPr marL="0" indent="0">
              <a:spcBef>
                <a:spcPts val="0"/>
              </a:spcBef>
              <a:spcAft>
                <a:spcPts val="0"/>
              </a:spcAft>
              <a:buClr>
                <a:schemeClr val="bg1"/>
              </a:buClr>
              <a:buFont typeface="Arial" panose="020B0604020202020204" pitchFamily="34" charset="0"/>
              <a:buNone/>
              <a:defRPr sz="2400" b="0">
                <a:solidFill>
                  <a:srgbClr val="404040"/>
                </a:solidFill>
              </a:defRPr>
            </a:lvl1pPr>
            <a:lvl2pPr>
              <a:spcBef>
                <a:spcPts val="0"/>
              </a:spcBef>
              <a:defRPr/>
            </a:lvl2pPr>
          </a:lstStyle>
          <a:p>
            <a:pPr lvl="0"/>
            <a:r>
              <a:rPr lang="en-US" dirty="0"/>
              <a:t>Edit Master text styles</a:t>
            </a:r>
          </a:p>
        </p:txBody>
      </p:sp>
      <p:sp>
        <p:nvSpPr>
          <p:cNvPr id="13" name="Text Placeholder 8">
            <a:extLst>
              <a:ext uri="{FF2B5EF4-FFF2-40B4-BE49-F238E27FC236}">
                <a16:creationId xmlns:a16="http://schemas.microsoft.com/office/drawing/2014/main" id="{99016FBA-51A1-0645-AE56-25E2D2883F87}"/>
              </a:ext>
            </a:extLst>
          </p:cNvPr>
          <p:cNvSpPr>
            <a:spLocks noGrp="1"/>
          </p:cNvSpPr>
          <p:nvPr>
            <p:ph type="body" sz="quarter" idx="23"/>
          </p:nvPr>
        </p:nvSpPr>
        <p:spPr>
          <a:xfrm>
            <a:off x="2410675" y="2814432"/>
            <a:ext cx="9539288" cy="582612"/>
          </a:xfrm>
          <a:noFill/>
        </p:spPr>
        <p:txBody>
          <a:bodyPr anchor="ctr"/>
          <a:lstStyle>
            <a:lvl1pPr marL="0" indent="0">
              <a:spcBef>
                <a:spcPts val="0"/>
              </a:spcBef>
              <a:spcAft>
                <a:spcPts val="0"/>
              </a:spcAft>
              <a:buClr>
                <a:schemeClr val="bg1"/>
              </a:buClr>
              <a:buFont typeface="Arial" panose="020B0604020202020204" pitchFamily="34" charset="0"/>
              <a:buNone/>
              <a:defRPr sz="2400" b="0">
                <a:solidFill>
                  <a:srgbClr val="404040"/>
                </a:solidFill>
              </a:defRPr>
            </a:lvl1pPr>
            <a:lvl2pPr>
              <a:spcBef>
                <a:spcPts val="0"/>
              </a:spcBef>
              <a:defRPr/>
            </a:lvl2pPr>
          </a:lstStyle>
          <a:p>
            <a:pPr lvl="0"/>
            <a:r>
              <a:rPr lang="en-US" dirty="0"/>
              <a:t>Edit Master text styles</a:t>
            </a:r>
          </a:p>
        </p:txBody>
      </p:sp>
      <p:sp>
        <p:nvSpPr>
          <p:cNvPr id="14" name="Text Placeholder 8">
            <a:extLst>
              <a:ext uri="{FF2B5EF4-FFF2-40B4-BE49-F238E27FC236}">
                <a16:creationId xmlns:a16="http://schemas.microsoft.com/office/drawing/2014/main" id="{25D50F4D-ECE4-CA44-BF28-055C5C2EA6B6}"/>
              </a:ext>
            </a:extLst>
          </p:cNvPr>
          <p:cNvSpPr>
            <a:spLocks noGrp="1"/>
          </p:cNvSpPr>
          <p:nvPr>
            <p:ph type="body" sz="quarter" idx="24"/>
          </p:nvPr>
        </p:nvSpPr>
        <p:spPr>
          <a:xfrm>
            <a:off x="2410675" y="3451824"/>
            <a:ext cx="9539288" cy="582612"/>
          </a:xfrm>
          <a:noFill/>
        </p:spPr>
        <p:txBody>
          <a:bodyPr anchor="ctr"/>
          <a:lstStyle>
            <a:lvl1pPr marL="0" indent="0">
              <a:spcBef>
                <a:spcPts val="0"/>
              </a:spcBef>
              <a:spcAft>
                <a:spcPts val="0"/>
              </a:spcAft>
              <a:buClr>
                <a:schemeClr val="bg1"/>
              </a:buClr>
              <a:buFont typeface="Arial" panose="020B0604020202020204" pitchFamily="34" charset="0"/>
              <a:buNone/>
              <a:defRPr sz="2400" b="0">
                <a:solidFill>
                  <a:srgbClr val="404040"/>
                </a:solidFill>
              </a:defRPr>
            </a:lvl1pPr>
            <a:lvl2pPr>
              <a:spcBef>
                <a:spcPts val="0"/>
              </a:spcBef>
              <a:defRPr/>
            </a:lvl2pPr>
          </a:lstStyle>
          <a:p>
            <a:pPr lvl="0"/>
            <a:r>
              <a:rPr lang="en-US" dirty="0"/>
              <a:t>Edit Master text styles</a:t>
            </a:r>
          </a:p>
        </p:txBody>
      </p:sp>
      <p:sp>
        <p:nvSpPr>
          <p:cNvPr id="15" name="Text Placeholder 8">
            <a:extLst>
              <a:ext uri="{FF2B5EF4-FFF2-40B4-BE49-F238E27FC236}">
                <a16:creationId xmlns:a16="http://schemas.microsoft.com/office/drawing/2014/main" id="{E7DE0C5B-DEBF-5149-8CB6-5AAA6B45BE7A}"/>
              </a:ext>
            </a:extLst>
          </p:cNvPr>
          <p:cNvSpPr>
            <a:spLocks noGrp="1"/>
          </p:cNvSpPr>
          <p:nvPr>
            <p:ph type="body" sz="quarter" idx="25"/>
          </p:nvPr>
        </p:nvSpPr>
        <p:spPr>
          <a:xfrm>
            <a:off x="2410675" y="4089216"/>
            <a:ext cx="9539288" cy="582612"/>
          </a:xfrm>
          <a:noFill/>
        </p:spPr>
        <p:txBody>
          <a:bodyPr anchor="ctr"/>
          <a:lstStyle>
            <a:lvl1pPr marL="0" indent="0">
              <a:spcBef>
                <a:spcPts val="0"/>
              </a:spcBef>
              <a:spcAft>
                <a:spcPts val="0"/>
              </a:spcAft>
              <a:buClr>
                <a:schemeClr val="bg1"/>
              </a:buClr>
              <a:buFont typeface="Arial" panose="020B0604020202020204" pitchFamily="34" charset="0"/>
              <a:buNone/>
              <a:defRPr sz="2400" b="0">
                <a:solidFill>
                  <a:srgbClr val="404040"/>
                </a:solidFill>
              </a:defRPr>
            </a:lvl1pPr>
            <a:lvl2pPr>
              <a:spcBef>
                <a:spcPts val="0"/>
              </a:spcBef>
              <a:defRPr/>
            </a:lvl2pPr>
          </a:lstStyle>
          <a:p>
            <a:pPr lvl="0"/>
            <a:r>
              <a:rPr lang="en-US" dirty="0"/>
              <a:t>Edit Master text styles</a:t>
            </a:r>
          </a:p>
        </p:txBody>
      </p:sp>
      <p:sp>
        <p:nvSpPr>
          <p:cNvPr id="16" name="Text Placeholder 8">
            <a:extLst>
              <a:ext uri="{FF2B5EF4-FFF2-40B4-BE49-F238E27FC236}">
                <a16:creationId xmlns:a16="http://schemas.microsoft.com/office/drawing/2014/main" id="{45C694B2-9E1A-CD4F-8B6A-2C98FE8C35CF}"/>
              </a:ext>
            </a:extLst>
          </p:cNvPr>
          <p:cNvSpPr>
            <a:spLocks noGrp="1"/>
          </p:cNvSpPr>
          <p:nvPr>
            <p:ph type="body" sz="quarter" idx="26"/>
          </p:nvPr>
        </p:nvSpPr>
        <p:spPr>
          <a:xfrm>
            <a:off x="2410675" y="4726608"/>
            <a:ext cx="9539288" cy="582612"/>
          </a:xfrm>
          <a:noFill/>
        </p:spPr>
        <p:txBody>
          <a:bodyPr anchor="ctr"/>
          <a:lstStyle>
            <a:lvl1pPr marL="0" indent="0">
              <a:spcBef>
                <a:spcPts val="0"/>
              </a:spcBef>
              <a:spcAft>
                <a:spcPts val="0"/>
              </a:spcAft>
              <a:buClr>
                <a:schemeClr val="bg1"/>
              </a:buClr>
              <a:buFont typeface="Arial" panose="020B0604020202020204" pitchFamily="34" charset="0"/>
              <a:buNone/>
              <a:defRPr sz="2400" b="0">
                <a:solidFill>
                  <a:srgbClr val="404040"/>
                </a:solidFill>
              </a:defRPr>
            </a:lvl1pPr>
            <a:lvl2pPr>
              <a:spcBef>
                <a:spcPts val="0"/>
              </a:spcBef>
              <a:defRPr/>
            </a:lvl2pPr>
          </a:lstStyle>
          <a:p>
            <a:pPr lvl="0"/>
            <a:r>
              <a:rPr lang="en-US" dirty="0"/>
              <a:t>Edit Master text styles</a:t>
            </a:r>
          </a:p>
        </p:txBody>
      </p:sp>
      <p:sp>
        <p:nvSpPr>
          <p:cNvPr id="17" name="Text Placeholder 8">
            <a:extLst>
              <a:ext uri="{FF2B5EF4-FFF2-40B4-BE49-F238E27FC236}">
                <a16:creationId xmlns:a16="http://schemas.microsoft.com/office/drawing/2014/main" id="{93722492-B2FD-834F-9FD5-31C727CC91B0}"/>
              </a:ext>
            </a:extLst>
          </p:cNvPr>
          <p:cNvSpPr>
            <a:spLocks noGrp="1"/>
          </p:cNvSpPr>
          <p:nvPr>
            <p:ph type="body" sz="quarter" idx="27"/>
          </p:nvPr>
        </p:nvSpPr>
        <p:spPr>
          <a:xfrm>
            <a:off x="2410675" y="5364000"/>
            <a:ext cx="9539288" cy="582612"/>
          </a:xfrm>
          <a:noFill/>
        </p:spPr>
        <p:txBody>
          <a:bodyPr anchor="ctr"/>
          <a:lstStyle>
            <a:lvl1pPr marL="0" indent="0">
              <a:spcBef>
                <a:spcPts val="0"/>
              </a:spcBef>
              <a:spcAft>
                <a:spcPts val="0"/>
              </a:spcAft>
              <a:buClr>
                <a:schemeClr val="bg1"/>
              </a:buClr>
              <a:buFont typeface="Arial" panose="020B0604020202020204" pitchFamily="34" charset="0"/>
              <a:buNone/>
              <a:defRPr sz="2400" b="0">
                <a:solidFill>
                  <a:srgbClr val="404040"/>
                </a:solidFill>
              </a:defRPr>
            </a:lvl1pPr>
            <a:lvl2pPr>
              <a:spcBef>
                <a:spcPts val="0"/>
              </a:spcBef>
              <a:defRPr/>
            </a:lvl2pPr>
          </a:lstStyle>
          <a:p>
            <a:pPr lvl="0"/>
            <a:r>
              <a:rPr lang="en-US" dirty="0"/>
              <a:t>Edit Master text styles</a:t>
            </a:r>
          </a:p>
        </p:txBody>
      </p:sp>
      <p:sp>
        <p:nvSpPr>
          <p:cNvPr id="20" name="Title 1">
            <a:extLst>
              <a:ext uri="{FF2B5EF4-FFF2-40B4-BE49-F238E27FC236}">
                <a16:creationId xmlns:a16="http://schemas.microsoft.com/office/drawing/2014/main" id="{76CF387C-25AB-5942-8DC0-E3AC0E911442}"/>
              </a:ext>
            </a:extLst>
          </p:cNvPr>
          <p:cNvSpPr>
            <a:spLocks noGrp="1"/>
          </p:cNvSpPr>
          <p:nvPr>
            <p:ph type="title" hasCustomPrompt="1"/>
          </p:nvPr>
        </p:nvSpPr>
        <p:spPr>
          <a:xfrm>
            <a:off x="824458" y="365125"/>
            <a:ext cx="10844134" cy="519295"/>
          </a:xfrm>
        </p:spPr>
        <p:txBody>
          <a:bodyPr>
            <a:normAutofit/>
          </a:bodyPr>
          <a:lstStyle>
            <a:lvl1pPr marL="14288" indent="0">
              <a:tabLst/>
              <a:defRPr sz="2800" b="1" baseline="0">
                <a:solidFill>
                  <a:srgbClr val="41B64C"/>
                </a:solidFill>
                <a:latin typeface="Arial" panose="020B0604020202020204" pitchFamily="34" charset="0"/>
              </a:defRPr>
            </a:lvl1pPr>
          </a:lstStyle>
          <a:p>
            <a:r>
              <a:rPr lang="en-US" dirty="0"/>
              <a:t>Agenda</a:t>
            </a:r>
          </a:p>
        </p:txBody>
      </p:sp>
      <p:sp>
        <p:nvSpPr>
          <p:cNvPr id="43" name="Text Placeholder 8">
            <a:extLst>
              <a:ext uri="{FF2B5EF4-FFF2-40B4-BE49-F238E27FC236}">
                <a16:creationId xmlns:a16="http://schemas.microsoft.com/office/drawing/2014/main" id="{47F566B0-CE40-0C40-9A09-A2255A843E06}"/>
              </a:ext>
            </a:extLst>
          </p:cNvPr>
          <p:cNvSpPr>
            <a:spLocks noGrp="1"/>
          </p:cNvSpPr>
          <p:nvPr>
            <p:ph type="body" sz="quarter" idx="30" hasCustomPrompt="1"/>
          </p:nvPr>
        </p:nvSpPr>
        <p:spPr>
          <a:xfrm>
            <a:off x="1637165" y="2189254"/>
            <a:ext cx="646112" cy="582612"/>
          </a:xfrm>
          <a:noFill/>
        </p:spPr>
        <p:txBody>
          <a:bodyPr anchor="ctr"/>
          <a:lstStyle>
            <a:lvl1pPr marL="0" indent="0" algn="ctr">
              <a:spcBef>
                <a:spcPts val="0"/>
              </a:spcBef>
              <a:spcAft>
                <a:spcPts val="0"/>
              </a:spcAft>
              <a:buClr>
                <a:schemeClr val="bg1"/>
              </a:buClr>
              <a:buFont typeface="Arial" panose="020B0604020202020204" pitchFamily="34" charset="0"/>
              <a:buNone/>
              <a:defRPr b="1">
                <a:solidFill>
                  <a:srgbClr val="41B64C"/>
                </a:solidFill>
              </a:defRPr>
            </a:lvl1pPr>
            <a:lvl2pPr>
              <a:spcBef>
                <a:spcPts val="0"/>
              </a:spcBef>
              <a:defRPr/>
            </a:lvl2pPr>
          </a:lstStyle>
          <a:p>
            <a:pPr lvl="0"/>
            <a:r>
              <a:rPr lang="en-US" dirty="0"/>
              <a:t>#</a:t>
            </a:r>
          </a:p>
        </p:txBody>
      </p:sp>
      <p:sp>
        <p:nvSpPr>
          <p:cNvPr id="44" name="Text Placeholder 8">
            <a:extLst>
              <a:ext uri="{FF2B5EF4-FFF2-40B4-BE49-F238E27FC236}">
                <a16:creationId xmlns:a16="http://schemas.microsoft.com/office/drawing/2014/main" id="{E23C33E4-9475-9E44-B0A4-11EBFFF53C9B}"/>
              </a:ext>
            </a:extLst>
          </p:cNvPr>
          <p:cNvSpPr>
            <a:spLocks noGrp="1"/>
          </p:cNvSpPr>
          <p:nvPr>
            <p:ph type="body" sz="quarter" idx="31" hasCustomPrompt="1"/>
          </p:nvPr>
        </p:nvSpPr>
        <p:spPr>
          <a:xfrm>
            <a:off x="1637165" y="2831443"/>
            <a:ext cx="646112" cy="582612"/>
          </a:xfrm>
          <a:noFill/>
        </p:spPr>
        <p:txBody>
          <a:bodyPr anchor="ctr"/>
          <a:lstStyle>
            <a:lvl1pPr marL="0" indent="0" algn="ctr">
              <a:spcBef>
                <a:spcPts val="0"/>
              </a:spcBef>
              <a:spcAft>
                <a:spcPts val="0"/>
              </a:spcAft>
              <a:buClr>
                <a:schemeClr val="bg1"/>
              </a:buClr>
              <a:buFont typeface="Arial" panose="020B0604020202020204" pitchFamily="34" charset="0"/>
              <a:buNone/>
              <a:defRPr b="1">
                <a:solidFill>
                  <a:srgbClr val="41B64C"/>
                </a:solidFill>
              </a:defRPr>
            </a:lvl1pPr>
            <a:lvl2pPr>
              <a:spcBef>
                <a:spcPts val="0"/>
              </a:spcBef>
              <a:defRPr/>
            </a:lvl2pPr>
          </a:lstStyle>
          <a:p>
            <a:pPr lvl="0"/>
            <a:r>
              <a:rPr lang="en-US" dirty="0"/>
              <a:t>#</a:t>
            </a:r>
          </a:p>
        </p:txBody>
      </p:sp>
      <p:sp>
        <p:nvSpPr>
          <p:cNvPr id="45" name="Text Placeholder 8">
            <a:extLst>
              <a:ext uri="{FF2B5EF4-FFF2-40B4-BE49-F238E27FC236}">
                <a16:creationId xmlns:a16="http://schemas.microsoft.com/office/drawing/2014/main" id="{D5CC1EC4-209D-244C-B357-728AFD5CA097}"/>
              </a:ext>
            </a:extLst>
          </p:cNvPr>
          <p:cNvSpPr>
            <a:spLocks noGrp="1"/>
          </p:cNvSpPr>
          <p:nvPr>
            <p:ph type="body" sz="quarter" idx="32" hasCustomPrompt="1"/>
          </p:nvPr>
        </p:nvSpPr>
        <p:spPr>
          <a:xfrm>
            <a:off x="1637165" y="3473632"/>
            <a:ext cx="646112" cy="582612"/>
          </a:xfrm>
          <a:noFill/>
        </p:spPr>
        <p:txBody>
          <a:bodyPr anchor="ctr"/>
          <a:lstStyle>
            <a:lvl1pPr marL="0" indent="0" algn="ctr">
              <a:spcBef>
                <a:spcPts val="0"/>
              </a:spcBef>
              <a:spcAft>
                <a:spcPts val="0"/>
              </a:spcAft>
              <a:buClr>
                <a:schemeClr val="bg1"/>
              </a:buClr>
              <a:buFont typeface="Arial" panose="020B0604020202020204" pitchFamily="34" charset="0"/>
              <a:buNone/>
              <a:defRPr b="1">
                <a:solidFill>
                  <a:srgbClr val="41B64C"/>
                </a:solidFill>
              </a:defRPr>
            </a:lvl1pPr>
            <a:lvl2pPr>
              <a:spcBef>
                <a:spcPts val="0"/>
              </a:spcBef>
              <a:defRPr/>
            </a:lvl2pPr>
          </a:lstStyle>
          <a:p>
            <a:pPr lvl="0"/>
            <a:r>
              <a:rPr lang="en-US" dirty="0"/>
              <a:t>#</a:t>
            </a:r>
          </a:p>
        </p:txBody>
      </p:sp>
      <p:sp>
        <p:nvSpPr>
          <p:cNvPr id="46" name="Text Placeholder 8">
            <a:extLst>
              <a:ext uri="{FF2B5EF4-FFF2-40B4-BE49-F238E27FC236}">
                <a16:creationId xmlns:a16="http://schemas.microsoft.com/office/drawing/2014/main" id="{31C2FDDC-7B91-A149-8F4F-22B2AC502912}"/>
              </a:ext>
            </a:extLst>
          </p:cNvPr>
          <p:cNvSpPr>
            <a:spLocks noGrp="1"/>
          </p:cNvSpPr>
          <p:nvPr>
            <p:ph type="body" sz="quarter" idx="33" hasCustomPrompt="1"/>
          </p:nvPr>
        </p:nvSpPr>
        <p:spPr>
          <a:xfrm>
            <a:off x="1637165" y="4111028"/>
            <a:ext cx="646112" cy="582612"/>
          </a:xfrm>
          <a:noFill/>
        </p:spPr>
        <p:txBody>
          <a:bodyPr anchor="ctr"/>
          <a:lstStyle>
            <a:lvl1pPr marL="0" indent="0" algn="ctr">
              <a:spcBef>
                <a:spcPts val="0"/>
              </a:spcBef>
              <a:spcAft>
                <a:spcPts val="0"/>
              </a:spcAft>
              <a:buClr>
                <a:schemeClr val="bg1"/>
              </a:buClr>
              <a:buFont typeface="Arial" panose="020B0604020202020204" pitchFamily="34" charset="0"/>
              <a:buNone/>
              <a:defRPr b="1">
                <a:solidFill>
                  <a:srgbClr val="41B64C"/>
                </a:solidFill>
              </a:defRPr>
            </a:lvl1pPr>
            <a:lvl2pPr>
              <a:spcBef>
                <a:spcPts val="0"/>
              </a:spcBef>
              <a:defRPr/>
            </a:lvl2pPr>
          </a:lstStyle>
          <a:p>
            <a:pPr lvl="0"/>
            <a:r>
              <a:rPr lang="en-US" dirty="0"/>
              <a:t>#</a:t>
            </a:r>
          </a:p>
        </p:txBody>
      </p:sp>
      <p:sp>
        <p:nvSpPr>
          <p:cNvPr id="47" name="Text Placeholder 8">
            <a:extLst>
              <a:ext uri="{FF2B5EF4-FFF2-40B4-BE49-F238E27FC236}">
                <a16:creationId xmlns:a16="http://schemas.microsoft.com/office/drawing/2014/main" id="{180E48F0-679B-1246-A031-439509DB5744}"/>
              </a:ext>
            </a:extLst>
          </p:cNvPr>
          <p:cNvSpPr>
            <a:spLocks noGrp="1"/>
          </p:cNvSpPr>
          <p:nvPr>
            <p:ph type="body" sz="quarter" idx="34" hasCustomPrompt="1"/>
          </p:nvPr>
        </p:nvSpPr>
        <p:spPr>
          <a:xfrm>
            <a:off x="1637165" y="4748425"/>
            <a:ext cx="646112" cy="582612"/>
          </a:xfrm>
          <a:noFill/>
        </p:spPr>
        <p:txBody>
          <a:bodyPr anchor="ctr"/>
          <a:lstStyle>
            <a:lvl1pPr marL="0" indent="0" algn="ctr">
              <a:spcBef>
                <a:spcPts val="0"/>
              </a:spcBef>
              <a:spcAft>
                <a:spcPts val="0"/>
              </a:spcAft>
              <a:buClr>
                <a:schemeClr val="bg1"/>
              </a:buClr>
              <a:buFont typeface="Arial" panose="020B0604020202020204" pitchFamily="34" charset="0"/>
              <a:buNone/>
              <a:defRPr b="1">
                <a:solidFill>
                  <a:srgbClr val="41B64C"/>
                </a:solidFill>
              </a:defRPr>
            </a:lvl1pPr>
            <a:lvl2pPr>
              <a:spcBef>
                <a:spcPts val="0"/>
              </a:spcBef>
              <a:defRPr/>
            </a:lvl2pPr>
          </a:lstStyle>
          <a:p>
            <a:pPr lvl="0"/>
            <a:r>
              <a:rPr lang="en-US" dirty="0"/>
              <a:t>#</a:t>
            </a:r>
          </a:p>
        </p:txBody>
      </p:sp>
      <p:sp>
        <p:nvSpPr>
          <p:cNvPr id="48" name="Text Placeholder 8">
            <a:extLst>
              <a:ext uri="{FF2B5EF4-FFF2-40B4-BE49-F238E27FC236}">
                <a16:creationId xmlns:a16="http://schemas.microsoft.com/office/drawing/2014/main" id="{2B3E01AD-99CB-F945-A09C-9AB9E8E22E15}"/>
              </a:ext>
            </a:extLst>
          </p:cNvPr>
          <p:cNvSpPr>
            <a:spLocks noGrp="1"/>
          </p:cNvSpPr>
          <p:nvPr>
            <p:ph type="body" sz="quarter" idx="35" hasCustomPrompt="1"/>
          </p:nvPr>
        </p:nvSpPr>
        <p:spPr>
          <a:xfrm>
            <a:off x="1637165" y="5385821"/>
            <a:ext cx="646112" cy="582612"/>
          </a:xfrm>
          <a:noFill/>
        </p:spPr>
        <p:txBody>
          <a:bodyPr anchor="ctr"/>
          <a:lstStyle>
            <a:lvl1pPr marL="0" indent="0" algn="ctr">
              <a:spcBef>
                <a:spcPts val="0"/>
              </a:spcBef>
              <a:spcAft>
                <a:spcPts val="0"/>
              </a:spcAft>
              <a:buClr>
                <a:schemeClr val="bg1"/>
              </a:buClr>
              <a:buFont typeface="Arial" panose="020B0604020202020204" pitchFamily="34" charset="0"/>
              <a:buNone/>
              <a:defRPr b="1">
                <a:solidFill>
                  <a:srgbClr val="41B64C"/>
                </a:solidFill>
              </a:defRPr>
            </a:lvl1pPr>
            <a:lvl2pPr>
              <a:spcBef>
                <a:spcPts val="0"/>
              </a:spcBef>
              <a:defRPr/>
            </a:lvl2pPr>
          </a:lstStyle>
          <a:p>
            <a:pPr lvl="0"/>
            <a:r>
              <a:rPr lang="en-US" dirty="0"/>
              <a:t>#</a:t>
            </a:r>
          </a:p>
        </p:txBody>
      </p:sp>
      <p:sp>
        <p:nvSpPr>
          <p:cNvPr id="49" name="Text Placeholder 8">
            <a:extLst>
              <a:ext uri="{FF2B5EF4-FFF2-40B4-BE49-F238E27FC236}">
                <a16:creationId xmlns:a16="http://schemas.microsoft.com/office/drawing/2014/main" id="{BEC4518D-9BB8-0142-A83C-2096FACDBAE4}"/>
              </a:ext>
            </a:extLst>
          </p:cNvPr>
          <p:cNvSpPr>
            <a:spLocks noGrp="1"/>
          </p:cNvSpPr>
          <p:nvPr>
            <p:ph type="body" sz="quarter" idx="14" hasCustomPrompt="1"/>
          </p:nvPr>
        </p:nvSpPr>
        <p:spPr>
          <a:xfrm>
            <a:off x="1637165" y="1547065"/>
            <a:ext cx="646112" cy="582612"/>
          </a:xfrm>
          <a:noFill/>
        </p:spPr>
        <p:txBody>
          <a:bodyPr anchor="ctr"/>
          <a:lstStyle>
            <a:lvl1pPr marL="0" indent="0" algn="ctr">
              <a:spcBef>
                <a:spcPts val="0"/>
              </a:spcBef>
              <a:spcAft>
                <a:spcPts val="0"/>
              </a:spcAft>
              <a:buClr>
                <a:schemeClr val="bg1"/>
              </a:buClr>
              <a:buFont typeface="Arial" panose="020B0604020202020204" pitchFamily="34" charset="0"/>
              <a:buNone/>
              <a:defRPr b="1">
                <a:solidFill>
                  <a:srgbClr val="41B64C"/>
                </a:solidFill>
              </a:defRPr>
            </a:lvl1pPr>
            <a:lvl2pPr>
              <a:spcBef>
                <a:spcPts val="0"/>
              </a:spcBef>
              <a:defRPr/>
            </a:lvl2pPr>
          </a:lstStyle>
          <a:p>
            <a:pPr lvl="0"/>
            <a:r>
              <a:rPr lang="en-US" dirty="0"/>
              <a:t>#</a:t>
            </a:r>
          </a:p>
        </p:txBody>
      </p:sp>
    </p:spTree>
    <p:extLst>
      <p:ext uri="{BB962C8B-B14F-4D97-AF65-F5344CB8AC3E}">
        <p14:creationId xmlns:p14="http://schemas.microsoft.com/office/powerpoint/2010/main" val="21402266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3 Key Descriptors">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D84B80A-5705-EE4C-97B6-FCC8BA53FF9F}"/>
              </a:ext>
            </a:extLst>
          </p:cNvPr>
          <p:cNvSpPr>
            <a:spLocks noGrp="1"/>
          </p:cNvSpPr>
          <p:nvPr>
            <p:ph type="sldNum" sz="quarter" idx="10"/>
          </p:nvPr>
        </p:nvSpPr>
        <p:spPr>
          <a:xfrm>
            <a:off x="8610600" y="6356350"/>
            <a:ext cx="2743200" cy="365125"/>
          </a:xfrm>
          <a:prstGeom prst="rect">
            <a:avLst/>
          </a:prstGeom>
        </p:spPr>
        <p:txBody>
          <a:bodyPr/>
          <a:lstStyle/>
          <a:p>
            <a:fld id="{CD963ECF-AE8F-3246-B567-D0675C4451C0}" type="slidenum">
              <a:rPr lang="en-US" smtClean="0"/>
              <a:pPr/>
              <a:t>‹#›</a:t>
            </a:fld>
            <a:endParaRPr lang="en-US" dirty="0"/>
          </a:p>
        </p:txBody>
      </p:sp>
      <p:sp>
        <p:nvSpPr>
          <p:cNvPr id="8" name="Title 1">
            <a:extLst>
              <a:ext uri="{FF2B5EF4-FFF2-40B4-BE49-F238E27FC236}">
                <a16:creationId xmlns:a16="http://schemas.microsoft.com/office/drawing/2014/main" id="{B7E11A5A-9E9E-9943-AC14-3DFD29517CBE}"/>
              </a:ext>
            </a:extLst>
          </p:cNvPr>
          <p:cNvSpPr>
            <a:spLocks noGrp="1"/>
          </p:cNvSpPr>
          <p:nvPr>
            <p:ph type="title" hasCustomPrompt="1"/>
          </p:nvPr>
        </p:nvSpPr>
        <p:spPr>
          <a:xfrm>
            <a:off x="824458" y="365125"/>
            <a:ext cx="10844134" cy="519295"/>
          </a:xfrm>
        </p:spPr>
        <p:txBody>
          <a:bodyPr>
            <a:normAutofit/>
          </a:bodyPr>
          <a:lstStyle>
            <a:lvl1pPr marL="14288" indent="0">
              <a:tabLst/>
              <a:defRPr sz="1800" baseline="0">
                <a:solidFill>
                  <a:schemeClr val="accent2"/>
                </a:solidFill>
                <a:latin typeface="Arial" panose="020B0604020202020204" pitchFamily="34" charset="0"/>
              </a:defRPr>
            </a:lvl1pPr>
          </a:lstStyle>
          <a:p>
            <a:r>
              <a:rPr lang="en-US" dirty="0"/>
              <a:t>Page Theme / Context</a:t>
            </a:r>
          </a:p>
        </p:txBody>
      </p:sp>
      <p:sp>
        <p:nvSpPr>
          <p:cNvPr id="9" name="Content Placeholder 2">
            <a:extLst>
              <a:ext uri="{FF2B5EF4-FFF2-40B4-BE49-F238E27FC236}">
                <a16:creationId xmlns:a16="http://schemas.microsoft.com/office/drawing/2014/main" id="{554E015E-5406-7A42-B833-F18CAC3D7BCE}"/>
              </a:ext>
            </a:extLst>
          </p:cNvPr>
          <p:cNvSpPr>
            <a:spLocks noGrp="1"/>
          </p:cNvSpPr>
          <p:nvPr>
            <p:ph idx="1" hasCustomPrompt="1"/>
          </p:nvPr>
        </p:nvSpPr>
        <p:spPr>
          <a:xfrm>
            <a:off x="824458" y="3417757"/>
            <a:ext cx="10844134" cy="2398427"/>
          </a:xfrm>
        </p:spPr>
        <p:txBody>
          <a:bodyPr/>
          <a:lstStyle>
            <a:lvl1pPr marL="0" indent="0">
              <a:buClr>
                <a:schemeClr val="accent5"/>
              </a:buClr>
              <a:buSzPct val="75000"/>
              <a:buFont typeface="Arial" panose="020B0604020202020204" pitchFamily="34" charset="0"/>
              <a:buNone/>
              <a:defRPr sz="2400" baseline="0">
                <a:solidFill>
                  <a:srgbClr val="404040"/>
                </a:solidFill>
              </a:defRPr>
            </a:lvl1pPr>
            <a:lvl2pPr marL="685800" indent="-228600">
              <a:buClr>
                <a:schemeClr val="accent2"/>
              </a:buClr>
              <a:buSzPct val="75000"/>
              <a:buFont typeface="Wingdings" pitchFamily="2" charset="2"/>
              <a:buChar char="§"/>
              <a:defRPr baseline="0">
                <a:solidFill>
                  <a:schemeClr val="tx1">
                    <a:lumMod val="75000"/>
                    <a:lumOff val="25000"/>
                  </a:schemeClr>
                </a:solidFill>
              </a:defRPr>
            </a:lvl2pPr>
            <a:lvl3pPr marL="1143000" indent="-228600">
              <a:buClr>
                <a:schemeClr val="accent2"/>
              </a:buClr>
              <a:buSzPct val="75000"/>
              <a:buFont typeface="Wingdings" pitchFamily="2" charset="2"/>
              <a:buChar char="§"/>
              <a:defRPr baseline="0">
                <a:solidFill>
                  <a:schemeClr val="tx1">
                    <a:lumMod val="75000"/>
                    <a:lumOff val="25000"/>
                  </a:schemeClr>
                </a:solidFill>
              </a:defRPr>
            </a:lvl3pPr>
            <a:lvl4pPr marL="1600200" indent="-228600">
              <a:buClr>
                <a:schemeClr val="accent5"/>
              </a:buClr>
              <a:buSzPct val="75000"/>
              <a:buFont typeface="Wingdings" pitchFamily="2" charset="2"/>
              <a:buChar char="§"/>
              <a:defRPr baseline="0">
                <a:solidFill>
                  <a:schemeClr val="accent5">
                    <a:lumMod val="50000"/>
                  </a:schemeClr>
                </a:solidFill>
              </a:defRPr>
            </a:lvl4pPr>
            <a:lvl5pPr marL="2057400" indent="-228600">
              <a:buClr>
                <a:schemeClr val="accent5"/>
              </a:buClr>
              <a:buSzPct val="75000"/>
              <a:buFont typeface="Wingdings" pitchFamily="2" charset="2"/>
              <a:buChar char="§"/>
              <a:defRPr baseline="0">
                <a:solidFill>
                  <a:schemeClr val="accent5">
                    <a:lumMod val="50000"/>
                  </a:schemeClr>
                </a:solidFill>
              </a:defRPr>
            </a:lvl5pPr>
          </a:lstStyle>
          <a:p>
            <a:pPr lvl="0"/>
            <a:r>
              <a:rPr lang="en-US" dirty="0"/>
              <a:t>Lorem ipsum </a:t>
            </a:r>
            <a:r>
              <a:rPr lang="en-US" dirty="0" err="1"/>
              <a:t>dolar</a:t>
            </a:r>
            <a:r>
              <a:rPr lang="en-US" dirty="0"/>
              <a:t>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sed</a:t>
            </a:r>
            <a:r>
              <a:rPr lang="en-US" dirty="0"/>
              <a:t> do </a:t>
            </a:r>
            <a:r>
              <a:rPr lang="en-US" dirty="0" err="1"/>
              <a:t>eiusmod</a:t>
            </a:r>
            <a:r>
              <a:rPr lang="en-US" dirty="0"/>
              <a:t> </a:t>
            </a:r>
            <a:r>
              <a:rPr lang="en-US" dirty="0" err="1"/>
              <a:t>tempor</a:t>
            </a:r>
            <a:r>
              <a:rPr lang="en-US" dirty="0"/>
              <a:t> </a:t>
            </a:r>
            <a:r>
              <a:rPr lang="en-US" dirty="0" err="1"/>
              <a:t>incididunt</a:t>
            </a:r>
            <a:r>
              <a:rPr lang="en-US" dirty="0"/>
              <a:t> </a:t>
            </a:r>
            <a:r>
              <a:rPr lang="en-US" dirty="0" err="1"/>
              <a:t>ut</a:t>
            </a:r>
            <a:r>
              <a:rPr lang="en-US" dirty="0"/>
              <a:t> </a:t>
            </a:r>
            <a:r>
              <a:rPr lang="en-US" dirty="0" err="1"/>
              <a:t>labore</a:t>
            </a:r>
            <a:r>
              <a:rPr lang="en-US" dirty="0"/>
              <a:t> et dolore magna </a:t>
            </a:r>
            <a:r>
              <a:rPr lang="en-US" dirty="0" err="1"/>
              <a:t>aliqua</a:t>
            </a:r>
            <a:r>
              <a:rPr lang="en-US" dirty="0"/>
              <a:t>.</a:t>
            </a:r>
          </a:p>
          <a:p>
            <a:pPr lvl="1"/>
            <a:r>
              <a:rPr lang="en-US" dirty="0"/>
              <a:t>First level</a:t>
            </a:r>
          </a:p>
          <a:p>
            <a:pPr lvl="2"/>
            <a:r>
              <a:rPr lang="en-US" dirty="0"/>
              <a:t>Second level</a:t>
            </a:r>
          </a:p>
        </p:txBody>
      </p:sp>
      <p:pic>
        <p:nvPicPr>
          <p:cNvPr id="10" name="Picture 9">
            <a:extLst>
              <a:ext uri="{FF2B5EF4-FFF2-40B4-BE49-F238E27FC236}">
                <a16:creationId xmlns:a16="http://schemas.microsoft.com/office/drawing/2014/main" id="{4098B66F-B136-0349-8C97-39D798C31BAA}"/>
              </a:ext>
            </a:extLst>
          </p:cNvPr>
          <p:cNvPicPr>
            <a:picLocks noChangeAspect="1"/>
          </p:cNvPicPr>
          <p:nvPr userDrawn="1"/>
        </p:nvPicPr>
        <p:blipFill>
          <a:blip r:embed="rId2"/>
          <a:stretch>
            <a:fillRect/>
          </a:stretch>
        </p:blipFill>
        <p:spPr>
          <a:xfrm>
            <a:off x="7345180" y="0"/>
            <a:ext cx="4846820" cy="4846820"/>
          </a:xfrm>
          <a:prstGeom prst="rect">
            <a:avLst/>
          </a:prstGeom>
        </p:spPr>
      </p:pic>
      <p:pic>
        <p:nvPicPr>
          <p:cNvPr id="11" name="Picture 10">
            <a:extLst>
              <a:ext uri="{FF2B5EF4-FFF2-40B4-BE49-F238E27FC236}">
                <a16:creationId xmlns:a16="http://schemas.microsoft.com/office/drawing/2014/main" id="{3B01DEF8-8285-A548-A94C-8E9613143C78}"/>
              </a:ext>
            </a:extLst>
          </p:cNvPr>
          <p:cNvPicPr>
            <a:picLocks noChangeAspect="1"/>
          </p:cNvPicPr>
          <p:nvPr userDrawn="1"/>
        </p:nvPicPr>
        <p:blipFill>
          <a:blip r:embed="rId3"/>
          <a:stretch>
            <a:fillRect/>
          </a:stretch>
        </p:blipFill>
        <p:spPr>
          <a:xfrm>
            <a:off x="179882" y="5983577"/>
            <a:ext cx="3072983" cy="629526"/>
          </a:xfrm>
          <a:prstGeom prst="rect">
            <a:avLst/>
          </a:prstGeom>
        </p:spPr>
      </p:pic>
      <p:sp>
        <p:nvSpPr>
          <p:cNvPr id="12" name="Text Placeholder 13">
            <a:extLst>
              <a:ext uri="{FF2B5EF4-FFF2-40B4-BE49-F238E27FC236}">
                <a16:creationId xmlns:a16="http://schemas.microsoft.com/office/drawing/2014/main" id="{F7D2E246-F94D-EB49-9A85-69C09A42C067}"/>
              </a:ext>
            </a:extLst>
          </p:cNvPr>
          <p:cNvSpPr>
            <a:spLocks noGrp="1"/>
          </p:cNvSpPr>
          <p:nvPr>
            <p:ph type="body" sz="quarter" idx="13" hasCustomPrompt="1"/>
          </p:nvPr>
        </p:nvSpPr>
        <p:spPr>
          <a:xfrm>
            <a:off x="822770" y="1249545"/>
            <a:ext cx="10874375" cy="2054043"/>
          </a:xfrm>
        </p:spPr>
        <p:txBody>
          <a:bodyPr anchor="b">
            <a:normAutofit/>
          </a:bodyPr>
          <a:lstStyle>
            <a:lvl1pPr marL="0" indent="0">
              <a:buFontTx/>
              <a:buNone/>
              <a:defRPr sz="4800">
                <a:solidFill>
                  <a:srgbClr val="41B64C"/>
                </a:solidFill>
              </a:defRPr>
            </a:lvl1pPr>
            <a:lvl2pPr>
              <a:defRPr>
                <a:solidFill>
                  <a:schemeClr val="accent4">
                    <a:lumMod val="50000"/>
                  </a:schemeClr>
                </a:solidFill>
              </a:defRPr>
            </a:lvl2pPr>
            <a:lvl3pPr>
              <a:defRPr>
                <a:solidFill>
                  <a:schemeClr val="accent4">
                    <a:lumMod val="50000"/>
                  </a:schemeClr>
                </a:solidFill>
              </a:defRPr>
            </a:lvl3pPr>
            <a:lvl4pPr>
              <a:defRPr>
                <a:solidFill>
                  <a:schemeClr val="accent4">
                    <a:lumMod val="50000"/>
                  </a:schemeClr>
                </a:solidFill>
              </a:defRPr>
            </a:lvl4pPr>
            <a:lvl5pPr>
              <a:defRPr>
                <a:solidFill>
                  <a:schemeClr val="accent4">
                    <a:lumMod val="50000"/>
                  </a:schemeClr>
                </a:solidFill>
              </a:defRPr>
            </a:lvl5pPr>
          </a:lstStyle>
          <a:p>
            <a:pPr lvl="0"/>
            <a:r>
              <a:rPr lang="en-US" dirty="0"/>
              <a:t>Title of slide goes here </a:t>
            </a:r>
            <a:br>
              <a:rPr lang="en-US" dirty="0"/>
            </a:br>
            <a:r>
              <a:rPr lang="en-US" dirty="0"/>
              <a:t>and here</a:t>
            </a:r>
          </a:p>
        </p:txBody>
      </p:sp>
    </p:spTree>
    <p:extLst>
      <p:ext uri="{BB962C8B-B14F-4D97-AF65-F5344CB8AC3E}">
        <p14:creationId xmlns:p14="http://schemas.microsoft.com/office/powerpoint/2010/main" val="10058720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AE002CDD-912C-7642-BC64-EFB89B5AFDA9}"/>
              </a:ext>
            </a:extLst>
          </p:cNvPr>
          <p:cNvSpPr>
            <a:spLocks noGrp="1"/>
          </p:cNvSpPr>
          <p:nvPr>
            <p:ph type="sldNum" sz="quarter" idx="10"/>
          </p:nvPr>
        </p:nvSpPr>
        <p:spPr>
          <a:xfrm>
            <a:off x="8610600" y="6356350"/>
            <a:ext cx="2743200" cy="365125"/>
          </a:xfrm>
          <a:prstGeom prst="rect">
            <a:avLst/>
          </a:prstGeom>
        </p:spPr>
        <p:txBody>
          <a:bodyPr/>
          <a:lstStyle/>
          <a:p>
            <a:fld id="{CD963ECF-AE8F-3246-B567-D0675C4451C0}" type="slidenum">
              <a:rPr lang="en-US" smtClean="0"/>
              <a:pPr/>
              <a:t>‹#›</a:t>
            </a:fld>
            <a:endParaRPr lang="en-US" dirty="0"/>
          </a:p>
        </p:txBody>
      </p:sp>
      <p:sp>
        <p:nvSpPr>
          <p:cNvPr id="8" name="Title 1">
            <a:extLst>
              <a:ext uri="{FF2B5EF4-FFF2-40B4-BE49-F238E27FC236}">
                <a16:creationId xmlns:a16="http://schemas.microsoft.com/office/drawing/2014/main" id="{DA0D51DB-A336-7143-B114-E543008ABCDD}"/>
              </a:ext>
            </a:extLst>
          </p:cNvPr>
          <p:cNvSpPr>
            <a:spLocks noGrp="1"/>
          </p:cNvSpPr>
          <p:nvPr>
            <p:ph type="title" hasCustomPrompt="1"/>
          </p:nvPr>
        </p:nvSpPr>
        <p:spPr>
          <a:xfrm>
            <a:off x="824458" y="365125"/>
            <a:ext cx="10844134" cy="519295"/>
          </a:xfrm>
        </p:spPr>
        <p:txBody>
          <a:bodyPr>
            <a:normAutofit/>
          </a:bodyPr>
          <a:lstStyle>
            <a:lvl1pPr marL="14288" indent="0">
              <a:tabLst/>
              <a:defRPr sz="2800" b="1" baseline="0">
                <a:solidFill>
                  <a:srgbClr val="41B64C"/>
                </a:solidFill>
                <a:latin typeface="Arial" panose="020B0604020202020204" pitchFamily="34" charset="0"/>
              </a:defRPr>
            </a:lvl1pPr>
          </a:lstStyle>
          <a:p>
            <a:r>
              <a:rPr lang="en-US" dirty="0"/>
              <a:t>Bullet slide headline</a:t>
            </a:r>
          </a:p>
        </p:txBody>
      </p:sp>
      <p:sp>
        <p:nvSpPr>
          <p:cNvPr id="9" name="Content Placeholder 2">
            <a:extLst>
              <a:ext uri="{FF2B5EF4-FFF2-40B4-BE49-F238E27FC236}">
                <a16:creationId xmlns:a16="http://schemas.microsoft.com/office/drawing/2014/main" id="{68F9F8E4-4106-1C4D-85F6-13555BFB1C29}"/>
              </a:ext>
            </a:extLst>
          </p:cNvPr>
          <p:cNvSpPr>
            <a:spLocks noGrp="1"/>
          </p:cNvSpPr>
          <p:nvPr>
            <p:ph idx="1" hasCustomPrompt="1"/>
          </p:nvPr>
        </p:nvSpPr>
        <p:spPr>
          <a:xfrm>
            <a:off x="824458" y="1045029"/>
            <a:ext cx="10844134" cy="4336439"/>
          </a:xfrm>
        </p:spPr>
        <p:txBody>
          <a:bodyPr/>
          <a:lstStyle>
            <a:lvl1pPr marL="342900" indent="-342900">
              <a:buClr>
                <a:schemeClr val="accent2"/>
              </a:buClr>
              <a:buSzPct val="75000"/>
              <a:buFont typeface="Wingdings" pitchFamily="2" charset="2"/>
              <a:buChar char="§"/>
              <a:defRPr lang="en-CA" b="0" i="0" smtClean="0">
                <a:solidFill>
                  <a:srgbClr val="404040"/>
                </a:solidFill>
                <a:effectLst/>
                <a:latin typeface="Arial" panose="020B0604020202020204" pitchFamily="34" charset="0"/>
                <a:cs typeface="Arial" panose="020B0604020202020204" pitchFamily="34" charset="0"/>
              </a:defRPr>
            </a:lvl1pPr>
            <a:lvl2pPr marL="685800" indent="-228600">
              <a:buClr>
                <a:schemeClr val="accent2"/>
              </a:buClr>
              <a:buSzPct val="75000"/>
              <a:buFont typeface="Arial" panose="020B0604020202020204" pitchFamily="34" charset="0"/>
              <a:buChar char="•"/>
              <a:defRPr sz="2000" baseline="0">
                <a:solidFill>
                  <a:srgbClr val="404040"/>
                </a:solidFill>
              </a:defRPr>
            </a:lvl2pPr>
            <a:lvl3pPr marL="1143000" indent="-228600">
              <a:buClr>
                <a:schemeClr val="accent2"/>
              </a:buClr>
              <a:buSzPct val="75000"/>
              <a:buFont typeface="Arial" panose="020B0604020202020204" pitchFamily="34" charset="0"/>
              <a:buChar char="•"/>
              <a:defRPr sz="1800" baseline="0">
                <a:solidFill>
                  <a:srgbClr val="404040"/>
                </a:solidFill>
              </a:defRPr>
            </a:lvl3pPr>
            <a:lvl4pPr marL="1600200" indent="-228600">
              <a:buClr>
                <a:schemeClr val="accent5"/>
              </a:buClr>
              <a:buSzPct val="75000"/>
              <a:buFont typeface="Wingdings" pitchFamily="2" charset="2"/>
              <a:buChar char="§"/>
              <a:defRPr baseline="0">
                <a:solidFill>
                  <a:schemeClr val="accent5">
                    <a:lumMod val="50000"/>
                  </a:schemeClr>
                </a:solidFill>
              </a:defRPr>
            </a:lvl4pPr>
            <a:lvl5pPr marL="2057400" indent="-228600">
              <a:buClr>
                <a:schemeClr val="accent5"/>
              </a:buClr>
              <a:buSzPct val="75000"/>
              <a:buFont typeface="Wingdings" pitchFamily="2" charset="2"/>
              <a:buChar char="§"/>
              <a:defRPr baseline="0">
                <a:solidFill>
                  <a:schemeClr val="accent5">
                    <a:lumMod val="50000"/>
                  </a:schemeClr>
                </a:solidFill>
              </a:defRPr>
            </a:lvl5pPr>
          </a:lstStyle>
          <a:p>
            <a:pPr lvl="0"/>
            <a:r>
              <a:rPr lang="en-US" dirty="0"/>
              <a:t>Lorem ipsum </a:t>
            </a:r>
            <a:r>
              <a:rPr lang="en-US" dirty="0" err="1"/>
              <a:t>dolar</a:t>
            </a:r>
            <a:r>
              <a:rPr lang="en-US" dirty="0"/>
              <a:t>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sed</a:t>
            </a:r>
            <a:r>
              <a:rPr lang="en-US" dirty="0"/>
              <a:t> do </a:t>
            </a:r>
            <a:r>
              <a:rPr lang="en-US" dirty="0" err="1"/>
              <a:t>eiusmod</a:t>
            </a:r>
            <a:r>
              <a:rPr lang="en-US" dirty="0"/>
              <a:t> </a:t>
            </a:r>
            <a:r>
              <a:rPr lang="en-US" dirty="0" err="1"/>
              <a:t>tempor</a:t>
            </a:r>
            <a:r>
              <a:rPr lang="en-US" dirty="0"/>
              <a:t> </a:t>
            </a:r>
            <a:r>
              <a:rPr lang="en-US" dirty="0" err="1"/>
              <a:t>incididunt</a:t>
            </a:r>
            <a:r>
              <a:rPr lang="en-US" dirty="0"/>
              <a:t> </a:t>
            </a:r>
            <a:r>
              <a:rPr lang="en-US" dirty="0" err="1"/>
              <a:t>ut</a:t>
            </a:r>
            <a:r>
              <a:rPr lang="en-US" dirty="0"/>
              <a:t> </a:t>
            </a:r>
            <a:r>
              <a:rPr lang="en-US" dirty="0" err="1"/>
              <a:t>labore</a:t>
            </a:r>
            <a:r>
              <a:rPr lang="en-US" dirty="0"/>
              <a:t> et dolore magna </a:t>
            </a:r>
            <a:r>
              <a:rPr lang="en-US" dirty="0" err="1"/>
              <a:t>aliqua</a:t>
            </a:r>
            <a:r>
              <a:rPr lang="en-US" dirty="0"/>
              <a:t>.</a:t>
            </a:r>
          </a:p>
          <a:p>
            <a:pPr lvl="1"/>
            <a:r>
              <a:rPr lang="en-US" dirty="0"/>
              <a:t>First level</a:t>
            </a:r>
          </a:p>
          <a:p>
            <a:pPr lvl="2"/>
            <a:r>
              <a:rPr lang="en-US" dirty="0"/>
              <a:t>Second level</a:t>
            </a:r>
          </a:p>
        </p:txBody>
      </p:sp>
      <p:pic>
        <p:nvPicPr>
          <p:cNvPr id="10" name="Picture 9">
            <a:extLst>
              <a:ext uri="{FF2B5EF4-FFF2-40B4-BE49-F238E27FC236}">
                <a16:creationId xmlns:a16="http://schemas.microsoft.com/office/drawing/2014/main" id="{6E44AE6E-3026-3745-A7B8-F94693E46BB2}"/>
              </a:ext>
            </a:extLst>
          </p:cNvPr>
          <p:cNvPicPr>
            <a:picLocks noChangeAspect="1"/>
          </p:cNvPicPr>
          <p:nvPr userDrawn="1"/>
        </p:nvPicPr>
        <p:blipFill>
          <a:blip r:embed="rId2"/>
          <a:stretch>
            <a:fillRect/>
          </a:stretch>
        </p:blipFill>
        <p:spPr>
          <a:xfrm>
            <a:off x="7345180" y="0"/>
            <a:ext cx="4846820" cy="4846820"/>
          </a:xfrm>
          <a:prstGeom prst="rect">
            <a:avLst/>
          </a:prstGeom>
        </p:spPr>
      </p:pic>
      <p:pic>
        <p:nvPicPr>
          <p:cNvPr id="11" name="Picture 10">
            <a:extLst>
              <a:ext uri="{FF2B5EF4-FFF2-40B4-BE49-F238E27FC236}">
                <a16:creationId xmlns:a16="http://schemas.microsoft.com/office/drawing/2014/main" id="{100D24CB-C271-564A-96E4-2C055E696FC7}"/>
              </a:ext>
            </a:extLst>
          </p:cNvPr>
          <p:cNvPicPr>
            <a:picLocks noChangeAspect="1"/>
          </p:cNvPicPr>
          <p:nvPr userDrawn="1"/>
        </p:nvPicPr>
        <p:blipFill>
          <a:blip r:embed="rId3"/>
          <a:stretch>
            <a:fillRect/>
          </a:stretch>
        </p:blipFill>
        <p:spPr>
          <a:xfrm>
            <a:off x="493429" y="6386669"/>
            <a:ext cx="1793808" cy="367476"/>
          </a:xfrm>
          <a:prstGeom prst="rect">
            <a:avLst/>
          </a:prstGeom>
        </p:spPr>
      </p:pic>
    </p:spTree>
    <p:extLst>
      <p:ext uri="{BB962C8B-B14F-4D97-AF65-F5344CB8AC3E}">
        <p14:creationId xmlns:p14="http://schemas.microsoft.com/office/powerpoint/2010/main" val="9101925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AE002CDD-912C-7642-BC64-EFB89B5AFDA9}"/>
              </a:ext>
            </a:extLst>
          </p:cNvPr>
          <p:cNvSpPr>
            <a:spLocks noGrp="1"/>
          </p:cNvSpPr>
          <p:nvPr>
            <p:ph type="sldNum" sz="quarter" idx="10"/>
          </p:nvPr>
        </p:nvSpPr>
        <p:spPr>
          <a:xfrm>
            <a:off x="8610600" y="6356350"/>
            <a:ext cx="2743200" cy="365125"/>
          </a:xfrm>
          <a:prstGeom prst="rect">
            <a:avLst/>
          </a:prstGeom>
        </p:spPr>
        <p:txBody>
          <a:bodyPr/>
          <a:lstStyle/>
          <a:p>
            <a:fld id="{CD963ECF-AE8F-3246-B567-D0675C4451C0}" type="slidenum">
              <a:rPr lang="en-US" smtClean="0"/>
              <a:pPr/>
              <a:t>‹#›</a:t>
            </a:fld>
            <a:endParaRPr lang="en-US" dirty="0"/>
          </a:p>
        </p:txBody>
      </p:sp>
      <p:pic>
        <p:nvPicPr>
          <p:cNvPr id="13" name="Picture 12">
            <a:extLst>
              <a:ext uri="{FF2B5EF4-FFF2-40B4-BE49-F238E27FC236}">
                <a16:creationId xmlns:a16="http://schemas.microsoft.com/office/drawing/2014/main" id="{640C2574-B9A4-9741-84E9-26628CEBD2E1}"/>
              </a:ext>
            </a:extLst>
          </p:cNvPr>
          <p:cNvPicPr>
            <a:picLocks noChangeAspect="1"/>
          </p:cNvPicPr>
          <p:nvPr userDrawn="1"/>
        </p:nvPicPr>
        <p:blipFill>
          <a:blip r:embed="rId2"/>
          <a:stretch>
            <a:fillRect/>
          </a:stretch>
        </p:blipFill>
        <p:spPr>
          <a:xfrm>
            <a:off x="7345180" y="0"/>
            <a:ext cx="4846820" cy="4846820"/>
          </a:xfrm>
          <a:prstGeom prst="rect">
            <a:avLst/>
          </a:prstGeom>
        </p:spPr>
      </p:pic>
      <p:sp>
        <p:nvSpPr>
          <p:cNvPr id="14" name="Title 1">
            <a:extLst>
              <a:ext uri="{FF2B5EF4-FFF2-40B4-BE49-F238E27FC236}">
                <a16:creationId xmlns:a16="http://schemas.microsoft.com/office/drawing/2014/main" id="{22C39812-375A-CD47-AD4E-291EA0982306}"/>
              </a:ext>
            </a:extLst>
          </p:cNvPr>
          <p:cNvSpPr>
            <a:spLocks noGrp="1"/>
          </p:cNvSpPr>
          <p:nvPr>
            <p:ph type="title" hasCustomPrompt="1"/>
          </p:nvPr>
        </p:nvSpPr>
        <p:spPr>
          <a:xfrm>
            <a:off x="824458" y="365125"/>
            <a:ext cx="7480093" cy="519295"/>
          </a:xfrm>
        </p:spPr>
        <p:txBody>
          <a:bodyPr>
            <a:normAutofit/>
          </a:bodyPr>
          <a:lstStyle>
            <a:lvl1pPr marL="14288" indent="0">
              <a:tabLst/>
              <a:defRPr sz="1800" baseline="0">
                <a:solidFill>
                  <a:schemeClr val="accent2"/>
                </a:solidFill>
                <a:latin typeface="Arial" panose="020B0604020202020204" pitchFamily="34" charset="0"/>
              </a:defRPr>
            </a:lvl1pPr>
          </a:lstStyle>
          <a:p>
            <a:r>
              <a:rPr lang="en-US" dirty="0"/>
              <a:t>Page Theme / Context</a:t>
            </a:r>
          </a:p>
        </p:txBody>
      </p:sp>
      <p:sp>
        <p:nvSpPr>
          <p:cNvPr id="15" name="Content Placeholder 2">
            <a:extLst>
              <a:ext uri="{FF2B5EF4-FFF2-40B4-BE49-F238E27FC236}">
                <a16:creationId xmlns:a16="http://schemas.microsoft.com/office/drawing/2014/main" id="{DF5D684D-57FE-AD4E-859F-8AC41F4F48C4}"/>
              </a:ext>
            </a:extLst>
          </p:cNvPr>
          <p:cNvSpPr>
            <a:spLocks noGrp="1"/>
          </p:cNvSpPr>
          <p:nvPr>
            <p:ph idx="1"/>
          </p:nvPr>
        </p:nvSpPr>
        <p:spPr>
          <a:xfrm>
            <a:off x="824458" y="2698229"/>
            <a:ext cx="10844134" cy="3245373"/>
          </a:xfrm>
        </p:spPr>
        <p:txBody>
          <a:bodyPr/>
          <a:lstStyle>
            <a:lvl1pPr marL="228600" indent="-228600">
              <a:buClr>
                <a:schemeClr val="accent2"/>
              </a:buClr>
              <a:buSzPct val="75000"/>
              <a:buFont typeface="Wingdings" pitchFamily="2" charset="2"/>
              <a:buChar char="§"/>
              <a:defRPr baseline="0">
                <a:solidFill>
                  <a:srgbClr val="404040"/>
                </a:solidFill>
              </a:defRPr>
            </a:lvl1pPr>
            <a:lvl2pPr marL="685800" indent="-228600">
              <a:buClr>
                <a:schemeClr val="accent2"/>
              </a:buClr>
              <a:buSzPct val="75000"/>
              <a:buFont typeface="Arial" panose="020B0604020202020204" pitchFamily="34" charset="0"/>
              <a:buChar char="•"/>
              <a:defRPr baseline="0">
                <a:solidFill>
                  <a:srgbClr val="404040"/>
                </a:solidFill>
              </a:defRPr>
            </a:lvl2pPr>
            <a:lvl3pPr marL="1143000" indent="-228600">
              <a:buClr>
                <a:schemeClr val="accent2"/>
              </a:buClr>
              <a:buSzPct val="75000"/>
              <a:buFont typeface="Arial" panose="020B0604020202020204" pitchFamily="34" charset="0"/>
              <a:buChar char="•"/>
              <a:defRPr baseline="0">
                <a:solidFill>
                  <a:srgbClr val="404040"/>
                </a:solidFill>
              </a:defRPr>
            </a:lvl3pPr>
            <a:lvl4pPr marL="1600200" indent="-228600">
              <a:buClr>
                <a:schemeClr val="accent2"/>
              </a:buClr>
              <a:buSzPct val="75000"/>
              <a:buFont typeface="Arial" panose="020B0604020202020204" pitchFamily="34" charset="0"/>
              <a:buChar char="•"/>
              <a:defRPr baseline="0">
                <a:solidFill>
                  <a:srgbClr val="404040"/>
                </a:solidFill>
              </a:defRPr>
            </a:lvl4pPr>
            <a:lvl5pPr marL="2057400" indent="-228600">
              <a:buClr>
                <a:schemeClr val="accent2"/>
              </a:buClr>
              <a:buSzPct val="75000"/>
              <a:buFont typeface="Arial" panose="020B0604020202020204" pitchFamily="34" charset="0"/>
              <a:buChar char="•"/>
              <a:defRPr baseline="0">
                <a:solidFill>
                  <a:srgbClr val="404040"/>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6" name="Picture 15">
            <a:extLst>
              <a:ext uri="{FF2B5EF4-FFF2-40B4-BE49-F238E27FC236}">
                <a16:creationId xmlns:a16="http://schemas.microsoft.com/office/drawing/2014/main" id="{2B1CE54E-FC19-2540-83B9-3403724D83F0}"/>
              </a:ext>
            </a:extLst>
          </p:cNvPr>
          <p:cNvPicPr>
            <a:picLocks noChangeAspect="1"/>
          </p:cNvPicPr>
          <p:nvPr userDrawn="1"/>
        </p:nvPicPr>
        <p:blipFill>
          <a:blip r:embed="rId3"/>
          <a:stretch>
            <a:fillRect/>
          </a:stretch>
        </p:blipFill>
        <p:spPr>
          <a:xfrm>
            <a:off x="9454631" y="404734"/>
            <a:ext cx="2243939" cy="459689"/>
          </a:xfrm>
          <a:prstGeom prst="rect">
            <a:avLst/>
          </a:prstGeom>
        </p:spPr>
      </p:pic>
      <p:sp>
        <p:nvSpPr>
          <p:cNvPr id="18" name="Text Placeholder 13">
            <a:extLst>
              <a:ext uri="{FF2B5EF4-FFF2-40B4-BE49-F238E27FC236}">
                <a16:creationId xmlns:a16="http://schemas.microsoft.com/office/drawing/2014/main" id="{7BB36E3B-2405-864C-8E28-46B27B527032}"/>
              </a:ext>
            </a:extLst>
          </p:cNvPr>
          <p:cNvSpPr>
            <a:spLocks noGrp="1"/>
          </p:cNvSpPr>
          <p:nvPr>
            <p:ph type="body" sz="quarter" idx="13" hasCustomPrompt="1"/>
          </p:nvPr>
        </p:nvSpPr>
        <p:spPr>
          <a:xfrm>
            <a:off x="822770" y="1249546"/>
            <a:ext cx="10874375" cy="1291098"/>
          </a:xfrm>
        </p:spPr>
        <p:txBody>
          <a:bodyPr anchor="b">
            <a:normAutofit/>
          </a:bodyPr>
          <a:lstStyle>
            <a:lvl1pPr marL="0" indent="0">
              <a:buFontTx/>
              <a:buNone/>
              <a:defRPr sz="4800">
                <a:solidFill>
                  <a:srgbClr val="41B64C"/>
                </a:solidFill>
              </a:defRPr>
            </a:lvl1pPr>
            <a:lvl2pPr>
              <a:defRPr>
                <a:solidFill>
                  <a:schemeClr val="accent4">
                    <a:lumMod val="50000"/>
                  </a:schemeClr>
                </a:solidFill>
              </a:defRPr>
            </a:lvl2pPr>
            <a:lvl3pPr>
              <a:defRPr>
                <a:solidFill>
                  <a:schemeClr val="accent4">
                    <a:lumMod val="50000"/>
                  </a:schemeClr>
                </a:solidFill>
              </a:defRPr>
            </a:lvl3pPr>
            <a:lvl4pPr>
              <a:defRPr>
                <a:solidFill>
                  <a:schemeClr val="accent4">
                    <a:lumMod val="50000"/>
                  </a:schemeClr>
                </a:solidFill>
              </a:defRPr>
            </a:lvl4pPr>
            <a:lvl5pPr>
              <a:defRPr>
                <a:solidFill>
                  <a:schemeClr val="accent4">
                    <a:lumMod val="50000"/>
                  </a:schemeClr>
                </a:solidFill>
              </a:defRPr>
            </a:lvl5pPr>
          </a:lstStyle>
          <a:p>
            <a:pPr lvl="0"/>
            <a:r>
              <a:rPr lang="en-US" dirty="0"/>
              <a:t>Title of slide goes here </a:t>
            </a:r>
            <a:br>
              <a:rPr lang="en-US" dirty="0"/>
            </a:br>
            <a:r>
              <a:rPr lang="en-US" dirty="0"/>
              <a:t>and here</a:t>
            </a:r>
          </a:p>
        </p:txBody>
      </p:sp>
    </p:spTree>
    <p:extLst>
      <p:ext uri="{BB962C8B-B14F-4D97-AF65-F5344CB8AC3E}">
        <p14:creationId xmlns:p14="http://schemas.microsoft.com/office/powerpoint/2010/main" val="14792836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Slide Number Placeholder 7">
            <a:extLst>
              <a:ext uri="{FF2B5EF4-FFF2-40B4-BE49-F238E27FC236}">
                <a16:creationId xmlns:a16="http://schemas.microsoft.com/office/drawing/2014/main" id="{616564D5-E5A1-B24D-AACF-E1110B27807C}"/>
              </a:ext>
            </a:extLst>
          </p:cNvPr>
          <p:cNvSpPr>
            <a:spLocks noGrp="1"/>
          </p:cNvSpPr>
          <p:nvPr>
            <p:ph type="sldNum" sz="quarter" idx="10"/>
          </p:nvPr>
        </p:nvSpPr>
        <p:spPr>
          <a:xfrm>
            <a:off x="8610600" y="6356350"/>
            <a:ext cx="2743200" cy="365125"/>
          </a:xfrm>
          <a:prstGeom prst="rect">
            <a:avLst/>
          </a:prstGeom>
        </p:spPr>
        <p:txBody>
          <a:bodyPr/>
          <a:lstStyle/>
          <a:p>
            <a:fld id="{CD963ECF-AE8F-3246-B567-D0675C4451C0}" type="slidenum">
              <a:rPr lang="en-US" smtClean="0"/>
              <a:pPr/>
              <a:t>‹#›</a:t>
            </a:fld>
            <a:endParaRPr lang="en-US" dirty="0"/>
          </a:p>
        </p:txBody>
      </p:sp>
      <p:pic>
        <p:nvPicPr>
          <p:cNvPr id="9" name="Picture 8">
            <a:extLst>
              <a:ext uri="{FF2B5EF4-FFF2-40B4-BE49-F238E27FC236}">
                <a16:creationId xmlns:a16="http://schemas.microsoft.com/office/drawing/2014/main" id="{A0535CF4-D4D2-0C43-95F4-A82F84F42414}"/>
              </a:ext>
            </a:extLst>
          </p:cNvPr>
          <p:cNvPicPr>
            <a:picLocks noChangeAspect="1"/>
          </p:cNvPicPr>
          <p:nvPr userDrawn="1"/>
        </p:nvPicPr>
        <p:blipFill>
          <a:blip r:embed="rId2"/>
          <a:stretch>
            <a:fillRect/>
          </a:stretch>
        </p:blipFill>
        <p:spPr>
          <a:xfrm>
            <a:off x="7345180" y="0"/>
            <a:ext cx="4846820" cy="4846820"/>
          </a:xfrm>
          <a:prstGeom prst="rect">
            <a:avLst/>
          </a:prstGeom>
        </p:spPr>
      </p:pic>
      <p:sp>
        <p:nvSpPr>
          <p:cNvPr id="10" name="Title 1">
            <a:extLst>
              <a:ext uri="{FF2B5EF4-FFF2-40B4-BE49-F238E27FC236}">
                <a16:creationId xmlns:a16="http://schemas.microsoft.com/office/drawing/2014/main" id="{783F550D-938D-9540-8318-B32C2DA8F6C0}"/>
              </a:ext>
            </a:extLst>
          </p:cNvPr>
          <p:cNvSpPr>
            <a:spLocks noGrp="1"/>
          </p:cNvSpPr>
          <p:nvPr>
            <p:ph type="title" hasCustomPrompt="1"/>
          </p:nvPr>
        </p:nvSpPr>
        <p:spPr>
          <a:xfrm>
            <a:off x="824458" y="365125"/>
            <a:ext cx="7480093" cy="519295"/>
          </a:xfrm>
        </p:spPr>
        <p:txBody>
          <a:bodyPr>
            <a:normAutofit/>
          </a:bodyPr>
          <a:lstStyle>
            <a:lvl1pPr marL="14288" indent="0">
              <a:tabLst/>
              <a:defRPr sz="1800" baseline="0">
                <a:solidFill>
                  <a:schemeClr val="accent2"/>
                </a:solidFill>
                <a:latin typeface="Arial" panose="020B0604020202020204" pitchFamily="34" charset="0"/>
              </a:defRPr>
            </a:lvl1pPr>
          </a:lstStyle>
          <a:p>
            <a:r>
              <a:rPr lang="en-US" dirty="0"/>
              <a:t>Page Theme / Context</a:t>
            </a:r>
          </a:p>
        </p:txBody>
      </p:sp>
      <p:sp>
        <p:nvSpPr>
          <p:cNvPr id="11" name="Content Placeholder 2">
            <a:extLst>
              <a:ext uri="{FF2B5EF4-FFF2-40B4-BE49-F238E27FC236}">
                <a16:creationId xmlns:a16="http://schemas.microsoft.com/office/drawing/2014/main" id="{36CDD7E7-4530-BC4B-94DF-75D18D8BBD82}"/>
              </a:ext>
            </a:extLst>
          </p:cNvPr>
          <p:cNvSpPr>
            <a:spLocks noGrp="1"/>
          </p:cNvSpPr>
          <p:nvPr>
            <p:ph idx="1"/>
          </p:nvPr>
        </p:nvSpPr>
        <p:spPr>
          <a:xfrm>
            <a:off x="824457" y="2690543"/>
            <a:ext cx="5552603" cy="3357990"/>
          </a:xfrm>
        </p:spPr>
        <p:txBody>
          <a:bodyPr/>
          <a:lstStyle>
            <a:lvl1pPr marL="228600" indent="-228600">
              <a:buClr>
                <a:schemeClr val="accent2"/>
              </a:buClr>
              <a:buSzPct val="75000"/>
              <a:buFont typeface="Wingdings" pitchFamily="2" charset="2"/>
              <a:buChar char="§"/>
              <a:defRPr baseline="0">
                <a:solidFill>
                  <a:srgbClr val="404040"/>
                </a:solidFill>
              </a:defRPr>
            </a:lvl1pPr>
            <a:lvl2pPr marL="685800" indent="-228600">
              <a:buClr>
                <a:schemeClr val="accent2"/>
              </a:buClr>
              <a:buSzPct val="75000"/>
              <a:buFont typeface="Arial" panose="020B0604020202020204" pitchFamily="34" charset="0"/>
              <a:buChar char="•"/>
              <a:defRPr baseline="0">
                <a:solidFill>
                  <a:srgbClr val="404040"/>
                </a:solidFill>
              </a:defRPr>
            </a:lvl2pPr>
            <a:lvl3pPr marL="1143000" indent="-228600">
              <a:buClr>
                <a:schemeClr val="accent2"/>
              </a:buClr>
              <a:buSzPct val="75000"/>
              <a:buFont typeface="Arial" panose="020B0604020202020204" pitchFamily="34" charset="0"/>
              <a:buChar char="•"/>
              <a:defRPr baseline="0">
                <a:solidFill>
                  <a:srgbClr val="404040"/>
                </a:solidFill>
              </a:defRPr>
            </a:lvl3pPr>
            <a:lvl4pPr marL="1600200" indent="-228600">
              <a:buClr>
                <a:schemeClr val="accent2"/>
              </a:buClr>
              <a:buSzPct val="75000"/>
              <a:buFont typeface="Arial" panose="020B0604020202020204" pitchFamily="34" charset="0"/>
              <a:buChar char="•"/>
              <a:defRPr baseline="0">
                <a:solidFill>
                  <a:srgbClr val="404040"/>
                </a:solidFill>
              </a:defRPr>
            </a:lvl4pPr>
            <a:lvl5pPr marL="2057400" indent="-228600">
              <a:buClr>
                <a:schemeClr val="accent2"/>
              </a:buClr>
              <a:buSzPct val="75000"/>
              <a:buFont typeface="Arial" panose="020B0604020202020204" pitchFamily="34" charset="0"/>
              <a:buChar char="•"/>
              <a:defRPr baseline="0">
                <a:solidFill>
                  <a:srgbClr val="404040"/>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2" name="Picture 11">
            <a:extLst>
              <a:ext uri="{FF2B5EF4-FFF2-40B4-BE49-F238E27FC236}">
                <a16:creationId xmlns:a16="http://schemas.microsoft.com/office/drawing/2014/main" id="{B027AADC-0F44-9941-A71D-4FD84D6401BD}"/>
              </a:ext>
            </a:extLst>
          </p:cNvPr>
          <p:cNvPicPr>
            <a:picLocks noChangeAspect="1"/>
          </p:cNvPicPr>
          <p:nvPr userDrawn="1"/>
        </p:nvPicPr>
        <p:blipFill>
          <a:blip r:embed="rId3"/>
          <a:stretch>
            <a:fillRect/>
          </a:stretch>
        </p:blipFill>
        <p:spPr>
          <a:xfrm>
            <a:off x="9454631" y="348173"/>
            <a:ext cx="2243939" cy="459689"/>
          </a:xfrm>
          <a:prstGeom prst="rect">
            <a:avLst/>
          </a:prstGeom>
        </p:spPr>
      </p:pic>
      <p:sp>
        <p:nvSpPr>
          <p:cNvPr id="14" name="Content Placeholder 2">
            <a:extLst>
              <a:ext uri="{FF2B5EF4-FFF2-40B4-BE49-F238E27FC236}">
                <a16:creationId xmlns:a16="http://schemas.microsoft.com/office/drawing/2014/main" id="{81DE76EF-08DC-354D-92E6-6C02F8938417}"/>
              </a:ext>
            </a:extLst>
          </p:cNvPr>
          <p:cNvSpPr>
            <a:spLocks noGrp="1"/>
          </p:cNvSpPr>
          <p:nvPr>
            <p:ph idx="13"/>
          </p:nvPr>
        </p:nvSpPr>
        <p:spPr>
          <a:xfrm>
            <a:off x="6145966" y="2690543"/>
            <a:ext cx="5552603" cy="3357990"/>
          </a:xfrm>
        </p:spPr>
        <p:txBody>
          <a:bodyPr/>
          <a:lstStyle>
            <a:lvl1pPr marL="228600" indent="-228600">
              <a:buClr>
                <a:schemeClr val="accent2"/>
              </a:buClr>
              <a:buSzPct val="75000"/>
              <a:buFont typeface="Wingdings" pitchFamily="2" charset="2"/>
              <a:buChar char="§"/>
              <a:defRPr baseline="0">
                <a:solidFill>
                  <a:srgbClr val="404040"/>
                </a:solidFill>
              </a:defRPr>
            </a:lvl1pPr>
            <a:lvl2pPr marL="685800" indent="-228600">
              <a:buClr>
                <a:schemeClr val="accent2"/>
              </a:buClr>
              <a:buSzPct val="75000"/>
              <a:buFont typeface="Arial" panose="020B0604020202020204" pitchFamily="34" charset="0"/>
              <a:buChar char="•"/>
              <a:defRPr baseline="0">
                <a:solidFill>
                  <a:srgbClr val="404040"/>
                </a:solidFill>
              </a:defRPr>
            </a:lvl2pPr>
            <a:lvl3pPr marL="1143000" indent="-228600">
              <a:buClr>
                <a:schemeClr val="accent2"/>
              </a:buClr>
              <a:buSzPct val="75000"/>
              <a:buFont typeface="Arial" panose="020B0604020202020204" pitchFamily="34" charset="0"/>
              <a:buChar char="•"/>
              <a:defRPr baseline="0">
                <a:solidFill>
                  <a:srgbClr val="404040"/>
                </a:solidFill>
              </a:defRPr>
            </a:lvl3pPr>
            <a:lvl4pPr marL="1600200" indent="-228600">
              <a:buClr>
                <a:schemeClr val="accent2"/>
              </a:buClr>
              <a:buSzPct val="75000"/>
              <a:buFont typeface="Arial" panose="020B0604020202020204" pitchFamily="34" charset="0"/>
              <a:buChar char="•"/>
              <a:defRPr baseline="0">
                <a:solidFill>
                  <a:srgbClr val="404040"/>
                </a:solidFill>
              </a:defRPr>
            </a:lvl4pPr>
            <a:lvl5pPr marL="2057400" indent="-228600">
              <a:buClr>
                <a:schemeClr val="accent2"/>
              </a:buClr>
              <a:buSzPct val="75000"/>
              <a:buFont typeface="Arial" panose="020B0604020202020204" pitchFamily="34" charset="0"/>
              <a:buChar char="•"/>
              <a:defRPr baseline="0">
                <a:solidFill>
                  <a:srgbClr val="404040"/>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Text Placeholder 13">
            <a:extLst>
              <a:ext uri="{FF2B5EF4-FFF2-40B4-BE49-F238E27FC236}">
                <a16:creationId xmlns:a16="http://schemas.microsoft.com/office/drawing/2014/main" id="{23D66D68-B7C5-AF43-9BAB-F0AAA3FCEB62}"/>
              </a:ext>
            </a:extLst>
          </p:cNvPr>
          <p:cNvSpPr>
            <a:spLocks noGrp="1"/>
          </p:cNvSpPr>
          <p:nvPr>
            <p:ph type="body" sz="quarter" idx="14" hasCustomPrompt="1"/>
          </p:nvPr>
        </p:nvSpPr>
        <p:spPr>
          <a:xfrm>
            <a:off x="822770" y="1249546"/>
            <a:ext cx="10874375" cy="1291098"/>
          </a:xfrm>
        </p:spPr>
        <p:txBody>
          <a:bodyPr anchor="b">
            <a:normAutofit/>
          </a:bodyPr>
          <a:lstStyle>
            <a:lvl1pPr marL="0" indent="0">
              <a:buFontTx/>
              <a:buNone/>
              <a:defRPr sz="4800">
                <a:solidFill>
                  <a:srgbClr val="41B64C"/>
                </a:solidFill>
              </a:defRPr>
            </a:lvl1pPr>
            <a:lvl2pPr>
              <a:defRPr>
                <a:solidFill>
                  <a:schemeClr val="accent4">
                    <a:lumMod val="50000"/>
                  </a:schemeClr>
                </a:solidFill>
              </a:defRPr>
            </a:lvl2pPr>
            <a:lvl3pPr>
              <a:defRPr>
                <a:solidFill>
                  <a:schemeClr val="accent4">
                    <a:lumMod val="50000"/>
                  </a:schemeClr>
                </a:solidFill>
              </a:defRPr>
            </a:lvl3pPr>
            <a:lvl4pPr>
              <a:defRPr>
                <a:solidFill>
                  <a:schemeClr val="accent4">
                    <a:lumMod val="50000"/>
                  </a:schemeClr>
                </a:solidFill>
              </a:defRPr>
            </a:lvl4pPr>
            <a:lvl5pPr>
              <a:defRPr>
                <a:solidFill>
                  <a:schemeClr val="accent4">
                    <a:lumMod val="50000"/>
                  </a:schemeClr>
                </a:solidFill>
              </a:defRPr>
            </a:lvl5pPr>
          </a:lstStyle>
          <a:p>
            <a:pPr lvl="0"/>
            <a:r>
              <a:rPr lang="en-US" dirty="0"/>
              <a:t>Title of slide goes here </a:t>
            </a:r>
            <a:br>
              <a:rPr lang="en-US" dirty="0"/>
            </a:br>
            <a:r>
              <a:rPr lang="en-US" dirty="0"/>
              <a:t>and here</a:t>
            </a:r>
          </a:p>
        </p:txBody>
      </p:sp>
    </p:spTree>
    <p:extLst>
      <p:ext uri="{BB962C8B-B14F-4D97-AF65-F5344CB8AC3E}">
        <p14:creationId xmlns:p14="http://schemas.microsoft.com/office/powerpoint/2010/main" val="37772605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3F5AAF3-C121-824E-A30F-72C5D41A9ABC}"/>
              </a:ext>
            </a:extLst>
          </p:cNvPr>
          <p:cNvSpPr>
            <a:spLocks noGrp="1"/>
          </p:cNvSpPr>
          <p:nvPr>
            <p:ph type="title"/>
          </p:nvPr>
        </p:nvSpPr>
        <p:spPr>
          <a:xfrm>
            <a:off x="838200" y="365125"/>
            <a:ext cx="10515600" cy="581025"/>
          </a:xfrm>
          <a:prstGeom prst="rect">
            <a:avLst/>
          </a:prstGeom>
        </p:spPr>
        <p:txBody>
          <a:bodyPr vert="horz" lIns="91440" tIns="45720" rIns="91440" bIns="45720" rtlCol="0" anchor="ctr">
            <a:noAutofit/>
          </a:bodyPr>
          <a:lstStyle/>
          <a:p>
            <a:r>
              <a:rPr lang="en-US" dirty="0"/>
              <a:t>Click to edit Master title style</a:t>
            </a:r>
          </a:p>
        </p:txBody>
      </p:sp>
      <p:sp>
        <p:nvSpPr>
          <p:cNvPr id="3" name="Text Placeholder 2">
            <a:extLst>
              <a:ext uri="{FF2B5EF4-FFF2-40B4-BE49-F238E27FC236}">
                <a16:creationId xmlns:a16="http://schemas.microsoft.com/office/drawing/2014/main" id="{A3589CBC-6BDA-A24D-ABA5-8173E6DB8E56}"/>
              </a:ext>
            </a:extLst>
          </p:cNvPr>
          <p:cNvSpPr>
            <a:spLocks noGrp="1"/>
          </p:cNvSpPr>
          <p:nvPr>
            <p:ph type="body" idx="1"/>
          </p:nvPr>
        </p:nvSpPr>
        <p:spPr>
          <a:xfrm>
            <a:off x="838200" y="1047750"/>
            <a:ext cx="10515600" cy="51292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8">
            <a:extLst>
              <a:ext uri="{FF2B5EF4-FFF2-40B4-BE49-F238E27FC236}">
                <a16:creationId xmlns:a16="http://schemas.microsoft.com/office/drawing/2014/main" id="{42343B0E-B071-5649-9007-2AD62D44BCA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7A1310-6BEB-504A-BB27-545FE9350655}" type="slidenum">
              <a:rPr lang="en-US" smtClean="0"/>
              <a:t>‹#›</a:t>
            </a:fld>
            <a:endParaRPr lang="en-US"/>
          </a:p>
        </p:txBody>
      </p:sp>
    </p:spTree>
    <p:extLst>
      <p:ext uri="{BB962C8B-B14F-4D97-AF65-F5344CB8AC3E}">
        <p14:creationId xmlns:p14="http://schemas.microsoft.com/office/powerpoint/2010/main" val="417748016"/>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 id="2147483731" r:id="rId12"/>
    <p:sldLayoutId id="2147483732" r:id="rId13"/>
    <p:sldLayoutId id="2147483733" r:id="rId14"/>
    <p:sldLayoutId id="2147483734" r:id="rId15"/>
  </p:sldLayoutIdLst>
  <p:hf hdr="0" ftr="0" dt="0"/>
  <p:txStyles>
    <p:titleStyle>
      <a:lvl1pPr algn="l" defTabSz="914400" rtl="0" eaLnBrk="1" latinLnBrk="0" hangingPunct="1">
        <a:lnSpc>
          <a:spcPct val="90000"/>
        </a:lnSpc>
        <a:spcBef>
          <a:spcPct val="0"/>
        </a:spcBef>
        <a:buNone/>
        <a:defRPr sz="2800" b="1"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accent2"/>
        </a:buClr>
        <a:buFont typeface="Wingdings" pitchFamily="2" charset="2"/>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9.xml"/><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8" Type="http://schemas.openxmlformats.org/officeDocument/2006/relationships/image" Target="../media/image13.jpg"/><Relationship Id="rId3" Type="http://schemas.openxmlformats.org/officeDocument/2006/relationships/hyperlink" Target="https://issues.broadband-forum.org/browse/CONTRIB-23751" TargetMode="External"/><Relationship Id="rId7" Type="http://schemas.openxmlformats.org/officeDocument/2006/relationships/hyperlink" Target="https://www.broadband-forum.org/pdfs/tr-301-2-2-0.pdf" TargetMode="External"/><Relationship Id="rId2" Type="http://schemas.openxmlformats.org/officeDocument/2006/relationships/hyperlink" Target="https://issues.broadband-forum.org/browse/CONTRIB-23800" TargetMode="External"/><Relationship Id="rId1" Type="http://schemas.openxmlformats.org/officeDocument/2006/relationships/slideLayout" Target="../slideLayouts/slideLayout9.xml"/><Relationship Id="rId6" Type="http://schemas.openxmlformats.org/officeDocument/2006/relationships/hyperlink" Target="https://www.broadband-forum.org/pdfs/tr-285-2-1-0.pdf" TargetMode="External"/><Relationship Id="rId5" Type="http://schemas.openxmlformats.org/officeDocument/2006/relationships/hyperlink" Target="https://www.broadband-forum.org/pdfs/tr-476-1-0-0.pdf" TargetMode="External"/><Relationship Id="rId4" Type="http://schemas.openxmlformats.org/officeDocument/2006/relationships/hyperlink" Target="https://www.broadband-forum.org/pdfs/tp-337-4-0-1.pdf"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issues.broadband-forum.org/browse/CONTRIB-23751" TargetMode="External"/><Relationship Id="rId2" Type="http://schemas.openxmlformats.org/officeDocument/2006/relationships/hyperlink" Target="https://issues.broadband-forum.org/browse/CONTRIB-23800" TargetMode="External"/><Relationship Id="rId1" Type="http://schemas.openxmlformats.org/officeDocument/2006/relationships/slideLayout" Target="../slideLayouts/slideLayout9.xml"/><Relationship Id="rId4" Type="http://schemas.openxmlformats.org/officeDocument/2006/relationships/image" Target="../media/image13.jpg"/></Relationships>
</file>

<file path=ppt/slides/_rels/slide7.xml.rels><?xml version="1.0" encoding="UTF-8" standalone="yes"?>
<Relationships xmlns="http://schemas.openxmlformats.org/package/2006/relationships"><Relationship Id="rId3" Type="http://schemas.openxmlformats.org/officeDocument/2006/relationships/hyperlink" Target="https://wiki.broadband-forum.org/display/BBF/PHYtx+-+Calendar" TargetMode="External"/><Relationship Id="rId7" Type="http://schemas.openxmlformats.org/officeDocument/2006/relationships/image" Target="../media/image13.jpg"/><Relationship Id="rId2" Type="http://schemas.openxmlformats.org/officeDocument/2006/relationships/hyperlink" Target="https://wiki.broadband-forum.org/display/BBF/Physical+Layer+Transmission" TargetMode="External"/><Relationship Id="rId1" Type="http://schemas.openxmlformats.org/officeDocument/2006/relationships/slideLayout" Target="../slideLayouts/slideLayout9.xml"/><Relationship Id="rId6" Type="http://schemas.openxmlformats.org/officeDocument/2006/relationships/hyperlink" Target="https://issues.broadband-forum.org/secure/RapidBoard.jspa?rapidView=29" TargetMode="External"/><Relationship Id="rId5" Type="http://schemas.openxmlformats.org/officeDocument/2006/relationships/hyperlink" Target="https://issues.broadband-forum.org/issues/?filter=15304" TargetMode="External"/><Relationship Id="rId4" Type="http://schemas.openxmlformats.org/officeDocument/2006/relationships/hyperlink" Target="https://wiki.broadband-forum.org/display/BBF/PHYtx+-+Meeting+Report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Flowchart: Document 16">
            <a:extLst>
              <a:ext uri="{FF2B5EF4-FFF2-40B4-BE49-F238E27FC236}">
                <a16:creationId xmlns:a16="http://schemas.microsoft.com/office/drawing/2014/main" id="{D12DDE76-C203-4047-9998-63900085B5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8175" y="0"/>
            <a:ext cx="3248025" cy="3400426"/>
          </a:xfrm>
          <a:prstGeom prst="flowChartDocument">
            <a:avLst/>
          </a:prstGeom>
          <a:solidFill>
            <a:srgbClr val="1D51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8">
            <a:extLst>
              <a:ext uri="{FF2B5EF4-FFF2-40B4-BE49-F238E27FC236}">
                <a16:creationId xmlns:a16="http://schemas.microsoft.com/office/drawing/2014/main" id="{CA7EA028-F8BA-3343-B580-435B213788B2}"/>
              </a:ext>
            </a:extLst>
          </p:cNvPr>
          <p:cNvSpPr>
            <a:spLocks noGrp="1"/>
          </p:cNvSpPr>
          <p:nvPr>
            <p:ph type="ctrTitle"/>
          </p:nvPr>
        </p:nvSpPr>
        <p:spPr>
          <a:xfrm>
            <a:off x="838200" y="171162"/>
            <a:ext cx="2840182" cy="2371148"/>
          </a:xfrm>
        </p:spPr>
        <p:txBody>
          <a:bodyPr vert="horz" lIns="91440" tIns="45720" rIns="91440" bIns="45720" rtlCol="0" anchor="ctr">
            <a:normAutofit/>
          </a:bodyPr>
          <a:lstStyle/>
          <a:p>
            <a:br>
              <a:rPr lang="en-US" sz="3200" kern="1200">
                <a:solidFill>
                  <a:srgbClr val="FFFFFF"/>
                </a:solidFill>
                <a:latin typeface="+mj-lt"/>
                <a:ea typeface="+mj-ea"/>
                <a:cs typeface="+mj-cs"/>
              </a:rPr>
            </a:br>
            <a:br>
              <a:rPr lang="en-US" sz="3200" kern="1200">
                <a:solidFill>
                  <a:srgbClr val="FFFFFF"/>
                </a:solidFill>
                <a:latin typeface="+mj-lt"/>
                <a:ea typeface="+mj-ea"/>
                <a:cs typeface="+mj-cs"/>
              </a:rPr>
            </a:br>
            <a:br>
              <a:rPr lang="en-US" sz="3200" kern="1200">
                <a:solidFill>
                  <a:srgbClr val="FFFFFF"/>
                </a:solidFill>
                <a:latin typeface="+mj-lt"/>
                <a:ea typeface="+mj-ea"/>
                <a:cs typeface="+mj-cs"/>
              </a:rPr>
            </a:br>
            <a:endParaRPr lang="en-US" sz="3200" kern="1200">
              <a:solidFill>
                <a:srgbClr val="FFFFFF"/>
              </a:solidFill>
              <a:latin typeface="+mj-lt"/>
              <a:ea typeface="+mj-ea"/>
              <a:cs typeface="+mj-cs"/>
            </a:endParaRPr>
          </a:p>
        </p:txBody>
      </p:sp>
      <p:pic>
        <p:nvPicPr>
          <p:cNvPr id="12" name="Picture 11" descr="A close up of a sign&#10;&#10;Description automatically generated">
            <a:extLst>
              <a:ext uri="{FF2B5EF4-FFF2-40B4-BE49-F238E27FC236}">
                <a16:creationId xmlns:a16="http://schemas.microsoft.com/office/drawing/2014/main" id="{42C6C575-25A1-46A1-B8D3-A2707DCA247A}"/>
              </a:ext>
            </a:extLst>
          </p:cNvPr>
          <p:cNvPicPr>
            <a:picLocks noChangeAspect="1"/>
          </p:cNvPicPr>
          <p:nvPr/>
        </p:nvPicPr>
        <p:blipFill>
          <a:blip r:embed="rId2"/>
          <a:stretch>
            <a:fillRect/>
          </a:stretch>
        </p:blipFill>
        <p:spPr>
          <a:xfrm>
            <a:off x="3886200" y="1940719"/>
            <a:ext cx="5781019" cy="2919414"/>
          </a:xfrm>
          <a:prstGeom prst="rect">
            <a:avLst/>
          </a:prstGeom>
        </p:spPr>
      </p:pic>
      <p:sp>
        <p:nvSpPr>
          <p:cNvPr id="8" name="Slide Number Placeholder 7">
            <a:extLst>
              <a:ext uri="{FF2B5EF4-FFF2-40B4-BE49-F238E27FC236}">
                <a16:creationId xmlns:a16="http://schemas.microsoft.com/office/drawing/2014/main" id="{A3AD4ACF-1628-0548-91A1-FC0BC3965F9C}"/>
              </a:ext>
            </a:extLst>
          </p:cNvPr>
          <p:cNvSpPr>
            <a:spLocks noGrp="1"/>
          </p:cNvSpPr>
          <p:nvPr>
            <p:ph type="sldNum" sz="quarter" idx="10"/>
          </p:nvPr>
        </p:nvSpPr>
        <p:spPr>
          <a:xfrm>
            <a:off x="10926476" y="6356350"/>
            <a:ext cx="625443" cy="365125"/>
          </a:xfrm>
          <a:noFill/>
        </p:spPr>
        <p:txBody>
          <a:bodyPr vert="horz" lIns="91440" tIns="45720" rIns="91440" bIns="45720" rtlCol="0" anchor="ctr">
            <a:normAutofit/>
          </a:bodyPr>
          <a:lstStyle/>
          <a:p>
            <a:pPr algn="l">
              <a:spcAft>
                <a:spcPts val="600"/>
              </a:spcAft>
            </a:pPr>
            <a:fld id="{CD963ECF-AE8F-3246-B567-D0675C4451C0}" type="slidenum">
              <a:rPr lang="en-US" smtClean="0">
                <a:solidFill>
                  <a:schemeClr val="tx1">
                    <a:tint val="75000"/>
                  </a:schemeClr>
                </a:solidFill>
              </a:rPr>
              <a:pPr algn="l">
                <a:spcAft>
                  <a:spcPts val="600"/>
                </a:spcAft>
              </a:pPr>
              <a:t>1</a:t>
            </a:fld>
            <a:endParaRPr lang="en-US">
              <a:solidFill>
                <a:schemeClr val="tx1">
                  <a:tint val="75000"/>
                </a:schemeClr>
              </a:solidFill>
            </a:endParaRPr>
          </a:p>
        </p:txBody>
      </p:sp>
    </p:spTree>
    <p:extLst>
      <p:ext uri="{BB962C8B-B14F-4D97-AF65-F5344CB8AC3E}">
        <p14:creationId xmlns:p14="http://schemas.microsoft.com/office/powerpoint/2010/main" val="21359260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73D8B07-3092-ED4A-9B2E-BDCBA3D33BED}"/>
              </a:ext>
            </a:extLst>
          </p:cNvPr>
          <p:cNvSpPr>
            <a:spLocks noGrp="1"/>
          </p:cNvSpPr>
          <p:nvPr>
            <p:ph type="sldNum" sz="quarter" idx="10"/>
          </p:nvPr>
        </p:nvSpPr>
        <p:spPr/>
        <p:txBody>
          <a:bodyPr/>
          <a:lstStyle/>
          <a:p>
            <a:fld id="{CD963ECF-AE8F-3246-B567-D0675C4451C0}" type="slidenum">
              <a:rPr lang="en-US" smtClean="0"/>
              <a:pPr/>
              <a:t>2</a:t>
            </a:fld>
            <a:endParaRPr lang="en-US" dirty="0"/>
          </a:p>
        </p:txBody>
      </p:sp>
      <p:sp>
        <p:nvSpPr>
          <p:cNvPr id="9" name="Text Placeholder 8">
            <a:extLst>
              <a:ext uri="{FF2B5EF4-FFF2-40B4-BE49-F238E27FC236}">
                <a16:creationId xmlns:a16="http://schemas.microsoft.com/office/drawing/2014/main" id="{008FB0FA-C230-3D49-A90A-5AB807AFA6C9}"/>
              </a:ext>
            </a:extLst>
          </p:cNvPr>
          <p:cNvSpPr>
            <a:spLocks noGrp="1"/>
          </p:cNvSpPr>
          <p:nvPr>
            <p:ph type="body" sz="quarter" idx="14"/>
          </p:nvPr>
        </p:nvSpPr>
        <p:spPr>
          <a:xfrm>
            <a:off x="457200" y="884420"/>
            <a:ext cx="11239945" cy="788072"/>
          </a:xfrm>
        </p:spPr>
        <p:txBody>
          <a:bodyPr/>
          <a:lstStyle/>
          <a:p>
            <a:r>
              <a:rPr lang="en-US" dirty="0"/>
              <a:t>What we do</a:t>
            </a:r>
          </a:p>
        </p:txBody>
      </p:sp>
      <p:pic>
        <p:nvPicPr>
          <p:cNvPr id="8" name="Picture 7" descr="A close up of a sign&#10;&#10;Description automatically generated">
            <a:extLst>
              <a:ext uri="{FF2B5EF4-FFF2-40B4-BE49-F238E27FC236}">
                <a16:creationId xmlns:a16="http://schemas.microsoft.com/office/drawing/2014/main" id="{23AF41E4-8621-4FE8-B4A8-2512322346B1}"/>
              </a:ext>
            </a:extLst>
          </p:cNvPr>
          <p:cNvPicPr>
            <a:picLocks noChangeAspect="1"/>
          </p:cNvPicPr>
          <p:nvPr/>
        </p:nvPicPr>
        <p:blipFill>
          <a:blip r:embed="rId2"/>
          <a:stretch>
            <a:fillRect/>
          </a:stretch>
        </p:blipFill>
        <p:spPr>
          <a:xfrm>
            <a:off x="567894" y="293206"/>
            <a:ext cx="1233721" cy="621591"/>
          </a:xfrm>
          <a:prstGeom prst="rect">
            <a:avLst/>
          </a:prstGeom>
        </p:spPr>
      </p:pic>
      <p:sp>
        <p:nvSpPr>
          <p:cNvPr id="13" name="TextBox 12">
            <a:extLst>
              <a:ext uri="{FF2B5EF4-FFF2-40B4-BE49-F238E27FC236}">
                <a16:creationId xmlns:a16="http://schemas.microsoft.com/office/drawing/2014/main" id="{D9AC349C-7AC9-4108-B0A9-4D2431C0BBD0}"/>
              </a:ext>
            </a:extLst>
          </p:cNvPr>
          <p:cNvSpPr txBox="1"/>
          <p:nvPr/>
        </p:nvSpPr>
        <p:spPr>
          <a:xfrm>
            <a:off x="644093" y="1859204"/>
            <a:ext cx="4972935" cy="1600438"/>
          </a:xfrm>
          <a:prstGeom prst="rect">
            <a:avLst/>
          </a:prstGeom>
          <a:noFill/>
        </p:spPr>
        <p:txBody>
          <a:bodyPr wrap="square" rtlCol="0">
            <a:spAutoFit/>
          </a:bodyPr>
          <a:lstStyle/>
          <a:p>
            <a:r>
              <a:rPr lang="en-US" b="1" dirty="0">
                <a:solidFill>
                  <a:srgbClr val="172B4D"/>
                </a:solidFill>
              </a:rPr>
              <a:t>Physical Layer test specifications</a:t>
            </a:r>
          </a:p>
          <a:p>
            <a:pPr marL="285750" indent="-285750">
              <a:buFont typeface="Arial" panose="020B0604020202020204" pitchFamily="34" charset="0"/>
              <a:buChar char="•"/>
            </a:pPr>
            <a:r>
              <a:rPr lang="en-US" sz="1600" dirty="0">
                <a:solidFill>
                  <a:srgbClr val="172B4D"/>
                </a:solidFill>
              </a:rPr>
              <a:t>G.hn Access</a:t>
            </a:r>
          </a:p>
          <a:p>
            <a:pPr marL="285750" indent="-285750">
              <a:buFont typeface="Arial" panose="020B0604020202020204" pitchFamily="34" charset="0"/>
              <a:buChar char="•"/>
            </a:pPr>
            <a:r>
              <a:rPr lang="en-US" sz="1600" dirty="0">
                <a:solidFill>
                  <a:srgbClr val="172B4D"/>
                </a:solidFill>
              </a:rPr>
              <a:t>G.fast</a:t>
            </a:r>
          </a:p>
          <a:p>
            <a:pPr marL="285750" indent="-285750">
              <a:buFont typeface="Arial" panose="020B0604020202020204" pitchFamily="34" charset="0"/>
              <a:buChar char="•"/>
            </a:pPr>
            <a:r>
              <a:rPr lang="en-US" sz="1600" dirty="0">
                <a:solidFill>
                  <a:srgbClr val="172B4D"/>
                </a:solidFill>
              </a:rPr>
              <a:t>MoCA Access</a:t>
            </a:r>
          </a:p>
          <a:p>
            <a:pPr marL="285750" indent="-285750">
              <a:buFont typeface="Arial" panose="020B0604020202020204" pitchFamily="34" charset="0"/>
              <a:buChar char="•"/>
            </a:pPr>
            <a:r>
              <a:rPr lang="en-US" sz="1600" dirty="0">
                <a:solidFill>
                  <a:srgbClr val="172B4D"/>
                </a:solidFill>
              </a:rPr>
              <a:t>Reverse Power Feeding over phoneline and coax</a:t>
            </a:r>
          </a:p>
          <a:p>
            <a:pPr marL="285750" indent="-285750">
              <a:buFont typeface="Arial" panose="020B0604020202020204" pitchFamily="34" charset="0"/>
              <a:buChar char="•"/>
            </a:pPr>
            <a:r>
              <a:rPr lang="en-US" sz="1600" dirty="0" err="1">
                <a:solidFill>
                  <a:srgbClr val="172B4D"/>
                </a:solidFill>
              </a:rPr>
              <a:t>Plugfest</a:t>
            </a:r>
            <a:r>
              <a:rPr lang="en-US" sz="1600" dirty="0">
                <a:solidFill>
                  <a:srgbClr val="172B4D"/>
                </a:solidFill>
              </a:rPr>
              <a:t> test specifications</a:t>
            </a:r>
          </a:p>
        </p:txBody>
      </p:sp>
      <p:sp>
        <p:nvSpPr>
          <p:cNvPr id="14" name="TextBox 13">
            <a:extLst>
              <a:ext uri="{FF2B5EF4-FFF2-40B4-BE49-F238E27FC236}">
                <a16:creationId xmlns:a16="http://schemas.microsoft.com/office/drawing/2014/main" id="{8293D32C-5B0A-4512-AD86-9123E6CF271A}"/>
              </a:ext>
            </a:extLst>
          </p:cNvPr>
          <p:cNvSpPr txBox="1"/>
          <p:nvPr/>
        </p:nvSpPr>
        <p:spPr>
          <a:xfrm>
            <a:off x="6380865" y="1859204"/>
            <a:ext cx="4972935" cy="615553"/>
          </a:xfrm>
          <a:prstGeom prst="rect">
            <a:avLst/>
          </a:prstGeom>
          <a:noFill/>
        </p:spPr>
        <p:txBody>
          <a:bodyPr wrap="square" rtlCol="0">
            <a:spAutoFit/>
          </a:bodyPr>
          <a:lstStyle/>
          <a:p>
            <a:r>
              <a:rPr lang="en-US" b="1" dirty="0">
                <a:solidFill>
                  <a:srgbClr val="172B4D"/>
                </a:solidFill>
              </a:rPr>
              <a:t>Certification test specifications</a:t>
            </a:r>
          </a:p>
          <a:p>
            <a:pPr marL="285750" indent="-285750">
              <a:buFont typeface="Arial" panose="020B0604020202020204" pitchFamily="34" charset="0"/>
              <a:buChar char="•"/>
            </a:pPr>
            <a:r>
              <a:rPr lang="en-US" sz="1600" dirty="0">
                <a:solidFill>
                  <a:srgbClr val="172B4D"/>
                </a:solidFill>
              </a:rPr>
              <a:t>BBF.337 G.fast Certification Program</a:t>
            </a:r>
          </a:p>
        </p:txBody>
      </p:sp>
      <p:sp>
        <p:nvSpPr>
          <p:cNvPr id="16" name="TextBox 15">
            <a:extLst>
              <a:ext uri="{FF2B5EF4-FFF2-40B4-BE49-F238E27FC236}">
                <a16:creationId xmlns:a16="http://schemas.microsoft.com/office/drawing/2014/main" id="{5EE34486-D09E-4EA5-B9CB-1499F9503A60}"/>
              </a:ext>
            </a:extLst>
          </p:cNvPr>
          <p:cNvSpPr txBox="1"/>
          <p:nvPr/>
        </p:nvSpPr>
        <p:spPr>
          <a:xfrm>
            <a:off x="6380865" y="4398457"/>
            <a:ext cx="4972935" cy="861774"/>
          </a:xfrm>
          <a:prstGeom prst="rect">
            <a:avLst/>
          </a:prstGeom>
          <a:noFill/>
        </p:spPr>
        <p:txBody>
          <a:bodyPr wrap="square" rtlCol="0">
            <a:spAutoFit/>
          </a:bodyPr>
          <a:lstStyle/>
          <a:p>
            <a:r>
              <a:rPr lang="en-US" b="1" dirty="0">
                <a:solidFill>
                  <a:srgbClr val="172B4D"/>
                </a:solidFill>
              </a:rPr>
              <a:t>Marketing reports</a:t>
            </a:r>
          </a:p>
          <a:p>
            <a:pPr marL="285750" indent="-285750">
              <a:buFont typeface="Arial" panose="020B0604020202020204" pitchFamily="34" charset="0"/>
              <a:buChar char="•"/>
            </a:pPr>
            <a:r>
              <a:rPr lang="en-US" sz="1600" dirty="0">
                <a:solidFill>
                  <a:srgbClr val="172B4D"/>
                </a:solidFill>
              </a:rPr>
              <a:t>Utilizing existing copper infrastructure for deployment of fiber-grade services</a:t>
            </a:r>
          </a:p>
        </p:txBody>
      </p:sp>
      <p:sp>
        <p:nvSpPr>
          <p:cNvPr id="18" name="TextBox 17">
            <a:extLst>
              <a:ext uri="{FF2B5EF4-FFF2-40B4-BE49-F238E27FC236}">
                <a16:creationId xmlns:a16="http://schemas.microsoft.com/office/drawing/2014/main" id="{CEB5AF8D-44D6-4610-B931-8C05B4746991}"/>
              </a:ext>
            </a:extLst>
          </p:cNvPr>
          <p:cNvSpPr txBox="1"/>
          <p:nvPr/>
        </p:nvSpPr>
        <p:spPr>
          <a:xfrm>
            <a:off x="644093" y="4350490"/>
            <a:ext cx="4972935" cy="1877437"/>
          </a:xfrm>
          <a:prstGeom prst="rect">
            <a:avLst/>
          </a:prstGeom>
          <a:noFill/>
        </p:spPr>
        <p:txBody>
          <a:bodyPr wrap="square" rtlCol="0">
            <a:spAutoFit/>
          </a:bodyPr>
          <a:lstStyle/>
          <a:p>
            <a:r>
              <a:rPr lang="en-US" b="1" dirty="0">
                <a:solidFill>
                  <a:srgbClr val="172B4D"/>
                </a:solidFill>
              </a:rPr>
              <a:t>Access and In-Premises architecture &amp; requirements</a:t>
            </a:r>
          </a:p>
          <a:p>
            <a:pPr marL="285750" indent="-285750">
              <a:buFont typeface="Arial" panose="020B0604020202020204" pitchFamily="34" charset="0"/>
              <a:buChar char="•"/>
            </a:pPr>
            <a:r>
              <a:rPr lang="en-US" sz="1600" dirty="0">
                <a:solidFill>
                  <a:srgbClr val="172B4D"/>
                </a:solidFill>
              </a:rPr>
              <a:t>Fiber access extension over existing copper infrastructure (FTTep)</a:t>
            </a:r>
          </a:p>
          <a:p>
            <a:pPr marL="285750" indent="-285750">
              <a:buFont typeface="Arial" panose="020B0604020202020204" pitchFamily="34" charset="0"/>
              <a:buChar char="•"/>
            </a:pPr>
            <a:r>
              <a:rPr lang="en-US" sz="1600" dirty="0">
                <a:solidFill>
                  <a:srgbClr val="172B4D"/>
                </a:solidFill>
              </a:rPr>
              <a:t>Architecture and Requirements for Fiber to the Distribution Point</a:t>
            </a:r>
          </a:p>
          <a:p>
            <a:pPr marL="285750" indent="-285750">
              <a:buFont typeface="Arial" panose="020B0604020202020204" pitchFamily="34" charset="0"/>
              <a:buChar char="•"/>
            </a:pPr>
            <a:endParaRPr lang="en-US" sz="1600" dirty="0">
              <a:solidFill>
                <a:srgbClr val="172B4D"/>
              </a:solidFill>
            </a:endParaRPr>
          </a:p>
        </p:txBody>
      </p:sp>
    </p:spTree>
    <p:extLst>
      <p:ext uri="{BB962C8B-B14F-4D97-AF65-F5344CB8AC3E}">
        <p14:creationId xmlns:p14="http://schemas.microsoft.com/office/powerpoint/2010/main" val="3874607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73D8B07-3092-ED4A-9B2E-BDCBA3D33BED}"/>
              </a:ext>
            </a:extLst>
          </p:cNvPr>
          <p:cNvSpPr>
            <a:spLocks noGrp="1"/>
          </p:cNvSpPr>
          <p:nvPr>
            <p:ph type="sldNum" sz="quarter" idx="10"/>
          </p:nvPr>
        </p:nvSpPr>
        <p:spPr/>
        <p:txBody>
          <a:bodyPr/>
          <a:lstStyle/>
          <a:p>
            <a:fld id="{CD963ECF-AE8F-3246-B567-D0675C4451C0}" type="slidenum">
              <a:rPr lang="en-US" smtClean="0"/>
              <a:pPr/>
              <a:t>3</a:t>
            </a:fld>
            <a:endParaRPr lang="en-US" dirty="0"/>
          </a:p>
        </p:txBody>
      </p:sp>
      <p:sp>
        <p:nvSpPr>
          <p:cNvPr id="7" name="Content Placeholder 6">
            <a:extLst>
              <a:ext uri="{FF2B5EF4-FFF2-40B4-BE49-F238E27FC236}">
                <a16:creationId xmlns:a16="http://schemas.microsoft.com/office/drawing/2014/main" id="{F2567E28-4892-CD46-89B8-030A022B67D6}"/>
              </a:ext>
            </a:extLst>
          </p:cNvPr>
          <p:cNvSpPr>
            <a:spLocks noGrp="1"/>
          </p:cNvSpPr>
          <p:nvPr>
            <p:ph idx="1"/>
          </p:nvPr>
        </p:nvSpPr>
        <p:spPr>
          <a:xfrm>
            <a:off x="824456" y="1672492"/>
            <a:ext cx="10402867" cy="4820383"/>
          </a:xfrm>
        </p:spPr>
        <p:txBody>
          <a:bodyPr>
            <a:normAutofit/>
          </a:bodyPr>
          <a:lstStyle/>
          <a:p>
            <a:pPr>
              <a:buClr>
                <a:srgbClr val="41B64C"/>
              </a:buClr>
            </a:pPr>
            <a:r>
              <a:rPr lang="en-US" dirty="0">
                <a:latin typeface="+mj-lt"/>
              </a:rPr>
              <a:t>Mission Statement:</a:t>
            </a:r>
          </a:p>
          <a:p>
            <a:pPr lvl="1">
              <a:buClr>
                <a:srgbClr val="41B64C"/>
              </a:buClr>
            </a:pPr>
            <a:r>
              <a:rPr lang="en-US" dirty="0"/>
              <a:t>The Physical Layer Transmission Work Area provides test plans, technical documentation, and marketing papers to enable multi-vendor interoperability in deployments for both access and in-premises networks.</a:t>
            </a:r>
          </a:p>
          <a:p>
            <a:pPr>
              <a:buClr>
                <a:srgbClr val="41B64C"/>
              </a:buClr>
            </a:pPr>
            <a:r>
              <a:rPr lang="en-US" dirty="0"/>
              <a:t>Business Impact:</a:t>
            </a:r>
          </a:p>
          <a:p>
            <a:pPr lvl="1">
              <a:buClr>
                <a:srgbClr val="41B64C"/>
              </a:buClr>
            </a:pPr>
            <a:r>
              <a:rPr lang="en-US" dirty="0"/>
              <a:t>The focus of the </a:t>
            </a:r>
            <a:r>
              <a:rPr lang="en-US" dirty="0" err="1"/>
              <a:t>PHYtx</a:t>
            </a:r>
            <a:r>
              <a:rPr lang="en-US" dirty="0"/>
              <a:t> WA is to develop technical recommendations which will help service providers deploy equipment that will give a better quality of experience for their end users.</a:t>
            </a:r>
          </a:p>
          <a:p>
            <a:pPr lvl="1">
              <a:buClr>
                <a:srgbClr val="41B64C"/>
              </a:buClr>
            </a:pPr>
            <a:r>
              <a:rPr lang="en-US" dirty="0"/>
              <a:t>Standardized interoperability and certification, create a trusted base of equipment and services providing operators with an accelerated time to market, avoiding large investments in time and customizations. Interoperability provides invaluable intelligence as feedback to both developers and implementers of new products and services.</a:t>
            </a:r>
          </a:p>
        </p:txBody>
      </p:sp>
      <p:sp>
        <p:nvSpPr>
          <p:cNvPr id="9" name="Text Placeholder 8">
            <a:extLst>
              <a:ext uri="{FF2B5EF4-FFF2-40B4-BE49-F238E27FC236}">
                <a16:creationId xmlns:a16="http://schemas.microsoft.com/office/drawing/2014/main" id="{008FB0FA-C230-3D49-A90A-5AB807AFA6C9}"/>
              </a:ext>
            </a:extLst>
          </p:cNvPr>
          <p:cNvSpPr>
            <a:spLocks noGrp="1"/>
          </p:cNvSpPr>
          <p:nvPr>
            <p:ph type="body" sz="quarter" idx="14"/>
          </p:nvPr>
        </p:nvSpPr>
        <p:spPr>
          <a:xfrm>
            <a:off x="457200" y="884420"/>
            <a:ext cx="11239945" cy="788072"/>
          </a:xfrm>
        </p:spPr>
        <p:txBody>
          <a:bodyPr/>
          <a:lstStyle/>
          <a:p>
            <a:r>
              <a:rPr lang="en-US" dirty="0"/>
              <a:t>Why we do it</a:t>
            </a:r>
          </a:p>
        </p:txBody>
      </p:sp>
      <p:pic>
        <p:nvPicPr>
          <p:cNvPr id="6" name="Picture 5" descr="A close up of a sign&#10;&#10;Description automatically generated">
            <a:extLst>
              <a:ext uri="{FF2B5EF4-FFF2-40B4-BE49-F238E27FC236}">
                <a16:creationId xmlns:a16="http://schemas.microsoft.com/office/drawing/2014/main" id="{47F8D6E2-B126-46CC-A503-7949B239A216}"/>
              </a:ext>
            </a:extLst>
          </p:cNvPr>
          <p:cNvPicPr>
            <a:picLocks noChangeAspect="1"/>
          </p:cNvPicPr>
          <p:nvPr/>
        </p:nvPicPr>
        <p:blipFill>
          <a:blip r:embed="rId2"/>
          <a:stretch>
            <a:fillRect/>
          </a:stretch>
        </p:blipFill>
        <p:spPr>
          <a:xfrm>
            <a:off x="567894" y="293206"/>
            <a:ext cx="1233721" cy="621591"/>
          </a:xfrm>
          <a:prstGeom prst="rect">
            <a:avLst/>
          </a:prstGeom>
        </p:spPr>
      </p:pic>
    </p:spTree>
    <p:extLst>
      <p:ext uri="{BB962C8B-B14F-4D97-AF65-F5344CB8AC3E}">
        <p14:creationId xmlns:p14="http://schemas.microsoft.com/office/powerpoint/2010/main" val="20949862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73D8B07-3092-ED4A-9B2E-BDCBA3D33BED}"/>
              </a:ext>
            </a:extLst>
          </p:cNvPr>
          <p:cNvSpPr>
            <a:spLocks noGrp="1"/>
          </p:cNvSpPr>
          <p:nvPr>
            <p:ph type="sldNum" sz="quarter" idx="10"/>
          </p:nvPr>
        </p:nvSpPr>
        <p:spPr/>
        <p:txBody>
          <a:bodyPr/>
          <a:lstStyle/>
          <a:p>
            <a:fld id="{CD963ECF-AE8F-3246-B567-D0675C4451C0}" type="slidenum">
              <a:rPr lang="en-US" smtClean="0"/>
              <a:pPr/>
              <a:t>4</a:t>
            </a:fld>
            <a:endParaRPr lang="en-US" dirty="0"/>
          </a:p>
        </p:txBody>
      </p:sp>
      <p:sp>
        <p:nvSpPr>
          <p:cNvPr id="7" name="Content Placeholder 6">
            <a:extLst>
              <a:ext uri="{FF2B5EF4-FFF2-40B4-BE49-F238E27FC236}">
                <a16:creationId xmlns:a16="http://schemas.microsoft.com/office/drawing/2014/main" id="{F2567E28-4892-CD46-89B8-030A022B67D6}"/>
              </a:ext>
            </a:extLst>
          </p:cNvPr>
          <p:cNvSpPr>
            <a:spLocks noGrp="1"/>
          </p:cNvSpPr>
          <p:nvPr>
            <p:ph idx="1"/>
          </p:nvPr>
        </p:nvSpPr>
        <p:spPr>
          <a:xfrm>
            <a:off x="824456" y="1672492"/>
            <a:ext cx="4511114" cy="4820383"/>
          </a:xfrm>
        </p:spPr>
        <p:txBody>
          <a:bodyPr>
            <a:normAutofit/>
          </a:bodyPr>
          <a:lstStyle/>
          <a:p>
            <a:pPr>
              <a:buClr>
                <a:srgbClr val="41B64C"/>
              </a:buClr>
            </a:pPr>
            <a:r>
              <a:rPr lang="en-US" dirty="0"/>
              <a:t>Work Area Directors</a:t>
            </a:r>
          </a:p>
          <a:p>
            <a:pPr lvl="1">
              <a:buClr>
                <a:srgbClr val="41B64C"/>
              </a:buClr>
            </a:pPr>
            <a:r>
              <a:rPr lang="en-US" dirty="0"/>
              <a:t>Herman Verbueken, Nokia</a:t>
            </a:r>
          </a:p>
          <a:p>
            <a:pPr marL="457200" lvl="1" indent="0">
              <a:buClr>
                <a:srgbClr val="41B64C"/>
              </a:buClr>
              <a:buNone/>
            </a:pPr>
            <a:endParaRPr lang="en-US" dirty="0"/>
          </a:p>
          <a:p>
            <a:pPr>
              <a:buClr>
                <a:srgbClr val="41B64C"/>
              </a:buClr>
            </a:pPr>
            <a:endParaRPr lang="en-US" dirty="0"/>
          </a:p>
          <a:p>
            <a:pPr marL="914400" lvl="2" indent="0">
              <a:buClr>
                <a:srgbClr val="41B64C"/>
              </a:buClr>
              <a:buNone/>
            </a:pPr>
            <a:endParaRPr lang="en-US" dirty="0"/>
          </a:p>
          <a:p>
            <a:pPr marL="914400" lvl="2" indent="0">
              <a:buClr>
                <a:srgbClr val="41B64C"/>
              </a:buClr>
              <a:buNone/>
            </a:pPr>
            <a:endParaRPr lang="en-US" dirty="0"/>
          </a:p>
          <a:p>
            <a:pPr marL="914400" lvl="2" indent="0">
              <a:buClr>
                <a:srgbClr val="41B64C"/>
              </a:buClr>
              <a:buNone/>
            </a:pPr>
            <a:endParaRPr lang="en-US" dirty="0"/>
          </a:p>
          <a:p>
            <a:pPr marL="914400" lvl="2" indent="0">
              <a:buClr>
                <a:srgbClr val="41B64C"/>
              </a:buClr>
              <a:buNone/>
            </a:pPr>
            <a:endParaRPr lang="en-US" dirty="0"/>
          </a:p>
          <a:p>
            <a:pPr lvl="1">
              <a:buClr>
                <a:srgbClr val="41B64C"/>
              </a:buClr>
            </a:pPr>
            <a:endParaRPr lang="en-US" dirty="0"/>
          </a:p>
        </p:txBody>
      </p:sp>
      <p:sp>
        <p:nvSpPr>
          <p:cNvPr id="9" name="Text Placeholder 8">
            <a:extLst>
              <a:ext uri="{FF2B5EF4-FFF2-40B4-BE49-F238E27FC236}">
                <a16:creationId xmlns:a16="http://schemas.microsoft.com/office/drawing/2014/main" id="{008FB0FA-C230-3D49-A90A-5AB807AFA6C9}"/>
              </a:ext>
            </a:extLst>
          </p:cNvPr>
          <p:cNvSpPr>
            <a:spLocks noGrp="1"/>
          </p:cNvSpPr>
          <p:nvPr>
            <p:ph type="body" sz="quarter" idx="14"/>
          </p:nvPr>
        </p:nvSpPr>
        <p:spPr>
          <a:xfrm>
            <a:off x="457200" y="884420"/>
            <a:ext cx="11239945" cy="788072"/>
          </a:xfrm>
        </p:spPr>
        <p:txBody>
          <a:bodyPr/>
          <a:lstStyle/>
          <a:p>
            <a:r>
              <a:rPr lang="en-US" dirty="0"/>
              <a:t>Who we are</a:t>
            </a:r>
          </a:p>
        </p:txBody>
      </p:sp>
      <p:pic>
        <p:nvPicPr>
          <p:cNvPr id="11" name="Picture 10" descr="A close up of a sign&#10;&#10;Description automatically generated">
            <a:extLst>
              <a:ext uri="{FF2B5EF4-FFF2-40B4-BE49-F238E27FC236}">
                <a16:creationId xmlns:a16="http://schemas.microsoft.com/office/drawing/2014/main" id="{1B7488D9-E5B0-4DF3-968C-BBF7B0F55C36}"/>
              </a:ext>
            </a:extLst>
          </p:cNvPr>
          <p:cNvPicPr>
            <a:picLocks noChangeAspect="1"/>
          </p:cNvPicPr>
          <p:nvPr/>
        </p:nvPicPr>
        <p:blipFill>
          <a:blip r:embed="rId2"/>
          <a:stretch>
            <a:fillRect/>
          </a:stretch>
        </p:blipFill>
        <p:spPr>
          <a:xfrm>
            <a:off x="567894" y="293206"/>
            <a:ext cx="1233721" cy="621591"/>
          </a:xfrm>
          <a:prstGeom prst="rect">
            <a:avLst/>
          </a:prstGeom>
        </p:spPr>
      </p:pic>
      <p:pic>
        <p:nvPicPr>
          <p:cNvPr id="16" name="Picture 15">
            <a:extLst>
              <a:ext uri="{FF2B5EF4-FFF2-40B4-BE49-F238E27FC236}">
                <a16:creationId xmlns:a16="http://schemas.microsoft.com/office/drawing/2014/main" id="{D433816C-BC9A-4ACF-9AB3-7683CCCD1472}"/>
              </a:ext>
            </a:extLst>
          </p:cNvPr>
          <p:cNvPicPr>
            <a:picLocks noChangeAspect="1"/>
          </p:cNvPicPr>
          <p:nvPr/>
        </p:nvPicPr>
        <p:blipFill>
          <a:blip r:embed="rId3"/>
          <a:stretch>
            <a:fillRect/>
          </a:stretch>
        </p:blipFill>
        <p:spPr>
          <a:xfrm>
            <a:off x="1479861" y="2608867"/>
            <a:ext cx="1632307" cy="1632307"/>
          </a:xfrm>
          <a:prstGeom prst="rect">
            <a:avLst/>
          </a:prstGeom>
        </p:spPr>
      </p:pic>
      <p:pic>
        <p:nvPicPr>
          <p:cNvPr id="13" name="图片 12"/>
          <p:cNvPicPr>
            <a:picLocks noChangeAspect="1"/>
          </p:cNvPicPr>
          <p:nvPr/>
        </p:nvPicPr>
        <p:blipFill>
          <a:blip r:embed="rId4"/>
          <a:stretch>
            <a:fillRect/>
          </a:stretch>
        </p:blipFill>
        <p:spPr>
          <a:xfrm>
            <a:off x="6508959" y="2598828"/>
            <a:ext cx="1598027" cy="1598027"/>
          </a:xfrm>
          <a:prstGeom prst="rect">
            <a:avLst/>
          </a:prstGeom>
        </p:spPr>
      </p:pic>
      <p:sp>
        <p:nvSpPr>
          <p:cNvPr id="10" name="Content Placeholder 6">
            <a:extLst>
              <a:ext uri="{FF2B5EF4-FFF2-40B4-BE49-F238E27FC236}">
                <a16:creationId xmlns:a16="http://schemas.microsoft.com/office/drawing/2014/main" id="{227C357A-4F23-45D4-AF28-3F08E390EB35}"/>
              </a:ext>
            </a:extLst>
          </p:cNvPr>
          <p:cNvSpPr txBox="1">
            <a:spLocks/>
          </p:cNvSpPr>
          <p:nvPr/>
        </p:nvSpPr>
        <p:spPr>
          <a:xfrm>
            <a:off x="5702826" y="1718529"/>
            <a:ext cx="4511114" cy="482038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chemeClr val="accent2"/>
              </a:buClr>
              <a:buSzPct val="75000"/>
              <a:buFont typeface="Wingdings" pitchFamily="2" charset="2"/>
              <a:buChar char="§"/>
              <a:defRPr sz="2400" kern="1200" baseline="0">
                <a:solidFill>
                  <a:srgbClr val="404040"/>
                </a:solidFill>
                <a:latin typeface="+mn-lt"/>
                <a:ea typeface="+mn-ea"/>
                <a:cs typeface="+mn-cs"/>
              </a:defRPr>
            </a:lvl1pPr>
            <a:lvl2pPr marL="685800" indent="-228600" algn="l" defTabSz="914400" rtl="0" eaLnBrk="1" latinLnBrk="0" hangingPunct="1">
              <a:lnSpc>
                <a:spcPct val="90000"/>
              </a:lnSpc>
              <a:spcBef>
                <a:spcPts val="500"/>
              </a:spcBef>
              <a:buClr>
                <a:schemeClr val="accent2"/>
              </a:buClr>
              <a:buSzPct val="75000"/>
              <a:buFont typeface="Arial" panose="020B0604020202020204" pitchFamily="34" charset="0"/>
              <a:buChar char="•"/>
              <a:defRPr sz="2000" kern="1200" baseline="0">
                <a:solidFill>
                  <a:srgbClr val="404040"/>
                </a:solidFill>
                <a:latin typeface="+mn-lt"/>
                <a:ea typeface="+mn-ea"/>
                <a:cs typeface="+mn-cs"/>
              </a:defRPr>
            </a:lvl2pPr>
            <a:lvl3pPr marL="1143000" indent="-228600" algn="l" defTabSz="914400" rtl="0" eaLnBrk="1" latinLnBrk="0" hangingPunct="1">
              <a:lnSpc>
                <a:spcPct val="90000"/>
              </a:lnSpc>
              <a:spcBef>
                <a:spcPts val="500"/>
              </a:spcBef>
              <a:buClr>
                <a:schemeClr val="accent2"/>
              </a:buClr>
              <a:buSzPct val="75000"/>
              <a:buFont typeface="Arial" panose="020B0604020202020204" pitchFamily="34" charset="0"/>
              <a:buChar char="•"/>
              <a:defRPr sz="1800" kern="1200" baseline="0">
                <a:solidFill>
                  <a:srgbClr val="404040"/>
                </a:solidFill>
                <a:latin typeface="+mn-lt"/>
                <a:ea typeface="+mn-ea"/>
                <a:cs typeface="+mn-cs"/>
              </a:defRPr>
            </a:lvl3pPr>
            <a:lvl4pPr marL="1600200" indent="-228600" algn="l" defTabSz="914400" rtl="0" eaLnBrk="1" latinLnBrk="0" hangingPunct="1">
              <a:lnSpc>
                <a:spcPct val="90000"/>
              </a:lnSpc>
              <a:spcBef>
                <a:spcPts val="500"/>
              </a:spcBef>
              <a:buClr>
                <a:schemeClr val="accent2"/>
              </a:buClr>
              <a:buSzPct val="75000"/>
              <a:buFont typeface="Arial" panose="020B0604020202020204" pitchFamily="34" charset="0"/>
              <a:buChar char="•"/>
              <a:defRPr sz="1600" kern="1200" baseline="0">
                <a:solidFill>
                  <a:srgbClr val="404040"/>
                </a:solidFill>
                <a:latin typeface="+mn-lt"/>
                <a:ea typeface="+mn-ea"/>
                <a:cs typeface="+mn-cs"/>
              </a:defRPr>
            </a:lvl4pPr>
            <a:lvl5pPr marL="2057400" indent="-228600" algn="l" defTabSz="914400" rtl="0" eaLnBrk="1" latinLnBrk="0" hangingPunct="1">
              <a:lnSpc>
                <a:spcPct val="90000"/>
              </a:lnSpc>
              <a:spcBef>
                <a:spcPts val="500"/>
              </a:spcBef>
              <a:buClr>
                <a:schemeClr val="accent2"/>
              </a:buClr>
              <a:buSzPct val="75000"/>
              <a:buFont typeface="Arial" panose="020B0604020202020204" pitchFamily="34" charset="0"/>
              <a:buChar char="•"/>
              <a:defRPr sz="1600" kern="1200" baseline="0">
                <a:solidFill>
                  <a:srgbClr val="40404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14400" lvl="2" indent="0">
              <a:buClr>
                <a:srgbClr val="41B64C"/>
              </a:buClr>
              <a:buFont typeface="Arial" panose="020B0604020202020204" pitchFamily="34" charset="0"/>
              <a:buNone/>
            </a:pPr>
            <a:endParaRPr lang="en-US" dirty="0"/>
          </a:p>
          <a:p>
            <a:pPr lvl="1">
              <a:buClr>
                <a:srgbClr val="41B64C"/>
              </a:buClr>
            </a:pPr>
            <a:r>
              <a:rPr lang="en-US" dirty="0"/>
              <a:t>Evan Sun, Huawei</a:t>
            </a:r>
          </a:p>
          <a:p>
            <a:pPr lvl="1">
              <a:buClr>
                <a:srgbClr val="41B64C"/>
              </a:buClr>
            </a:pPr>
            <a:endParaRPr lang="en-US" dirty="0"/>
          </a:p>
        </p:txBody>
      </p:sp>
    </p:spTree>
    <p:extLst>
      <p:ext uri="{BB962C8B-B14F-4D97-AF65-F5344CB8AC3E}">
        <p14:creationId xmlns:p14="http://schemas.microsoft.com/office/powerpoint/2010/main" val="4856152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73D8B07-3092-ED4A-9B2E-BDCBA3D33BED}"/>
              </a:ext>
            </a:extLst>
          </p:cNvPr>
          <p:cNvSpPr>
            <a:spLocks noGrp="1"/>
          </p:cNvSpPr>
          <p:nvPr>
            <p:ph type="sldNum" sz="quarter" idx="10"/>
          </p:nvPr>
        </p:nvSpPr>
        <p:spPr/>
        <p:txBody>
          <a:bodyPr/>
          <a:lstStyle/>
          <a:p>
            <a:fld id="{CD963ECF-AE8F-3246-B567-D0675C4451C0}" type="slidenum">
              <a:rPr lang="en-US" smtClean="0"/>
              <a:pPr/>
              <a:t>5</a:t>
            </a:fld>
            <a:endParaRPr lang="en-US" dirty="0"/>
          </a:p>
        </p:txBody>
      </p:sp>
      <p:sp>
        <p:nvSpPr>
          <p:cNvPr id="7" name="Content Placeholder 6">
            <a:extLst>
              <a:ext uri="{FF2B5EF4-FFF2-40B4-BE49-F238E27FC236}">
                <a16:creationId xmlns:a16="http://schemas.microsoft.com/office/drawing/2014/main" id="{F2567E28-4892-CD46-89B8-030A022B67D6}"/>
              </a:ext>
            </a:extLst>
          </p:cNvPr>
          <p:cNvSpPr>
            <a:spLocks noGrp="1"/>
          </p:cNvSpPr>
          <p:nvPr>
            <p:ph idx="1"/>
          </p:nvPr>
        </p:nvSpPr>
        <p:spPr>
          <a:xfrm>
            <a:off x="824456" y="1672492"/>
            <a:ext cx="10402867" cy="4820383"/>
          </a:xfrm>
        </p:spPr>
        <p:txBody>
          <a:bodyPr>
            <a:normAutofit/>
          </a:bodyPr>
          <a:lstStyle/>
          <a:p>
            <a:pPr>
              <a:buClr>
                <a:srgbClr val="41B64C"/>
              </a:buClr>
              <a:buFont typeface="Arial" panose="020B0604020202020204" pitchFamily="34" charset="0"/>
              <a:buChar char="•"/>
            </a:pPr>
            <a:r>
              <a:rPr lang="en-US" u="sng" dirty="0"/>
              <a:t>2024 In-progress work:</a:t>
            </a:r>
          </a:p>
          <a:p>
            <a:pPr lvl="1">
              <a:buClr>
                <a:srgbClr val="41B64C"/>
              </a:buClr>
            </a:pPr>
            <a:r>
              <a:rPr lang="en-US" dirty="0">
                <a:hlinkClick r:id="rId2"/>
              </a:rPr>
              <a:t>WT-500</a:t>
            </a:r>
            <a:r>
              <a:rPr lang="en-US" dirty="0"/>
              <a:t> MoCA Access Performance Test Plan </a:t>
            </a:r>
            <a:r>
              <a:rPr lang="en-US" i="1" dirty="0">
                <a:solidFill>
                  <a:srgbClr val="0070C0"/>
                </a:solidFill>
              </a:rPr>
              <a:t>(editor: Helge Tiainen, </a:t>
            </a:r>
            <a:r>
              <a:rPr lang="en-US" i="1" dirty="0" err="1">
                <a:solidFill>
                  <a:srgbClr val="0070C0"/>
                </a:solidFill>
              </a:rPr>
              <a:t>Incoax</a:t>
            </a:r>
            <a:r>
              <a:rPr lang="en-US" i="1" dirty="0">
                <a:solidFill>
                  <a:srgbClr val="0070C0"/>
                </a:solidFill>
              </a:rPr>
              <a:t>)</a:t>
            </a:r>
          </a:p>
          <a:p>
            <a:pPr lvl="1">
              <a:buClr>
                <a:srgbClr val="41B64C"/>
              </a:buClr>
            </a:pPr>
            <a:r>
              <a:rPr lang="nl-BE" dirty="0">
                <a:hlinkClick r:id="rId3"/>
              </a:rPr>
              <a:t>WT-301i2a3</a:t>
            </a:r>
            <a:r>
              <a:rPr lang="nl-BE" dirty="0"/>
              <a:t> </a:t>
            </a:r>
            <a:r>
              <a:rPr lang="en-US" dirty="0"/>
              <a:t>Architecture and Requirements for Fiber to the Distribution Point</a:t>
            </a:r>
            <a:r>
              <a:rPr lang="nl-BE" dirty="0"/>
              <a:t> </a:t>
            </a:r>
            <a:r>
              <a:rPr lang="nl-BE" i="1" dirty="0">
                <a:solidFill>
                  <a:srgbClr val="0070C0"/>
                </a:solidFill>
              </a:rPr>
              <a:t>(editor: Herman Verbueken, Nokia)</a:t>
            </a:r>
          </a:p>
          <a:p>
            <a:pPr lvl="1">
              <a:buClr>
                <a:srgbClr val="41B64C"/>
              </a:buClr>
            </a:pPr>
            <a:r>
              <a:rPr lang="nl-BE" dirty="0"/>
              <a:t>WT-301i3 </a:t>
            </a:r>
            <a:r>
              <a:rPr lang="en-US" dirty="0"/>
              <a:t>Architecture and Requirements for Fiber to the Distribution Point</a:t>
            </a:r>
            <a:r>
              <a:rPr lang="nl-BE" dirty="0"/>
              <a:t> </a:t>
            </a:r>
            <a:r>
              <a:rPr lang="nl-BE" i="1" dirty="0">
                <a:solidFill>
                  <a:srgbClr val="0070C0"/>
                </a:solidFill>
              </a:rPr>
              <a:t>(editor: Helge Tiainen, </a:t>
            </a:r>
            <a:r>
              <a:rPr lang="nl-BE" i="1" dirty="0" err="1">
                <a:solidFill>
                  <a:srgbClr val="0070C0"/>
                </a:solidFill>
              </a:rPr>
              <a:t>Incoax</a:t>
            </a:r>
            <a:r>
              <a:rPr lang="nl-BE" i="1" dirty="0">
                <a:solidFill>
                  <a:srgbClr val="0070C0"/>
                </a:solidFill>
              </a:rPr>
              <a:t>)</a:t>
            </a:r>
            <a:endParaRPr lang="en-US" i="1" dirty="0">
              <a:solidFill>
                <a:srgbClr val="0070C0"/>
              </a:solidFill>
            </a:endParaRPr>
          </a:p>
          <a:p>
            <a:pPr lvl="1">
              <a:buClr>
                <a:srgbClr val="41B64C"/>
              </a:buClr>
            </a:pPr>
            <a:r>
              <a:rPr lang="nl-BE" dirty="0"/>
              <a:t>WT-285i2c1 Broadband Copper Cable </a:t>
            </a:r>
            <a:r>
              <a:rPr lang="nl-BE" dirty="0" err="1"/>
              <a:t>Models</a:t>
            </a:r>
            <a:r>
              <a:rPr lang="nl-BE" dirty="0"/>
              <a:t> </a:t>
            </a:r>
            <a:r>
              <a:rPr lang="nl-BE" i="1" dirty="0">
                <a:solidFill>
                  <a:srgbClr val="0070C0"/>
                </a:solidFill>
              </a:rPr>
              <a:t>(editor: Herman Verbueken, Nokia)</a:t>
            </a:r>
            <a:endParaRPr lang="en-US" i="1" dirty="0">
              <a:solidFill>
                <a:srgbClr val="0070C0"/>
              </a:solidFill>
            </a:endParaRPr>
          </a:p>
          <a:p>
            <a:pPr lvl="1">
              <a:buClr>
                <a:srgbClr val="41B64C"/>
              </a:buClr>
            </a:pPr>
            <a:endParaRPr lang="en-US" i="1" dirty="0">
              <a:solidFill>
                <a:srgbClr val="0070C0"/>
              </a:solidFill>
            </a:endParaRPr>
          </a:p>
          <a:p>
            <a:pPr>
              <a:buClr>
                <a:srgbClr val="41B64C"/>
              </a:buClr>
            </a:pPr>
            <a:r>
              <a:rPr lang="en-US" u="sng" dirty="0"/>
              <a:t>2023 Completed work:</a:t>
            </a:r>
          </a:p>
          <a:p>
            <a:pPr lvl="1">
              <a:buClr>
                <a:srgbClr val="41B64C"/>
              </a:buClr>
            </a:pPr>
            <a:r>
              <a:rPr lang="en-US" dirty="0">
                <a:hlinkClick r:id="rId4"/>
              </a:rPr>
              <a:t>TP-337i4c1</a:t>
            </a:r>
            <a:r>
              <a:rPr lang="en-US" dirty="0"/>
              <a:t> G.fast Certification Test Plan</a:t>
            </a:r>
          </a:p>
          <a:p>
            <a:pPr lvl="1">
              <a:buClr>
                <a:srgbClr val="41B64C"/>
              </a:buClr>
            </a:pPr>
            <a:r>
              <a:rPr lang="en-US" dirty="0">
                <a:hlinkClick r:id="rId5"/>
              </a:rPr>
              <a:t>TR-476</a:t>
            </a:r>
            <a:r>
              <a:rPr lang="en-US" dirty="0"/>
              <a:t> Performance Test Plan for use of G.hn technology in access scenarios </a:t>
            </a:r>
          </a:p>
          <a:p>
            <a:pPr lvl="1">
              <a:buClr>
                <a:srgbClr val="41B64C"/>
              </a:buClr>
            </a:pPr>
            <a:r>
              <a:rPr lang="nl-BE" dirty="0">
                <a:hlinkClick r:id="rId6"/>
              </a:rPr>
              <a:t>TR-285i2a1</a:t>
            </a:r>
            <a:r>
              <a:rPr lang="nl-BE" dirty="0"/>
              <a:t> Appendix G </a:t>
            </a:r>
            <a:r>
              <a:rPr lang="nl-BE" dirty="0" err="1"/>
              <a:t>Australian</a:t>
            </a:r>
            <a:r>
              <a:rPr lang="nl-BE" dirty="0"/>
              <a:t> </a:t>
            </a:r>
            <a:r>
              <a:rPr lang="nl-BE" dirty="0" err="1"/>
              <a:t>cable</a:t>
            </a:r>
            <a:r>
              <a:rPr lang="nl-BE" dirty="0"/>
              <a:t> </a:t>
            </a:r>
            <a:r>
              <a:rPr lang="nl-BE" dirty="0" err="1"/>
              <a:t>models</a:t>
            </a:r>
            <a:endParaRPr lang="nl-BE" dirty="0"/>
          </a:p>
          <a:p>
            <a:pPr lvl="1">
              <a:buClr>
                <a:srgbClr val="41B64C"/>
              </a:buClr>
            </a:pPr>
            <a:r>
              <a:rPr lang="nl-BE" dirty="0">
                <a:hlinkClick r:id="rId7"/>
              </a:rPr>
              <a:t>TR-301i2a2</a:t>
            </a:r>
            <a:r>
              <a:rPr lang="nl-BE" dirty="0"/>
              <a:t> </a:t>
            </a:r>
            <a:r>
              <a:rPr lang="en-US" dirty="0"/>
              <a:t>Architecture and Requirements for Fiber to the Distribution Point</a:t>
            </a:r>
            <a:endParaRPr lang="en-US" i="1" dirty="0">
              <a:solidFill>
                <a:srgbClr val="0070C0"/>
              </a:solidFill>
            </a:endParaRPr>
          </a:p>
          <a:p>
            <a:pPr marL="0" indent="0">
              <a:buClr>
                <a:srgbClr val="41B64C"/>
              </a:buClr>
              <a:buNone/>
            </a:pPr>
            <a:endParaRPr lang="en-US" u="sng" dirty="0"/>
          </a:p>
          <a:p>
            <a:pPr lvl="1">
              <a:buClr>
                <a:srgbClr val="41B64C"/>
              </a:buClr>
            </a:pPr>
            <a:endParaRPr lang="en-US" dirty="0"/>
          </a:p>
          <a:p>
            <a:pPr marL="457200" lvl="1" indent="0">
              <a:buClr>
                <a:srgbClr val="41B64C"/>
              </a:buClr>
              <a:buNone/>
            </a:pPr>
            <a:endParaRPr lang="en-US" dirty="0"/>
          </a:p>
        </p:txBody>
      </p:sp>
      <p:sp>
        <p:nvSpPr>
          <p:cNvPr id="9" name="Text Placeholder 8">
            <a:extLst>
              <a:ext uri="{FF2B5EF4-FFF2-40B4-BE49-F238E27FC236}">
                <a16:creationId xmlns:a16="http://schemas.microsoft.com/office/drawing/2014/main" id="{008FB0FA-C230-3D49-A90A-5AB807AFA6C9}"/>
              </a:ext>
            </a:extLst>
          </p:cNvPr>
          <p:cNvSpPr>
            <a:spLocks noGrp="1"/>
          </p:cNvSpPr>
          <p:nvPr>
            <p:ph type="body" sz="quarter" idx="14"/>
          </p:nvPr>
        </p:nvSpPr>
        <p:spPr>
          <a:xfrm>
            <a:off x="457200" y="884420"/>
            <a:ext cx="11239945" cy="788072"/>
          </a:xfrm>
        </p:spPr>
        <p:txBody>
          <a:bodyPr/>
          <a:lstStyle/>
          <a:p>
            <a:r>
              <a:rPr lang="en-US" dirty="0"/>
              <a:t>2024 Work status</a:t>
            </a:r>
          </a:p>
        </p:txBody>
      </p:sp>
      <p:pic>
        <p:nvPicPr>
          <p:cNvPr id="8" name="Picture 7" descr="A close up of a sign&#10;&#10;Description automatically generated">
            <a:extLst>
              <a:ext uri="{FF2B5EF4-FFF2-40B4-BE49-F238E27FC236}">
                <a16:creationId xmlns:a16="http://schemas.microsoft.com/office/drawing/2014/main" id="{DF3EA435-DA94-4B3C-9617-81554F6AA457}"/>
              </a:ext>
            </a:extLst>
          </p:cNvPr>
          <p:cNvPicPr>
            <a:picLocks noChangeAspect="1"/>
          </p:cNvPicPr>
          <p:nvPr/>
        </p:nvPicPr>
        <p:blipFill>
          <a:blip r:embed="rId8"/>
          <a:stretch>
            <a:fillRect/>
          </a:stretch>
        </p:blipFill>
        <p:spPr>
          <a:xfrm>
            <a:off x="567894" y="293206"/>
            <a:ext cx="1233721" cy="621591"/>
          </a:xfrm>
          <a:prstGeom prst="rect">
            <a:avLst/>
          </a:prstGeom>
        </p:spPr>
      </p:pic>
    </p:spTree>
    <p:extLst>
      <p:ext uri="{BB962C8B-B14F-4D97-AF65-F5344CB8AC3E}">
        <p14:creationId xmlns:p14="http://schemas.microsoft.com/office/powerpoint/2010/main" val="31723192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73D8B07-3092-ED4A-9B2E-BDCBA3D33BED}"/>
              </a:ext>
            </a:extLst>
          </p:cNvPr>
          <p:cNvSpPr>
            <a:spLocks noGrp="1"/>
          </p:cNvSpPr>
          <p:nvPr>
            <p:ph type="sldNum" sz="quarter" idx="10"/>
          </p:nvPr>
        </p:nvSpPr>
        <p:spPr/>
        <p:txBody>
          <a:bodyPr/>
          <a:lstStyle/>
          <a:p>
            <a:fld id="{CD963ECF-AE8F-3246-B567-D0675C4451C0}" type="slidenum">
              <a:rPr lang="en-US" smtClean="0"/>
              <a:pPr/>
              <a:t>6</a:t>
            </a:fld>
            <a:endParaRPr lang="en-US" dirty="0"/>
          </a:p>
        </p:txBody>
      </p:sp>
      <p:sp>
        <p:nvSpPr>
          <p:cNvPr id="7" name="Content Placeholder 6">
            <a:extLst>
              <a:ext uri="{FF2B5EF4-FFF2-40B4-BE49-F238E27FC236}">
                <a16:creationId xmlns:a16="http://schemas.microsoft.com/office/drawing/2014/main" id="{F2567E28-4892-CD46-89B8-030A022B67D6}"/>
              </a:ext>
            </a:extLst>
          </p:cNvPr>
          <p:cNvSpPr>
            <a:spLocks noGrp="1"/>
          </p:cNvSpPr>
          <p:nvPr>
            <p:ph idx="1"/>
          </p:nvPr>
        </p:nvSpPr>
        <p:spPr>
          <a:xfrm>
            <a:off x="824456" y="1672492"/>
            <a:ext cx="10529343" cy="4820383"/>
          </a:xfrm>
        </p:spPr>
        <p:txBody>
          <a:bodyPr>
            <a:normAutofit lnSpcReduction="10000"/>
          </a:bodyPr>
          <a:lstStyle/>
          <a:p>
            <a:pPr lvl="1">
              <a:buClr>
                <a:srgbClr val="41B64C"/>
              </a:buClr>
            </a:pPr>
            <a:r>
              <a:rPr lang="en-US" dirty="0">
                <a:hlinkClick r:id="rId2"/>
              </a:rPr>
              <a:t>WT-500</a:t>
            </a:r>
            <a:r>
              <a:rPr lang="en-US" dirty="0"/>
              <a:t> MoCA Access Performance Test Plan </a:t>
            </a:r>
          </a:p>
          <a:p>
            <a:pPr lvl="2">
              <a:buClr>
                <a:srgbClr val="41B64C"/>
              </a:buClr>
            </a:pPr>
            <a:r>
              <a:rPr lang="en-US" dirty="0"/>
              <a:t>The test plan addresses the following topics:</a:t>
            </a:r>
          </a:p>
          <a:p>
            <a:pPr lvl="3">
              <a:buClr>
                <a:srgbClr val="41B64C"/>
              </a:buClr>
            </a:pPr>
            <a:r>
              <a:rPr lang="en-US" dirty="0"/>
              <a:t>point-to-point performance of systems with one DPU port and one end point</a:t>
            </a:r>
          </a:p>
          <a:p>
            <a:pPr lvl="3">
              <a:buClr>
                <a:srgbClr val="41B64C"/>
              </a:buClr>
            </a:pPr>
            <a:r>
              <a:rPr lang="en-US" dirty="0"/>
              <a:t>point-to-multipoint performance of systems having one DPU port and 4 end points</a:t>
            </a:r>
          </a:p>
          <a:p>
            <a:pPr lvl="3">
              <a:buClr>
                <a:srgbClr val="41B64C"/>
              </a:buClr>
            </a:pPr>
            <a:r>
              <a:rPr lang="en-US" dirty="0"/>
              <a:t>unidirectional/bidirectional throughput</a:t>
            </a:r>
          </a:p>
          <a:p>
            <a:pPr lvl="3">
              <a:buClr>
                <a:srgbClr val="41B64C"/>
              </a:buClr>
            </a:pPr>
            <a:r>
              <a:rPr lang="en-US" dirty="0"/>
              <a:t>traffic delay versus packet size/load</a:t>
            </a:r>
          </a:p>
          <a:p>
            <a:pPr lvl="3">
              <a:buClr>
                <a:srgbClr val="41B64C"/>
              </a:buClr>
            </a:pPr>
            <a:r>
              <a:rPr lang="en-US" dirty="0"/>
              <a:t>performance of systems where the DPU is reversely power fed (RPF) in point-to-point network</a:t>
            </a:r>
          </a:p>
          <a:p>
            <a:pPr lvl="2">
              <a:buClr>
                <a:srgbClr val="41B64C"/>
              </a:buClr>
            </a:pPr>
            <a:r>
              <a:rPr lang="en-US" dirty="0"/>
              <a:t>Further development of the test plan; defining test setup accuracy and determination of the target rate requirements</a:t>
            </a:r>
          </a:p>
          <a:p>
            <a:pPr lvl="2">
              <a:buClr>
                <a:srgbClr val="41B64C"/>
              </a:buClr>
            </a:pPr>
            <a:endParaRPr lang="en-US" i="1" dirty="0">
              <a:solidFill>
                <a:srgbClr val="0070C0"/>
              </a:solidFill>
            </a:endParaRPr>
          </a:p>
          <a:p>
            <a:pPr lvl="1">
              <a:buClr>
                <a:srgbClr val="41B64C"/>
              </a:buClr>
            </a:pPr>
            <a:r>
              <a:rPr lang="nl-BE" dirty="0">
                <a:hlinkClick r:id="rId3"/>
              </a:rPr>
              <a:t>WT-301i2a3</a:t>
            </a:r>
            <a:r>
              <a:rPr lang="nl-BE" dirty="0"/>
              <a:t> /</a:t>
            </a:r>
            <a:r>
              <a:rPr lang="nl-BE" dirty="0">
                <a:hlinkClick r:id="rId3"/>
              </a:rPr>
              <a:t> WT-301i3 </a:t>
            </a:r>
            <a:r>
              <a:rPr lang="nl-BE" dirty="0"/>
              <a:t> </a:t>
            </a:r>
            <a:r>
              <a:rPr lang="en-US" dirty="0"/>
              <a:t>Architecture and Requirements for Fiber to the Distribution Point</a:t>
            </a:r>
            <a:r>
              <a:rPr lang="nl-BE" dirty="0"/>
              <a:t> </a:t>
            </a:r>
          </a:p>
          <a:p>
            <a:pPr lvl="2">
              <a:buClr>
                <a:srgbClr val="41B64C"/>
              </a:buClr>
            </a:pPr>
            <a:r>
              <a:rPr lang="en-US" dirty="0"/>
              <a:t>Introduction of IPFIX for bulk (performance) data collection</a:t>
            </a:r>
          </a:p>
          <a:p>
            <a:pPr lvl="2">
              <a:buClr>
                <a:srgbClr val="41B64C"/>
              </a:buClr>
            </a:pPr>
            <a:r>
              <a:rPr lang="en-US" dirty="0"/>
              <a:t>Introduction of MoCA Access and </a:t>
            </a:r>
            <a:r>
              <a:rPr lang="en-US" dirty="0" err="1"/>
              <a:t>G,hn</a:t>
            </a:r>
            <a:r>
              <a:rPr lang="en-US" dirty="0"/>
              <a:t> Access as alternative downlink technologies</a:t>
            </a:r>
          </a:p>
          <a:p>
            <a:pPr lvl="1">
              <a:buClr>
                <a:srgbClr val="41B64C"/>
              </a:buClr>
            </a:pPr>
            <a:r>
              <a:rPr lang="en-US" dirty="0"/>
              <a:t>Other</a:t>
            </a:r>
          </a:p>
          <a:p>
            <a:pPr lvl="2">
              <a:buClr>
                <a:srgbClr val="41B64C"/>
              </a:buClr>
            </a:pPr>
            <a:r>
              <a:rPr lang="en-US" dirty="0"/>
              <a:t>Joint development with BUS work area: WT-488; WT-398i3</a:t>
            </a:r>
          </a:p>
          <a:p>
            <a:pPr lvl="2">
              <a:buClr>
                <a:srgbClr val="41B64C"/>
              </a:buClr>
            </a:pPr>
            <a:r>
              <a:rPr lang="en-US" dirty="0"/>
              <a:t>Corrigendum to TR-285i2 to clarify the calculation of the coaxial loop attenuation</a:t>
            </a:r>
          </a:p>
        </p:txBody>
      </p:sp>
      <p:sp>
        <p:nvSpPr>
          <p:cNvPr id="9" name="Text Placeholder 8">
            <a:extLst>
              <a:ext uri="{FF2B5EF4-FFF2-40B4-BE49-F238E27FC236}">
                <a16:creationId xmlns:a16="http://schemas.microsoft.com/office/drawing/2014/main" id="{008FB0FA-C230-3D49-A90A-5AB807AFA6C9}"/>
              </a:ext>
            </a:extLst>
          </p:cNvPr>
          <p:cNvSpPr>
            <a:spLocks noGrp="1"/>
          </p:cNvSpPr>
          <p:nvPr>
            <p:ph type="body" sz="quarter" idx="14"/>
          </p:nvPr>
        </p:nvSpPr>
        <p:spPr>
          <a:xfrm>
            <a:off x="457200" y="884420"/>
            <a:ext cx="11239945" cy="788072"/>
          </a:xfrm>
        </p:spPr>
        <p:txBody>
          <a:bodyPr/>
          <a:lstStyle/>
          <a:p>
            <a:r>
              <a:rPr lang="en-US" dirty="0"/>
              <a:t>What’s up</a:t>
            </a:r>
          </a:p>
        </p:txBody>
      </p:sp>
      <p:pic>
        <p:nvPicPr>
          <p:cNvPr id="8" name="Picture 7" descr="A close up of a sign&#10;&#10;Description automatically generated">
            <a:extLst>
              <a:ext uri="{FF2B5EF4-FFF2-40B4-BE49-F238E27FC236}">
                <a16:creationId xmlns:a16="http://schemas.microsoft.com/office/drawing/2014/main" id="{D22AAC6C-31FC-4124-96BF-29E29AA4ABF0}"/>
              </a:ext>
            </a:extLst>
          </p:cNvPr>
          <p:cNvPicPr>
            <a:picLocks noChangeAspect="1"/>
          </p:cNvPicPr>
          <p:nvPr/>
        </p:nvPicPr>
        <p:blipFill>
          <a:blip r:embed="rId4"/>
          <a:stretch>
            <a:fillRect/>
          </a:stretch>
        </p:blipFill>
        <p:spPr>
          <a:xfrm>
            <a:off x="567894" y="293206"/>
            <a:ext cx="1233721" cy="621591"/>
          </a:xfrm>
          <a:prstGeom prst="rect">
            <a:avLst/>
          </a:prstGeom>
        </p:spPr>
      </p:pic>
    </p:spTree>
    <p:extLst>
      <p:ext uri="{BB962C8B-B14F-4D97-AF65-F5344CB8AC3E}">
        <p14:creationId xmlns:p14="http://schemas.microsoft.com/office/powerpoint/2010/main" val="42846803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73D8B07-3092-ED4A-9B2E-BDCBA3D33BED}"/>
              </a:ext>
            </a:extLst>
          </p:cNvPr>
          <p:cNvSpPr>
            <a:spLocks noGrp="1"/>
          </p:cNvSpPr>
          <p:nvPr>
            <p:ph type="sldNum" sz="quarter" idx="10"/>
          </p:nvPr>
        </p:nvSpPr>
        <p:spPr/>
        <p:txBody>
          <a:bodyPr/>
          <a:lstStyle/>
          <a:p>
            <a:fld id="{CD963ECF-AE8F-3246-B567-D0675C4451C0}" type="slidenum">
              <a:rPr lang="en-US" smtClean="0"/>
              <a:pPr/>
              <a:t>7</a:t>
            </a:fld>
            <a:endParaRPr lang="en-US" dirty="0"/>
          </a:p>
        </p:txBody>
      </p:sp>
      <p:sp>
        <p:nvSpPr>
          <p:cNvPr id="7" name="Content Placeholder 6">
            <a:extLst>
              <a:ext uri="{FF2B5EF4-FFF2-40B4-BE49-F238E27FC236}">
                <a16:creationId xmlns:a16="http://schemas.microsoft.com/office/drawing/2014/main" id="{F2567E28-4892-CD46-89B8-030A022B67D6}"/>
              </a:ext>
            </a:extLst>
          </p:cNvPr>
          <p:cNvSpPr>
            <a:spLocks noGrp="1"/>
          </p:cNvSpPr>
          <p:nvPr>
            <p:ph idx="1"/>
          </p:nvPr>
        </p:nvSpPr>
        <p:spPr>
          <a:xfrm>
            <a:off x="824456" y="1672492"/>
            <a:ext cx="10529343" cy="4820383"/>
          </a:xfrm>
        </p:spPr>
        <p:txBody>
          <a:bodyPr>
            <a:normAutofit lnSpcReduction="10000"/>
          </a:bodyPr>
          <a:lstStyle/>
          <a:p>
            <a:pPr>
              <a:buClr>
                <a:srgbClr val="41B64C"/>
              </a:buClr>
            </a:pPr>
            <a:r>
              <a:rPr lang="en-US" dirty="0"/>
              <a:t>You can find our ongoing work schedule and more on the </a:t>
            </a:r>
            <a:r>
              <a:rPr lang="en-US" dirty="0" err="1"/>
              <a:t>PHYtx</a:t>
            </a:r>
            <a:r>
              <a:rPr lang="en-US" dirty="0"/>
              <a:t> Broadband Forum Wiki page</a:t>
            </a:r>
          </a:p>
          <a:p>
            <a:pPr lvl="1">
              <a:buClr>
                <a:srgbClr val="41B64C"/>
              </a:buClr>
            </a:pPr>
            <a:r>
              <a:rPr lang="en-US" dirty="0">
                <a:hlinkClick r:id="rId2"/>
              </a:rPr>
              <a:t>https://wiki.broadband-forum.org/display/BBF/Physical+Layer+Transmission</a:t>
            </a:r>
            <a:endParaRPr lang="en-US" dirty="0"/>
          </a:p>
          <a:p>
            <a:pPr>
              <a:buClr>
                <a:srgbClr val="41B64C"/>
              </a:buClr>
            </a:pPr>
            <a:r>
              <a:rPr lang="en-US" dirty="0"/>
              <a:t>Between the four quarterly meetings, the </a:t>
            </a:r>
            <a:r>
              <a:rPr lang="en-US" dirty="0" err="1"/>
              <a:t>PHYtx</a:t>
            </a:r>
            <a:r>
              <a:rPr lang="en-US" dirty="0"/>
              <a:t> work area also keeps regular conference calls (login required):</a:t>
            </a:r>
          </a:p>
          <a:p>
            <a:pPr lvl="1">
              <a:buClr>
                <a:srgbClr val="41B64C"/>
              </a:buClr>
            </a:pPr>
            <a:r>
              <a:rPr lang="en-US" dirty="0">
                <a:hlinkClick r:id="rId3"/>
              </a:rPr>
              <a:t>https://wiki.broadband-forum.org/display/BBF/PHYtx+-+Calendar</a:t>
            </a:r>
            <a:endParaRPr lang="en-US" dirty="0"/>
          </a:p>
          <a:p>
            <a:pPr>
              <a:buClr>
                <a:srgbClr val="41B64C"/>
              </a:buClr>
            </a:pPr>
            <a:r>
              <a:rPr lang="en-US" dirty="0"/>
              <a:t>Reports of our work can be found on (login required)</a:t>
            </a:r>
          </a:p>
          <a:p>
            <a:pPr lvl="1">
              <a:buClr>
                <a:srgbClr val="41B64C"/>
              </a:buClr>
            </a:pPr>
            <a:r>
              <a:rPr lang="en-US" dirty="0">
                <a:hlinkClick r:id="rId4"/>
              </a:rPr>
              <a:t>https://wiki.broadband-forum.org/display/BBF/PHYtx+-+Meeting+Reports</a:t>
            </a:r>
            <a:endParaRPr lang="en-US" dirty="0"/>
          </a:p>
          <a:p>
            <a:pPr>
              <a:buClr>
                <a:srgbClr val="41B64C"/>
              </a:buClr>
            </a:pPr>
            <a:r>
              <a:rPr lang="en-US" dirty="0" err="1"/>
              <a:t>PHYtx</a:t>
            </a:r>
            <a:r>
              <a:rPr lang="en-US" dirty="0"/>
              <a:t> contributions are handled in Jira (login required)</a:t>
            </a:r>
          </a:p>
          <a:p>
            <a:pPr lvl="1">
              <a:buClr>
                <a:srgbClr val="41B64C"/>
              </a:buClr>
            </a:pPr>
            <a:r>
              <a:rPr lang="en-US" dirty="0">
                <a:hlinkClick r:id="rId5"/>
              </a:rPr>
              <a:t>https://issues.broadband-forum.org/issues/?filter=15304</a:t>
            </a:r>
            <a:endParaRPr lang="en-US" dirty="0"/>
          </a:p>
          <a:p>
            <a:pPr>
              <a:buClr>
                <a:srgbClr val="41B64C"/>
              </a:buClr>
            </a:pPr>
            <a:r>
              <a:rPr lang="en-US" dirty="0"/>
              <a:t>Check out the </a:t>
            </a:r>
            <a:r>
              <a:rPr lang="en-US" dirty="0" err="1"/>
              <a:t>PHYtx</a:t>
            </a:r>
            <a:r>
              <a:rPr lang="en-US" dirty="0"/>
              <a:t> </a:t>
            </a:r>
            <a:r>
              <a:rPr lang="en-US" dirty="0" err="1"/>
              <a:t>Canban</a:t>
            </a:r>
            <a:r>
              <a:rPr lang="en-US" dirty="0"/>
              <a:t> board for current ongoing work (login required)</a:t>
            </a:r>
          </a:p>
          <a:p>
            <a:pPr lvl="1">
              <a:buClr>
                <a:srgbClr val="41B64C"/>
              </a:buClr>
            </a:pPr>
            <a:r>
              <a:rPr lang="en-US" dirty="0">
                <a:hlinkClick r:id="rId6"/>
              </a:rPr>
              <a:t>https://issues.broadband-forum.org/secure/RapidBoard.jspa?rapidView=29</a:t>
            </a:r>
            <a:endParaRPr lang="en-US" dirty="0"/>
          </a:p>
          <a:p>
            <a:pPr lvl="1">
              <a:buClr>
                <a:srgbClr val="41B64C"/>
              </a:buClr>
            </a:pPr>
            <a:endParaRPr lang="en-US" dirty="0"/>
          </a:p>
        </p:txBody>
      </p:sp>
      <p:sp>
        <p:nvSpPr>
          <p:cNvPr id="9" name="Text Placeholder 8">
            <a:extLst>
              <a:ext uri="{FF2B5EF4-FFF2-40B4-BE49-F238E27FC236}">
                <a16:creationId xmlns:a16="http://schemas.microsoft.com/office/drawing/2014/main" id="{008FB0FA-C230-3D49-A90A-5AB807AFA6C9}"/>
              </a:ext>
            </a:extLst>
          </p:cNvPr>
          <p:cNvSpPr>
            <a:spLocks noGrp="1"/>
          </p:cNvSpPr>
          <p:nvPr>
            <p:ph type="body" sz="quarter" idx="14"/>
          </p:nvPr>
        </p:nvSpPr>
        <p:spPr>
          <a:xfrm>
            <a:off x="457200" y="884420"/>
            <a:ext cx="11239945" cy="788072"/>
          </a:xfrm>
        </p:spPr>
        <p:txBody>
          <a:bodyPr/>
          <a:lstStyle/>
          <a:p>
            <a:r>
              <a:rPr lang="en-US" dirty="0"/>
              <a:t>Where and When?</a:t>
            </a:r>
          </a:p>
        </p:txBody>
      </p:sp>
      <p:pic>
        <p:nvPicPr>
          <p:cNvPr id="8" name="Picture 7" descr="A close up of a sign&#10;&#10;Description automatically generated">
            <a:extLst>
              <a:ext uri="{FF2B5EF4-FFF2-40B4-BE49-F238E27FC236}">
                <a16:creationId xmlns:a16="http://schemas.microsoft.com/office/drawing/2014/main" id="{D22AAC6C-31FC-4124-96BF-29E29AA4ABF0}"/>
              </a:ext>
            </a:extLst>
          </p:cNvPr>
          <p:cNvPicPr>
            <a:picLocks noChangeAspect="1"/>
          </p:cNvPicPr>
          <p:nvPr/>
        </p:nvPicPr>
        <p:blipFill>
          <a:blip r:embed="rId7"/>
          <a:stretch>
            <a:fillRect/>
          </a:stretch>
        </p:blipFill>
        <p:spPr>
          <a:xfrm>
            <a:off x="567894" y="293206"/>
            <a:ext cx="1233721" cy="621591"/>
          </a:xfrm>
          <a:prstGeom prst="rect">
            <a:avLst/>
          </a:prstGeom>
        </p:spPr>
      </p:pic>
    </p:spTree>
    <p:extLst>
      <p:ext uri="{BB962C8B-B14F-4D97-AF65-F5344CB8AC3E}">
        <p14:creationId xmlns:p14="http://schemas.microsoft.com/office/powerpoint/2010/main" val="213873473"/>
      </p:ext>
    </p:extLst>
  </p:cSld>
  <p:clrMapOvr>
    <a:masterClrMapping/>
  </p:clrMapOvr>
</p:sld>
</file>

<file path=ppt/theme/theme1.xml><?xml version="1.0" encoding="utf-8"?>
<a:theme xmlns:a="http://schemas.openxmlformats.org/drawingml/2006/main" name="3_Office Theme">
  <a:themeElements>
    <a:clrScheme name="Broadband ForumOpen Broadband">
      <a:dk1>
        <a:srgbClr val="000000"/>
      </a:dk1>
      <a:lt1>
        <a:srgbClr val="FFFFFF"/>
      </a:lt1>
      <a:dk2>
        <a:srgbClr val="44546A"/>
      </a:dk2>
      <a:lt2>
        <a:srgbClr val="E7E6E6"/>
      </a:lt2>
      <a:accent1>
        <a:srgbClr val="00C749"/>
      </a:accent1>
      <a:accent2>
        <a:srgbClr val="135056"/>
      </a:accent2>
      <a:accent3>
        <a:srgbClr val="2B2B2B"/>
      </a:accent3>
      <a:accent4>
        <a:srgbClr val="CCD3E1"/>
      </a:accent4>
      <a:accent5>
        <a:srgbClr val="8D80FC"/>
      </a:accent5>
      <a:accent6>
        <a:srgbClr val="1E1E5D"/>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1636</TotalTime>
  <Words>622</Words>
  <Application>Microsoft Office PowerPoint</Application>
  <PresentationFormat>Widescreen</PresentationFormat>
  <Paragraphs>78</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Wingdings</vt:lpstr>
      <vt:lpstr>3_Office Theme</vt:lpstr>
      <vt:lpstr>   </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2019 Q3 Closing Plenary</dc:title>
  <dc:creator>Geoff Burke</dc:creator>
  <cp:lastModifiedBy>HV2</cp:lastModifiedBy>
  <cp:revision>64</cp:revision>
  <dcterms:created xsi:type="dcterms:W3CDTF">2019-09-05T13:26:06Z</dcterms:created>
  <dcterms:modified xsi:type="dcterms:W3CDTF">2024-06-11T07:02:47Z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1653878750</vt:lpwstr>
  </property>
</Properties>
</file>