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19" r:id="rId1"/>
  </p:sldMasterIdLst>
  <p:notesMasterIdLst>
    <p:notesMasterId r:id="rId11"/>
  </p:notesMasterIdLst>
  <p:handoutMasterIdLst>
    <p:handoutMasterId r:id="rId12"/>
  </p:handoutMasterIdLst>
  <p:sldIdLst>
    <p:sldId id="1030" r:id="rId2"/>
    <p:sldId id="1031" r:id="rId3"/>
    <p:sldId id="1045" r:id="rId4"/>
    <p:sldId id="1046" r:id="rId5"/>
    <p:sldId id="1041" r:id="rId6"/>
    <p:sldId id="1047" r:id="rId7"/>
    <p:sldId id="1044" r:id="rId8"/>
    <p:sldId id="1042" r:id="rId9"/>
    <p:sldId id="1048"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D0537C5-47A5-493A-9CDD-A692853D9795}">
          <p14:sldIdLst>
            <p14:sldId id="1030"/>
            <p14:sldId id="1031"/>
            <p14:sldId id="1045"/>
            <p14:sldId id="1046"/>
            <p14:sldId id="1041"/>
            <p14:sldId id="1047"/>
            <p14:sldId id="1044"/>
            <p14:sldId id="1042"/>
            <p14:sldId id="1048"/>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ABC0251-FC40-4801-8AA6-905E93253ABF}" name="G.988 Editor" initials="ED" userId="G.988 Editor"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m Chen" initials="SC" lastIdx="2" clrIdx="0">
    <p:extLst>
      <p:ext uri="{19B8F6BF-5375-455C-9EA6-DF929625EA0E}">
        <p15:presenceInfo xmlns:p15="http://schemas.microsoft.com/office/powerpoint/2012/main" userId="Sam Che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B06BA"/>
    <a:srgbClr val="EBF8ED"/>
    <a:srgbClr val="404040"/>
    <a:srgbClr val="41B64C"/>
    <a:srgbClr val="00C749"/>
    <a:srgbClr val="303030"/>
    <a:srgbClr val="89898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E31B1AB-F6D6-490E-ACD3-7C704A440068}" v="15" dt="2025-02-24T16:33:25.03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268"/>
    <p:restoredTop sz="81200"/>
  </p:normalViewPr>
  <p:slideViewPr>
    <p:cSldViewPr snapToGrid="0" snapToObjects="1">
      <p:cViewPr varScale="1">
        <p:scale>
          <a:sx n="65" d="100"/>
          <a:sy n="65" d="100"/>
        </p:scale>
        <p:origin x="77" y="1128"/>
      </p:cViewPr>
      <p:guideLst>
        <p:guide orient="horz" pos="2160"/>
        <p:guide pos="3840"/>
      </p:guideLst>
    </p:cSldViewPr>
  </p:slideViewPr>
  <p:notesTextViewPr>
    <p:cViewPr>
      <p:scale>
        <a:sx n="3" d="2"/>
        <a:sy n="3" d="2"/>
      </p:scale>
      <p:origin x="0" y="0"/>
    </p:cViewPr>
  </p:notesTextViewPr>
  <p:sorterViewPr>
    <p:cViewPr varScale="1">
      <p:scale>
        <a:sx n="1" d="1"/>
        <a:sy n="1" d="1"/>
      </p:scale>
      <p:origin x="0" y="0"/>
    </p:cViewPr>
  </p:sorterViewPr>
  <p:notesViewPr>
    <p:cSldViewPr snapToGrid="0" snapToObjects="1">
      <p:cViewPr varScale="1">
        <p:scale>
          <a:sx n="152" d="100"/>
          <a:sy n="152" d="100"/>
        </p:scale>
        <p:origin x="4944"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F6F76BA-D7BA-7142-9C9E-46D7B0AE9DD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983A58FC-6F3A-9E41-B059-888197254B9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3F093E4-B536-2948-B9CB-B40DF7DC4643}" type="datetimeFigureOut">
              <a:rPr lang="en-US" smtClean="0"/>
              <a:t>2/26/2025</a:t>
            </a:fld>
            <a:endParaRPr lang="en-US"/>
          </a:p>
        </p:txBody>
      </p:sp>
      <p:sp>
        <p:nvSpPr>
          <p:cNvPr id="4" name="Footer Placeholder 3">
            <a:extLst>
              <a:ext uri="{FF2B5EF4-FFF2-40B4-BE49-F238E27FC236}">
                <a16:creationId xmlns:a16="http://schemas.microsoft.com/office/drawing/2014/main" id="{80BB3945-ECE1-0C45-BD87-C7E59EC39A5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8F33E2A-5317-7340-92DE-D6E086B73C2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3A9CFA7-A1A1-FF4C-A13F-0D450D6C57F2}" type="slidenum">
              <a:rPr lang="en-US" smtClean="0"/>
              <a:t>‹#›</a:t>
            </a:fld>
            <a:endParaRPr lang="en-US"/>
          </a:p>
        </p:txBody>
      </p:sp>
    </p:spTree>
    <p:extLst>
      <p:ext uri="{BB962C8B-B14F-4D97-AF65-F5344CB8AC3E}">
        <p14:creationId xmlns:p14="http://schemas.microsoft.com/office/powerpoint/2010/main" val="37769082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537912-96D5-1547-AE1F-A142F0C0CD91}" type="datetimeFigureOut">
              <a:rPr lang="en-US" smtClean="0"/>
              <a:t>2/26/2025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08B75C-BCCA-B34B-810A-B606FA62136B}" type="slidenum">
              <a:rPr lang="en-US" smtClean="0"/>
              <a:t>‹#›</a:t>
            </a:fld>
            <a:endParaRPr lang="en-US"/>
          </a:p>
        </p:txBody>
      </p:sp>
    </p:spTree>
    <p:extLst>
      <p:ext uri="{BB962C8B-B14F-4D97-AF65-F5344CB8AC3E}">
        <p14:creationId xmlns:p14="http://schemas.microsoft.com/office/powerpoint/2010/main" val="11015389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66C87B39-5926-9D4C-884A-EB9DD84917FF}"/>
              </a:ext>
            </a:extLst>
          </p:cNvPr>
          <p:cNvPicPr>
            <a:picLocks noChangeAspect="1"/>
          </p:cNvPicPr>
          <p:nvPr userDrawn="1"/>
        </p:nvPicPr>
        <p:blipFill rotWithShape="1">
          <a:blip r:embed="rId2"/>
          <a:srcRect t="16110" b="4973"/>
          <a:stretch/>
        </p:blipFill>
        <p:spPr>
          <a:xfrm>
            <a:off x="4489552" y="0"/>
            <a:ext cx="9009087" cy="6858000"/>
          </a:xfrm>
          <a:prstGeom prst="rect">
            <a:avLst/>
          </a:prstGeom>
        </p:spPr>
      </p:pic>
      <p:sp>
        <p:nvSpPr>
          <p:cNvPr id="8" name="Slide Number Placeholder 7">
            <a:extLst>
              <a:ext uri="{FF2B5EF4-FFF2-40B4-BE49-F238E27FC236}">
                <a16:creationId xmlns:a16="http://schemas.microsoft.com/office/drawing/2014/main" id="{667E1A39-A7F2-084D-8C82-32D25151339A}"/>
              </a:ext>
            </a:extLst>
          </p:cNvPr>
          <p:cNvSpPr>
            <a:spLocks noGrp="1"/>
          </p:cNvSpPr>
          <p:nvPr>
            <p:ph type="sldNum" sz="quarter" idx="10"/>
          </p:nvPr>
        </p:nvSpPr>
        <p:spPr>
          <a:xfrm>
            <a:off x="8610600" y="6356350"/>
            <a:ext cx="2743200" cy="365125"/>
          </a:xfrm>
          <a:prstGeom prst="rect">
            <a:avLst/>
          </a:prstGeom>
        </p:spPr>
        <p:txBody>
          <a:bodyPr/>
          <a:lstStyle>
            <a:lvl1pPr>
              <a:defRPr>
                <a:solidFill>
                  <a:schemeClr val="bg1"/>
                </a:solidFill>
              </a:defRPr>
            </a:lvl1pPr>
          </a:lstStyle>
          <a:p>
            <a:fld id="{CD963ECF-AE8F-3246-B567-D0675C4451C0}" type="slidenum">
              <a:rPr lang="en-US" smtClean="0"/>
              <a:pPr/>
              <a:t>‹#›</a:t>
            </a:fld>
            <a:endParaRPr lang="en-US" dirty="0"/>
          </a:p>
        </p:txBody>
      </p:sp>
      <p:sp>
        <p:nvSpPr>
          <p:cNvPr id="10" name="Title 1">
            <a:extLst>
              <a:ext uri="{FF2B5EF4-FFF2-40B4-BE49-F238E27FC236}">
                <a16:creationId xmlns:a16="http://schemas.microsoft.com/office/drawing/2014/main" id="{3AB0FB77-39F3-0748-9A7E-0810604EE06A}"/>
              </a:ext>
            </a:extLst>
          </p:cNvPr>
          <p:cNvSpPr>
            <a:spLocks noGrp="1"/>
          </p:cNvSpPr>
          <p:nvPr>
            <p:ph type="ctrTitle" hasCustomPrompt="1"/>
          </p:nvPr>
        </p:nvSpPr>
        <p:spPr>
          <a:xfrm>
            <a:off x="358078" y="1903751"/>
            <a:ext cx="9144000" cy="2338465"/>
          </a:xfrm>
        </p:spPr>
        <p:txBody>
          <a:bodyPr anchor="b"/>
          <a:lstStyle>
            <a:lvl1pPr algn="l" fontAlgn="t">
              <a:defRPr sz="6000" b="0" i="0" spc="-100" baseline="0">
                <a:solidFill>
                  <a:schemeClr val="accent2"/>
                </a:solidFill>
                <a:latin typeface="Arial" panose="020B0604020202020204" pitchFamily="34" charset="0"/>
              </a:defRPr>
            </a:lvl1pPr>
          </a:lstStyle>
          <a:p>
            <a:r>
              <a:rPr lang="en-US" dirty="0"/>
              <a:t>Click to edit Master </a:t>
            </a:r>
            <a:br>
              <a:rPr lang="en-US" dirty="0"/>
            </a:br>
            <a:r>
              <a:rPr lang="en-US" dirty="0"/>
              <a:t>title style</a:t>
            </a:r>
          </a:p>
        </p:txBody>
      </p:sp>
      <p:sp>
        <p:nvSpPr>
          <p:cNvPr id="11" name="Subtitle 2">
            <a:extLst>
              <a:ext uri="{FF2B5EF4-FFF2-40B4-BE49-F238E27FC236}">
                <a16:creationId xmlns:a16="http://schemas.microsoft.com/office/drawing/2014/main" id="{A0296184-7ADC-8D49-9939-20BB5CA0F374}"/>
              </a:ext>
            </a:extLst>
          </p:cNvPr>
          <p:cNvSpPr>
            <a:spLocks noGrp="1"/>
          </p:cNvSpPr>
          <p:nvPr>
            <p:ph type="subTitle" idx="1" hasCustomPrompt="1"/>
          </p:nvPr>
        </p:nvSpPr>
        <p:spPr>
          <a:xfrm>
            <a:off x="358079" y="364164"/>
            <a:ext cx="3839167" cy="374756"/>
          </a:xfrm>
        </p:spPr>
        <p:txBody>
          <a:bodyPr>
            <a:normAutofit/>
          </a:bodyPr>
          <a:lstStyle>
            <a:lvl1pPr marL="0" indent="0" algn="l">
              <a:buNone/>
              <a:defRPr sz="2000" b="1" i="0" baseline="0">
                <a:solidFill>
                  <a:srgbClr val="41B64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Speaker Name Goes here</a:t>
            </a:r>
          </a:p>
        </p:txBody>
      </p:sp>
      <p:pic>
        <p:nvPicPr>
          <p:cNvPr id="12" name="Picture 11">
            <a:extLst>
              <a:ext uri="{FF2B5EF4-FFF2-40B4-BE49-F238E27FC236}">
                <a16:creationId xmlns:a16="http://schemas.microsoft.com/office/drawing/2014/main" id="{352D255B-629E-1E4A-9C98-DFC5F34D7257}"/>
              </a:ext>
            </a:extLst>
          </p:cNvPr>
          <p:cNvPicPr>
            <a:picLocks noChangeAspect="1"/>
          </p:cNvPicPr>
          <p:nvPr userDrawn="1"/>
        </p:nvPicPr>
        <p:blipFill>
          <a:blip r:embed="rId3"/>
          <a:stretch>
            <a:fillRect/>
          </a:stretch>
        </p:blipFill>
        <p:spPr>
          <a:xfrm>
            <a:off x="358078" y="5914722"/>
            <a:ext cx="3223946" cy="660452"/>
          </a:xfrm>
          <a:prstGeom prst="rect">
            <a:avLst/>
          </a:prstGeom>
        </p:spPr>
      </p:pic>
      <p:sp>
        <p:nvSpPr>
          <p:cNvPr id="13" name="Text Placeholder 22">
            <a:extLst>
              <a:ext uri="{FF2B5EF4-FFF2-40B4-BE49-F238E27FC236}">
                <a16:creationId xmlns:a16="http://schemas.microsoft.com/office/drawing/2014/main" id="{9DA9FE12-8A85-6C4A-B4B7-DDDF84181E35}"/>
              </a:ext>
            </a:extLst>
          </p:cNvPr>
          <p:cNvSpPr>
            <a:spLocks noGrp="1"/>
          </p:cNvSpPr>
          <p:nvPr>
            <p:ph type="body" sz="quarter" idx="11" hasCustomPrompt="1"/>
          </p:nvPr>
        </p:nvSpPr>
        <p:spPr>
          <a:xfrm>
            <a:off x="358775" y="738188"/>
            <a:ext cx="3838575" cy="371084"/>
          </a:xfrm>
        </p:spPr>
        <p:txBody>
          <a:bodyPr/>
          <a:lstStyle>
            <a:lvl1pPr marL="0" indent="0">
              <a:buFontTx/>
              <a:buNone/>
              <a:defRPr sz="1800">
                <a:solidFill>
                  <a:srgbClr val="41B64C"/>
                </a:solidFill>
              </a:defRPr>
            </a:lvl1pPr>
          </a:lstStyle>
          <a:p>
            <a:pPr lvl="0"/>
            <a:r>
              <a:rPr lang="en-US" dirty="0"/>
              <a:t>Speaker Title</a:t>
            </a:r>
          </a:p>
        </p:txBody>
      </p:sp>
      <p:sp>
        <p:nvSpPr>
          <p:cNvPr id="14" name="Text Placeholder 24">
            <a:extLst>
              <a:ext uri="{FF2B5EF4-FFF2-40B4-BE49-F238E27FC236}">
                <a16:creationId xmlns:a16="http://schemas.microsoft.com/office/drawing/2014/main" id="{CC5B3339-4732-0A4E-9E59-7D7072CA9FD4}"/>
              </a:ext>
            </a:extLst>
          </p:cNvPr>
          <p:cNvSpPr>
            <a:spLocks noGrp="1"/>
          </p:cNvSpPr>
          <p:nvPr>
            <p:ph type="body" sz="quarter" idx="12" hasCustomPrompt="1"/>
          </p:nvPr>
        </p:nvSpPr>
        <p:spPr>
          <a:xfrm>
            <a:off x="358775" y="1109663"/>
            <a:ext cx="3838575" cy="404812"/>
          </a:xfrm>
        </p:spPr>
        <p:txBody>
          <a:bodyPr>
            <a:noAutofit/>
          </a:bodyPr>
          <a:lstStyle>
            <a:lvl1pPr marL="0" indent="0">
              <a:buFontTx/>
              <a:buNone/>
              <a:defRPr sz="1600">
                <a:solidFill>
                  <a:srgbClr val="41B64C"/>
                </a:solidFill>
              </a:defRPr>
            </a:lvl1pPr>
            <a:lvl2pPr marL="457200" indent="0">
              <a:buFontTx/>
              <a:buNone/>
              <a:defRPr sz="1600">
                <a:solidFill>
                  <a:schemeClr val="accent5">
                    <a:lumMod val="75000"/>
                  </a:schemeClr>
                </a:solidFill>
              </a:defRPr>
            </a:lvl2pPr>
            <a:lvl3pPr marL="914400" indent="0">
              <a:buFontTx/>
              <a:buNone/>
              <a:defRPr sz="1600">
                <a:solidFill>
                  <a:schemeClr val="accent5">
                    <a:lumMod val="75000"/>
                  </a:schemeClr>
                </a:solidFill>
              </a:defRPr>
            </a:lvl3pPr>
            <a:lvl4pPr marL="1371600" indent="0">
              <a:buFontTx/>
              <a:buNone/>
              <a:defRPr sz="1600">
                <a:solidFill>
                  <a:schemeClr val="accent5">
                    <a:lumMod val="75000"/>
                  </a:schemeClr>
                </a:solidFill>
              </a:defRPr>
            </a:lvl4pPr>
            <a:lvl5pPr marL="1828800" indent="0">
              <a:buFontTx/>
              <a:buNone/>
              <a:defRPr sz="1600">
                <a:solidFill>
                  <a:schemeClr val="accent5">
                    <a:lumMod val="75000"/>
                  </a:schemeClr>
                </a:solidFill>
              </a:defRPr>
            </a:lvl5pPr>
          </a:lstStyle>
          <a:p>
            <a:pPr lvl="0"/>
            <a:r>
              <a:rPr lang="en-US" dirty="0"/>
              <a:t>Date</a:t>
            </a:r>
          </a:p>
        </p:txBody>
      </p:sp>
    </p:spTree>
    <p:extLst>
      <p:ext uri="{BB962C8B-B14F-4D97-AF65-F5344CB8AC3E}">
        <p14:creationId xmlns:p14="http://schemas.microsoft.com/office/powerpoint/2010/main" val="1844983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DE67C4-BE28-8846-9838-A63D1F7D43DC}"/>
              </a:ext>
            </a:extLst>
          </p:cNvPr>
          <p:cNvSpPr>
            <a:spLocks noGrp="1"/>
          </p:cNvSpPr>
          <p:nvPr>
            <p:ph type="title" hasCustomPrompt="1"/>
          </p:nvPr>
        </p:nvSpPr>
        <p:spPr>
          <a:xfrm>
            <a:off x="839788" y="365125"/>
            <a:ext cx="10515600" cy="1325563"/>
          </a:xfrm>
        </p:spPr>
        <p:txBody>
          <a:bodyPr/>
          <a:lstStyle>
            <a:lvl1pPr>
              <a:defRPr sz="4800" b="0"/>
            </a:lvl1pPr>
          </a:lstStyle>
          <a:p>
            <a:pPr lvl="0"/>
            <a:r>
              <a:rPr lang="en-US" dirty="0"/>
              <a:t>Title of slide goes here </a:t>
            </a:r>
            <a:br>
              <a:rPr lang="en-US" dirty="0"/>
            </a:br>
            <a:r>
              <a:rPr lang="en-US" dirty="0"/>
              <a:t>and here</a:t>
            </a:r>
          </a:p>
        </p:txBody>
      </p:sp>
      <p:sp>
        <p:nvSpPr>
          <p:cNvPr id="3" name="Text Placeholder 2">
            <a:extLst>
              <a:ext uri="{FF2B5EF4-FFF2-40B4-BE49-F238E27FC236}">
                <a16:creationId xmlns:a16="http://schemas.microsoft.com/office/drawing/2014/main" id="{2F09B05B-5F8A-E94B-A6B6-D4FCDC3A1742}"/>
              </a:ext>
            </a:extLst>
          </p:cNvPr>
          <p:cNvSpPr>
            <a:spLocks noGrp="1"/>
          </p:cNvSpPr>
          <p:nvPr>
            <p:ph type="body" idx="1"/>
          </p:nvPr>
        </p:nvSpPr>
        <p:spPr>
          <a:xfrm>
            <a:off x="839788" y="1681163"/>
            <a:ext cx="5157787" cy="823912"/>
          </a:xfrm>
        </p:spPr>
        <p:txBody>
          <a:bodyPr anchor="b"/>
          <a:lstStyle>
            <a:lvl1pPr marL="0" indent="0">
              <a:buNone/>
              <a:defRPr sz="2400" b="0">
                <a:solidFill>
                  <a:srgbClr val="30303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6520A150-D0B5-734E-8658-E9D974CAD78A}"/>
              </a:ext>
            </a:extLst>
          </p:cNvPr>
          <p:cNvSpPr>
            <a:spLocks noGrp="1"/>
          </p:cNvSpPr>
          <p:nvPr>
            <p:ph sz="half" idx="2"/>
          </p:nvPr>
        </p:nvSpPr>
        <p:spPr>
          <a:xfrm>
            <a:off x="839788" y="2505075"/>
            <a:ext cx="5157787" cy="3684588"/>
          </a:xfrm>
        </p:spPr>
        <p:txBody>
          <a:bodyPr>
            <a:normAutofit/>
          </a:bodyPr>
          <a:lstStyle>
            <a:lvl1pPr>
              <a:defRPr sz="2000">
                <a:solidFill>
                  <a:srgbClr val="303030"/>
                </a:solidFill>
              </a:defRPr>
            </a:lvl1pPr>
            <a:lvl2pPr>
              <a:defRPr sz="1800">
                <a:solidFill>
                  <a:srgbClr val="303030"/>
                </a:solidFill>
              </a:defRPr>
            </a:lvl2pPr>
            <a:lvl3pPr>
              <a:defRPr sz="1600">
                <a:solidFill>
                  <a:srgbClr val="303030"/>
                </a:solidFill>
              </a:defRPr>
            </a:lvl3pPr>
            <a:lvl4pPr>
              <a:defRPr sz="1400">
                <a:solidFill>
                  <a:srgbClr val="303030"/>
                </a:solidFill>
              </a:defRPr>
            </a:lvl4pPr>
            <a:lvl5pPr>
              <a:defRPr sz="1400">
                <a:solidFill>
                  <a:srgbClr val="303030"/>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50EC6163-8E90-D943-B588-472E4DB7C7FD}"/>
              </a:ext>
            </a:extLst>
          </p:cNvPr>
          <p:cNvSpPr>
            <a:spLocks noGrp="1"/>
          </p:cNvSpPr>
          <p:nvPr>
            <p:ph type="body" sz="quarter" idx="3"/>
          </p:nvPr>
        </p:nvSpPr>
        <p:spPr>
          <a:xfrm>
            <a:off x="6172200" y="1681163"/>
            <a:ext cx="5183188" cy="823912"/>
          </a:xfrm>
        </p:spPr>
        <p:txBody>
          <a:bodyPr anchor="b"/>
          <a:lstStyle>
            <a:lvl1pPr marL="0" indent="0">
              <a:buNone/>
              <a:defRPr sz="2400" b="0">
                <a:solidFill>
                  <a:srgbClr val="30303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a:extLst>
              <a:ext uri="{FF2B5EF4-FFF2-40B4-BE49-F238E27FC236}">
                <a16:creationId xmlns:a16="http://schemas.microsoft.com/office/drawing/2014/main" id="{3A8F9006-2EFA-2046-AD4A-ADCC1AEE5FE9}"/>
              </a:ext>
            </a:extLst>
          </p:cNvPr>
          <p:cNvSpPr>
            <a:spLocks noGrp="1"/>
          </p:cNvSpPr>
          <p:nvPr>
            <p:ph sz="quarter" idx="4"/>
          </p:nvPr>
        </p:nvSpPr>
        <p:spPr>
          <a:xfrm>
            <a:off x="6172200" y="2505075"/>
            <a:ext cx="5183188" cy="3684588"/>
          </a:xfrm>
        </p:spPr>
        <p:txBody>
          <a:bodyPr>
            <a:normAutofit/>
          </a:bodyPr>
          <a:lstStyle>
            <a:lvl1pPr>
              <a:defRPr sz="2000">
                <a:solidFill>
                  <a:srgbClr val="303030"/>
                </a:solidFill>
              </a:defRPr>
            </a:lvl1pPr>
            <a:lvl2pPr>
              <a:defRPr sz="1800">
                <a:solidFill>
                  <a:srgbClr val="303030"/>
                </a:solidFill>
              </a:defRPr>
            </a:lvl2pPr>
            <a:lvl3pPr>
              <a:defRPr sz="1600">
                <a:solidFill>
                  <a:srgbClr val="303030"/>
                </a:solidFill>
              </a:defRPr>
            </a:lvl3pPr>
            <a:lvl4pPr>
              <a:defRPr sz="1400">
                <a:solidFill>
                  <a:srgbClr val="303030"/>
                </a:solidFill>
              </a:defRPr>
            </a:lvl4pPr>
            <a:lvl5pPr>
              <a:defRPr sz="1400">
                <a:solidFill>
                  <a:srgbClr val="303030"/>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id="{81CF8EDA-DCE9-6745-986F-F867FC8EFE40}"/>
              </a:ext>
            </a:extLst>
          </p:cNvPr>
          <p:cNvSpPr>
            <a:spLocks noGrp="1"/>
          </p:cNvSpPr>
          <p:nvPr>
            <p:ph type="sldNum" sz="quarter" idx="10"/>
          </p:nvPr>
        </p:nvSpPr>
        <p:spPr>
          <a:xfrm>
            <a:off x="8610600" y="6356350"/>
            <a:ext cx="2743200" cy="365125"/>
          </a:xfrm>
          <a:prstGeom prst="rect">
            <a:avLst/>
          </a:prstGeom>
        </p:spPr>
        <p:txBody>
          <a:bodyPr/>
          <a:lstStyle/>
          <a:p>
            <a:fld id="{CD963ECF-AE8F-3246-B567-D0675C4451C0}" type="slidenum">
              <a:rPr lang="en-US" smtClean="0"/>
              <a:pPr/>
              <a:t>‹#›</a:t>
            </a:fld>
            <a:endParaRPr lang="en-US" dirty="0"/>
          </a:p>
        </p:txBody>
      </p:sp>
    </p:spTree>
    <p:extLst>
      <p:ext uri="{BB962C8B-B14F-4D97-AF65-F5344CB8AC3E}">
        <p14:creationId xmlns:p14="http://schemas.microsoft.com/office/powerpoint/2010/main" val="11475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D12FFB4D-D4FC-904B-9677-439A95BEBC7A}"/>
              </a:ext>
            </a:extLst>
          </p:cNvPr>
          <p:cNvSpPr>
            <a:spLocks noGrp="1"/>
          </p:cNvSpPr>
          <p:nvPr>
            <p:ph type="sldNum" sz="quarter" idx="10"/>
          </p:nvPr>
        </p:nvSpPr>
        <p:spPr>
          <a:xfrm>
            <a:off x="8610600" y="6356350"/>
            <a:ext cx="2743200" cy="365125"/>
          </a:xfrm>
          <a:prstGeom prst="rect">
            <a:avLst/>
          </a:prstGeom>
        </p:spPr>
        <p:txBody>
          <a:bodyPr/>
          <a:lstStyle/>
          <a:p>
            <a:fld id="{CD963ECF-AE8F-3246-B567-D0675C4451C0}" type="slidenum">
              <a:rPr lang="en-US" smtClean="0"/>
              <a:pPr/>
              <a:t>‹#›</a:t>
            </a:fld>
            <a:endParaRPr lang="en-US" dirty="0"/>
          </a:p>
        </p:txBody>
      </p:sp>
      <p:sp>
        <p:nvSpPr>
          <p:cNvPr id="7" name="Picture Placeholder 20">
            <a:extLst>
              <a:ext uri="{FF2B5EF4-FFF2-40B4-BE49-F238E27FC236}">
                <a16:creationId xmlns:a16="http://schemas.microsoft.com/office/drawing/2014/main" id="{4233490A-EBC7-C147-B6CB-DF99E847572C}"/>
              </a:ext>
            </a:extLst>
          </p:cNvPr>
          <p:cNvSpPr>
            <a:spLocks noGrp="1"/>
          </p:cNvSpPr>
          <p:nvPr>
            <p:ph type="pic" sz="quarter" idx="14"/>
          </p:nvPr>
        </p:nvSpPr>
        <p:spPr>
          <a:xfrm>
            <a:off x="7234989" y="0"/>
            <a:ext cx="4957011" cy="6858000"/>
          </a:xfrm>
        </p:spPr>
        <p:txBody>
          <a:bodyPr/>
          <a:lstStyle/>
          <a:p>
            <a:endParaRPr lang="en-US" dirty="0"/>
          </a:p>
        </p:txBody>
      </p:sp>
      <p:sp>
        <p:nvSpPr>
          <p:cNvPr id="8" name="Title 1">
            <a:extLst>
              <a:ext uri="{FF2B5EF4-FFF2-40B4-BE49-F238E27FC236}">
                <a16:creationId xmlns:a16="http://schemas.microsoft.com/office/drawing/2014/main" id="{9F9F8E4E-C079-594C-ABC2-F9DB24614084}"/>
              </a:ext>
            </a:extLst>
          </p:cNvPr>
          <p:cNvSpPr>
            <a:spLocks noGrp="1"/>
          </p:cNvSpPr>
          <p:nvPr>
            <p:ph type="title" hasCustomPrompt="1"/>
          </p:nvPr>
        </p:nvSpPr>
        <p:spPr>
          <a:xfrm>
            <a:off x="824459" y="365125"/>
            <a:ext cx="6130978" cy="519295"/>
          </a:xfrm>
        </p:spPr>
        <p:txBody>
          <a:bodyPr>
            <a:normAutofit/>
          </a:bodyPr>
          <a:lstStyle>
            <a:lvl1pPr marL="14288" indent="0">
              <a:tabLst/>
              <a:defRPr sz="1800" b="1" baseline="0">
                <a:solidFill>
                  <a:srgbClr val="41B64C"/>
                </a:solidFill>
                <a:latin typeface="Arial" panose="020B0604020202020204" pitchFamily="34" charset="0"/>
              </a:defRPr>
            </a:lvl1pPr>
          </a:lstStyle>
          <a:p>
            <a:r>
              <a:rPr lang="en-US" dirty="0"/>
              <a:t>Page Theme / Context</a:t>
            </a:r>
          </a:p>
        </p:txBody>
      </p:sp>
      <p:sp>
        <p:nvSpPr>
          <p:cNvPr id="9" name="Content Placeholder 2">
            <a:extLst>
              <a:ext uri="{FF2B5EF4-FFF2-40B4-BE49-F238E27FC236}">
                <a16:creationId xmlns:a16="http://schemas.microsoft.com/office/drawing/2014/main" id="{92152FE4-014F-EE49-8236-71F72E45C5BA}"/>
              </a:ext>
            </a:extLst>
          </p:cNvPr>
          <p:cNvSpPr>
            <a:spLocks noGrp="1"/>
          </p:cNvSpPr>
          <p:nvPr>
            <p:ph idx="1"/>
          </p:nvPr>
        </p:nvSpPr>
        <p:spPr>
          <a:xfrm>
            <a:off x="824457" y="1062447"/>
            <a:ext cx="5552603" cy="4836186"/>
          </a:xfrm>
        </p:spPr>
        <p:txBody>
          <a:bodyPr/>
          <a:lstStyle>
            <a:lvl1pPr marL="228600" indent="-228600">
              <a:buClr>
                <a:schemeClr val="accent2"/>
              </a:buClr>
              <a:buSzPct val="75000"/>
              <a:buFont typeface="Wingdings" pitchFamily="2" charset="2"/>
              <a:buChar char="§"/>
              <a:defRPr baseline="0">
                <a:solidFill>
                  <a:srgbClr val="303030"/>
                </a:solidFill>
              </a:defRPr>
            </a:lvl1pPr>
            <a:lvl2pPr marL="685800" indent="-228600">
              <a:buClr>
                <a:schemeClr val="accent2"/>
              </a:buClr>
              <a:buSzPct val="75000"/>
              <a:buFont typeface="Arial" panose="020B0604020202020204" pitchFamily="34" charset="0"/>
              <a:buChar char="‒"/>
              <a:defRPr baseline="0">
                <a:solidFill>
                  <a:srgbClr val="303030"/>
                </a:solidFill>
              </a:defRPr>
            </a:lvl2pPr>
            <a:lvl3pPr marL="1143000" indent="-228600">
              <a:buClr>
                <a:schemeClr val="accent2"/>
              </a:buClr>
              <a:buSzPct val="75000"/>
              <a:buFont typeface="Arial" panose="020B0604020202020204" pitchFamily="34" charset="0"/>
              <a:buChar char="•"/>
              <a:defRPr baseline="0">
                <a:solidFill>
                  <a:srgbClr val="303030"/>
                </a:solidFill>
              </a:defRPr>
            </a:lvl3pPr>
            <a:lvl4pPr marL="1600200" indent="-228600">
              <a:buClr>
                <a:schemeClr val="accent2"/>
              </a:buClr>
              <a:buSzPct val="75000"/>
              <a:buFont typeface="Arial" panose="020B0604020202020204" pitchFamily="34" charset="0"/>
              <a:buChar char="•"/>
              <a:defRPr baseline="0">
                <a:solidFill>
                  <a:srgbClr val="303030"/>
                </a:solidFill>
              </a:defRPr>
            </a:lvl4pPr>
            <a:lvl5pPr marL="2057400" indent="-228600">
              <a:buClr>
                <a:schemeClr val="accent2"/>
              </a:buClr>
              <a:buSzPct val="75000"/>
              <a:buFont typeface="Arial" panose="020B0604020202020204" pitchFamily="34" charset="0"/>
              <a:buChar char="•"/>
              <a:defRPr baseline="0">
                <a:solidFill>
                  <a:srgbClr val="303030"/>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a:extLst>
              <a:ext uri="{FF2B5EF4-FFF2-40B4-BE49-F238E27FC236}">
                <a16:creationId xmlns:a16="http://schemas.microsoft.com/office/drawing/2014/main" id="{C6D919A9-2BDD-D440-9D03-0739DFC3D41D}"/>
              </a:ext>
            </a:extLst>
          </p:cNvPr>
          <p:cNvPicPr>
            <a:picLocks noChangeAspect="1"/>
          </p:cNvPicPr>
          <p:nvPr userDrawn="1"/>
        </p:nvPicPr>
        <p:blipFill>
          <a:blip r:embed="rId2"/>
          <a:stretch>
            <a:fillRect/>
          </a:stretch>
        </p:blipFill>
        <p:spPr>
          <a:xfrm>
            <a:off x="493429" y="6386669"/>
            <a:ext cx="1793808" cy="367476"/>
          </a:xfrm>
          <a:prstGeom prst="rect">
            <a:avLst/>
          </a:prstGeom>
        </p:spPr>
      </p:pic>
    </p:spTree>
    <p:extLst>
      <p:ext uri="{BB962C8B-B14F-4D97-AF65-F5344CB8AC3E}">
        <p14:creationId xmlns:p14="http://schemas.microsoft.com/office/powerpoint/2010/main" val="15390905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61E4A1F8-4584-5C4F-BC7A-9CB4B391C79F}"/>
              </a:ext>
            </a:extLst>
          </p:cNvPr>
          <p:cNvSpPr>
            <a:spLocks noGrp="1"/>
          </p:cNvSpPr>
          <p:nvPr>
            <p:ph type="sldNum" sz="quarter" idx="10"/>
          </p:nvPr>
        </p:nvSpPr>
        <p:spPr>
          <a:xfrm>
            <a:off x="8610600" y="6356350"/>
            <a:ext cx="2743200" cy="365125"/>
          </a:xfrm>
          <a:prstGeom prst="rect">
            <a:avLst/>
          </a:prstGeom>
        </p:spPr>
        <p:txBody>
          <a:bodyPr/>
          <a:lstStyle/>
          <a:p>
            <a:fld id="{CD963ECF-AE8F-3246-B567-D0675C4451C0}" type="slidenum">
              <a:rPr lang="en-US" smtClean="0"/>
              <a:pPr/>
              <a:t>‹#›</a:t>
            </a:fld>
            <a:endParaRPr lang="en-US" dirty="0"/>
          </a:p>
        </p:txBody>
      </p:sp>
      <p:pic>
        <p:nvPicPr>
          <p:cNvPr id="6" name="Picture 5">
            <a:extLst>
              <a:ext uri="{FF2B5EF4-FFF2-40B4-BE49-F238E27FC236}">
                <a16:creationId xmlns:a16="http://schemas.microsoft.com/office/drawing/2014/main" id="{B100B961-17E5-8F46-83A7-F940DFFF12AC}"/>
              </a:ext>
            </a:extLst>
          </p:cNvPr>
          <p:cNvPicPr>
            <a:picLocks noChangeAspect="1"/>
          </p:cNvPicPr>
          <p:nvPr userDrawn="1"/>
        </p:nvPicPr>
        <p:blipFill>
          <a:blip r:embed="rId2"/>
          <a:stretch>
            <a:fillRect/>
          </a:stretch>
        </p:blipFill>
        <p:spPr>
          <a:xfrm>
            <a:off x="493429" y="6386669"/>
            <a:ext cx="1793808" cy="367476"/>
          </a:xfrm>
          <a:prstGeom prst="rect">
            <a:avLst/>
          </a:prstGeom>
        </p:spPr>
      </p:pic>
      <p:sp>
        <p:nvSpPr>
          <p:cNvPr id="8" name="Title 1">
            <a:extLst>
              <a:ext uri="{FF2B5EF4-FFF2-40B4-BE49-F238E27FC236}">
                <a16:creationId xmlns:a16="http://schemas.microsoft.com/office/drawing/2014/main" id="{95E030B3-40AD-7740-9FAE-D2265B5A79B3}"/>
              </a:ext>
            </a:extLst>
          </p:cNvPr>
          <p:cNvSpPr>
            <a:spLocks noGrp="1"/>
          </p:cNvSpPr>
          <p:nvPr>
            <p:ph type="title" hasCustomPrompt="1"/>
          </p:nvPr>
        </p:nvSpPr>
        <p:spPr>
          <a:xfrm>
            <a:off x="824458" y="365125"/>
            <a:ext cx="10844134" cy="519295"/>
          </a:xfrm>
        </p:spPr>
        <p:txBody>
          <a:bodyPr>
            <a:normAutofit/>
          </a:bodyPr>
          <a:lstStyle>
            <a:lvl1pPr marL="14288" indent="0">
              <a:tabLst/>
              <a:defRPr sz="2800" b="1" baseline="0">
                <a:solidFill>
                  <a:srgbClr val="41B64C"/>
                </a:solidFill>
                <a:latin typeface="Arial" panose="020B0604020202020204" pitchFamily="34" charset="0"/>
              </a:defRPr>
            </a:lvl1pPr>
          </a:lstStyle>
          <a:p>
            <a:r>
              <a:rPr lang="en-US" dirty="0"/>
              <a:t>Diagram slide headline</a:t>
            </a:r>
          </a:p>
        </p:txBody>
      </p:sp>
    </p:spTree>
    <p:extLst>
      <p:ext uri="{BB962C8B-B14F-4D97-AF65-F5344CB8AC3E}">
        <p14:creationId xmlns:p14="http://schemas.microsoft.com/office/powerpoint/2010/main" val="40535809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Caption">
    <p:bg>
      <p:bgPr>
        <a:solidFill>
          <a:schemeClr val="bg1">
            <a:alpha val="73000"/>
          </a:schemeClr>
        </a:solidFill>
        <a:effectLst/>
      </p:bgPr>
    </p:bg>
    <p:spTree>
      <p:nvGrpSpPr>
        <p:cNvPr id="1" name=""/>
        <p:cNvGrpSpPr/>
        <p:nvPr/>
      </p:nvGrpSpPr>
      <p:grpSpPr>
        <a:xfrm>
          <a:off x="0" y="0"/>
          <a:ext cx="0" cy="0"/>
          <a:chOff x="0" y="0"/>
          <a:chExt cx="0" cy="0"/>
        </a:xfrm>
      </p:grpSpPr>
      <p:sp>
        <p:nvSpPr>
          <p:cNvPr id="9" name="Picture Placeholder 17">
            <a:extLst>
              <a:ext uri="{FF2B5EF4-FFF2-40B4-BE49-F238E27FC236}">
                <a16:creationId xmlns:a16="http://schemas.microsoft.com/office/drawing/2014/main" id="{52595DA5-035E-5D45-A4E4-A4AAB7EB4C6D}"/>
              </a:ext>
            </a:extLst>
          </p:cNvPr>
          <p:cNvSpPr>
            <a:spLocks noGrp="1"/>
          </p:cNvSpPr>
          <p:nvPr>
            <p:ph type="pic" sz="quarter" idx="12"/>
          </p:nvPr>
        </p:nvSpPr>
        <p:spPr>
          <a:xfrm>
            <a:off x="0" y="0"/>
            <a:ext cx="12192000" cy="5541402"/>
          </a:xfrm>
        </p:spPr>
        <p:txBody>
          <a:bodyPr/>
          <a:lstStyle/>
          <a:p>
            <a:endParaRPr lang="en-US" dirty="0"/>
          </a:p>
        </p:txBody>
      </p:sp>
      <p:sp>
        <p:nvSpPr>
          <p:cNvPr id="2" name="Rectangle 1">
            <a:extLst>
              <a:ext uri="{FF2B5EF4-FFF2-40B4-BE49-F238E27FC236}">
                <a16:creationId xmlns:a16="http://schemas.microsoft.com/office/drawing/2014/main" id="{694A283A-0E7E-924E-B1B9-2A20E0B610CC}"/>
              </a:ext>
            </a:extLst>
          </p:cNvPr>
          <p:cNvSpPr/>
          <p:nvPr userDrawn="1"/>
        </p:nvSpPr>
        <p:spPr>
          <a:xfrm>
            <a:off x="0" y="3665913"/>
            <a:ext cx="12192000" cy="3192087"/>
          </a:xfrm>
          <a:prstGeom prst="rect">
            <a:avLst/>
          </a:prstGeom>
          <a:gradFill>
            <a:gsLst>
              <a:gs pos="100000">
                <a:schemeClr val="bg1"/>
              </a:gs>
              <a:gs pos="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13">
            <a:extLst>
              <a:ext uri="{FF2B5EF4-FFF2-40B4-BE49-F238E27FC236}">
                <a16:creationId xmlns:a16="http://schemas.microsoft.com/office/drawing/2014/main" id="{2DCDB163-CB23-1440-91AA-76955ED06BF0}"/>
              </a:ext>
            </a:extLst>
          </p:cNvPr>
          <p:cNvSpPr>
            <a:spLocks noGrp="1"/>
          </p:cNvSpPr>
          <p:nvPr>
            <p:ph type="body" sz="quarter" idx="11" hasCustomPrompt="1"/>
          </p:nvPr>
        </p:nvSpPr>
        <p:spPr>
          <a:xfrm>
            <a:off x="2794167" y="4871744"/>
            <a:ext cx="6356842" cy="1563431"/>
          </a:xfrm>
        </p:spPr>
        <p:txBody>
          <a:bodyPr anchor="ctr">
            <a:noAutofit/>
          </a:bodyPr>
          <a:lstStyle>
            <a:lvl1pPr marL="0" indent="0">
              <a:lnSpc>
                <a:spcPct val="100000"/>
              </a:lnSpc>
              <a:spcBef>
                <a:spcPts val="0"/>
              </a:spcBef>
              <a:buFontTx/>
              <a:buNone/>
              <a:defRPr sz="3800">
                <a:solidFill>
                  <a:schemeClr val="accent2"/>
                </a:solidFill>
              </a:defRPr>
            </a:lvl1pPr>
            <a:lvl2pPr marL="457200" indent="0">
              <a:buFontTx/>
              <a:buNone/>
              <a:defRPr sz="3800">
                <a:solidFill>
                  <a:schemeClr val="accent4">
                    <a:lumMod val="50000"/>
                  </a:schemeClr>
                </a:solidFill>
              </a:defRPr>
            </a:lvl2pPr>
            <a:lvl3pPr marL="914400" indent="0">
              <a:buFontTx/>
              <a:buNone/>
              <a:defRPr sz="3800">
                <a:solidFill>
                  <a:schemeClr val="accent4">
                    <a:lumMod val="50000"/>
                  </a:schemeClr>
                </a:solidFill>
              </a:defRPr>
            </a:lvl3pPr>
            <a:lvl4pPr marL="1371600" indent="0">
              <a:buFontTx/>
              <a:buNone/>
              <a:defRPr sz="3800">
                <a:solidFill>
                  <a:schemeClr val="accent4">
                    <a:lumMod val="50000"/>
                  </a:schemeClr>
                </a:solidFill>
              </a:defRPr>
            </a:lvl4pPr>
            <a:lvl5pPr marL="1828800" indent="0">
              <a:buFontTx/>
              <a:buNone/>
              <a:defRPr sz="3800">
                <a:solidFill>
                  <a:schemeClr val="accent4">
                    <a:lumMod val="50000"/>
                  </a:schemeClr>
                </a:solidFill>
              </a:defRPr>
            </a:lvl5pPr>
          </a:lstStyle>
          <a:p>
            <a:pPr lvl="0"/>
            <a:r>
              <a:rPr lang="en-US" dirty="0"/>
              <a:t>Title of slide goes here and</a:t>
            </a:r>
          </a:p>
          <a:p>
            <a:pPr lvl="0"/>
            <a:r>
              <a:rPr lang="en-US" dirty="0"/>
              <a:t>Here and here</a:t>
            </a:r>
          </a:p>
        </p:txBody>
      </p:sp>
      <p:pic>
        <p:nvPicPr>
          <p:cNvPr id="10" name="Picture 9">
            <a:extLst>
              <a:ext uri="{FF2B5EF4-FFF2-40B4-BE49-F238E27FC236}">
                <a16:creationId xmlns:a16="http://schemas.microsoft.com/office/drawing/2014/main" id="{94E67B5D-4E24-AF49-AA44-5D5F773C274F}"/>
              </a:ext>
            </a:extLst>
          </p:cNvPr>
          <p:cNvPicPr>
            <a:picLocks noChangeAspect="1"/>
          </p:cNvPicPr>
          <p:nvPr userDrawn="1"/>
        </p:nvPicPr>
        <p:blipFill rotWithShape="1">
          <a:blip r:embed="rId2"/>
          <a:srcRect r="81867"/>
          <a:stretch/>
        </p:blipFill>
        <p:spPr>
          <a:xfrm>
            <a:off x="1008009" y="4871745"/>
            <a:ext cx="1555437" cy="1463136"/>
          </a:xfrm>
          <a:prstGeom prst="rect">
            <a:avLst/>
          </a:prstGeom>
        </p:spPr>
      </p:pic>
    </p:spTree>
    <p:extLst>
      <p:ext uri="{BB962C8B-B14F-4D97-AF65-F5344CB8AC3E}">
        <p14:creationId xmlns:p14="http://schemas.microsoft.com/office/powerpoint/2010/main" val="17202760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61E4A1F8-4584-5C4F-BC7A-9CB4B391C79F}"/>
              </a:ext>
            </a:extLst>
          </p:cNvPr>
          <p:cNvSpPr>
            <a:spLocks noGrp="1"/>
          </p:cNvSpPr>
          <p:nvPr>
            <p:ph type="sldNum" sz="quarter" idx="10"/>
          </p:nvPr>
        </p:nvSpPr>
        <p:spPr>
          <a:xfrm>
            <a:off x="8610600" y="6356350"/>
            <a:ext cx="2743200" cy="365125"/>
          </a:xfrm>
          <a:prstGeom prst="rect">
            <a:avLst/>
          </a:prstGeom>
        </p:spPr>
        <p:txBody>
          <a:bodyPr/>
          <a:lstStyle/>
          <a:p>
            <a:fld id="{CD963ECF-AE8F-3246-B567-D0675C4451C0}" type="slidenum">
              <a:rPr lang="en-US" smtClean="0"/>
              <a:pPr/>
              <a:t>‹#›</a:t>
            </a:fld>
            <a:endParaRPr lang="en-US" dirty="0"/>
          </a:p>
        </p:txBody>
      </p:sp>
      <p:pic>
        <p:nvPicPr>
          <p:cNvPr id="8" name="Picture 7">
            <a:extLst>
              <a:ext uri="{FF2B5EF4-FFF2-40B4-BE49-F238E27FC236}">
                <a16:creationId xmlns:a16="http://schemas.microsoft.com/office/drawing/2014/main" id="{DC5AB40D-B2AB-1B42-ACBA-54DE3F301347}"/>
              </a:ext>
            </a:extLst>
          </p:cNvPr>
          <p:cNvPicPr>
            <a:picLocks noChangeAspect="1"/>
          </p:cNvPicPr>
          <p:nvPr userDrawn="1"/>
        </p:nvPicPr>
        <p:blipFill>
          <a:blip r:embed="rId2"/>
          <a:stretch>
            <a:fillRect/>
          </a:stretch>
        </p:blipFill>
        <p:spPr>
          <a:xfrm>
            <a:off x="0" y="11538"/>
            <a:ext cx="12192000" cy="3148798"/>
          </a:xfrm>
          <a:prstGeom prst="rect">
            <a:avLst/>
          </a:prstGeom>
        </p:spPr>
      </p:pic>
      <p:sp>
        <p:nvSpPr>
          <p:cNvPr id="9" name="Text Placeholder 13">
            <a:extLst>
              <a:ext uri="{FF2B5EF4-FFF2-40B4-BE49-F238E27FC236}">
                <a16:creationId xmlns:a16="http://schemas.microsoft.com/office/drawing/2014/main" id="{A10B964E-9AE3-404B-B653-7D6E1ACD8DD0}"/>
              </a:ext>
            </a:extLst>
          </p:cNvPr>
          <p:cNvSpPr>
            <a:spLocks noGrp="1"/>
          </p:cNvSpPr>
          <p:nvPr>
            <p:ph type="body" sz="quarter" idx="13" hasCustomPrompt="1"/>
          </p:nvPr>
        </p:nvSpPr>
        <p:spPr>
          <a:xfrm>
            <a:off x="822770" y="782435"/>
            <a:ext cx="10874375" cy="2054043"/>
          </a:xfrm>
        </p:spPr>
        <p:txBody>
          <a:bodyPr anchor="b">
            <a:normAutofit/>
          </a:bodyPr>
          <a:lstStyle>
            <a:lvl1pPr marL="0" indent="0" algn="ctr">
              <a:buFontTx/>
              <a:buNone/>
              <a:defRPr sz="4800" baseline="0">
                <a:solidFill>
                  <a:schemeClr val="bg1"/>
                </a:solidFill>
              </a:defRPr>
            </a:lvl1pPr>
            <a:lvl2pPr>
              <a:defRPr>
                <a:solidFill>
                  <a:schemeClr val="accent4">
                    <a:lumMod val="50000"/>
                  </a:schemeClr>
                </a:solidFill>
              </a:defRPr>
            </a:lvl2pPr>
            <a:lvl3pPr>
              <a:defRPr>
                <a:solidFill>
                  <a:schemeClr val="accent4">
                    <a:lumMod val="50000"/>
                  </a:schemeClr>
                </a:solidFill>
              </a:defRPr>
            </a:lvl3pPr>
            <a:lvl4pPr>
              <a:defRPr>
                <a:solidFill>
                  <a:schemeClr val="accent4">
                    <a:lumMod val="50000"/>
                  </a:schemeClr>
                </a:solidFill>
              </a:defRPr>
            </a:lvl4pPr>
            <a:lvl5pPr>
              <a:defRPr>
                <a:solidFill>
                  <a:schemeClr val="accent4">
                    <a:lumMod val="50000"/>
                  </a:schemeClr>
                </a:solidFill>
              </a:defRPr>
            </a:lvl5pPr>
          </a:lstStyle>
          <a:p>
            <a:pPr lvl="0"/>
            <a:r>
              <a:rPr lang="en-US" dirty="0"/>
              <a:t>Title of slide goes here </a:t>
            </a:r>
            <a:br>
              <a:rPr lang="en-US" dirty="0"/>
            </a:br>
            <a:r>
              <a:rPr lang="en-US" dirty="0"/>
              <a:t>and here</a:t>
            </a:r>
          </a:p>
        </p:txBody>
      </p:sp>
      <p:pic>
        <p:nvPicPr>
          <p:cNvPr id="10" name="Picture 9">
            <a:extLst>
              <a:ext uri="{FF2B5EF4-FFF2-40B4-BE49-F238E27FC236}">
                <a16:creationId xmlns:a16="http://schemas.microsoft.com/office/drawing/2014/main" id="{D0571413-FEE1-2A40-9C3D-ACFCAF6D2B59}"/>
              </a:ext>
            </a:extLst>
          </p:cNvPr>
          <p:cNvPicPr>
            <a:picLocks noChangeAspect="1"/>
          </p:cNvPicPr>
          <p:nvPr userDrawn="1"/>
        </p:nvPicPr>
        <p:blipFill>
          <a:blip r:embed="rId3"/>
          <a:stretch>
            <a:fillRect/>
          </a:stretch>
        </p:blipFill>
        <p:spPr>
          <a:xfrm>
            <a:off x="0" y="3049115"/>
            <a:ext cx="12192000" cy="146965"/>
          </a:xfrm>
          <a:prstGeom prst="rect">
            <a:avLst/>
          </a:prstGeom>
        </p:spPr>
      </p:pic>
      <p:pic>
        <p:nvPicPr>
          <p:cNvPr id="11" name="Picture 10">
            <a:extLst>
              <a:ext uri="{FF2B5EF4-FFF2-40B4-BE49-F238E27FC236}">
                <a16:creationId xmlns:a16="http://schemas.microsoft.com/office/drawing/2014/main" id="{A112D38E-5C26-A44F-A7EC-A1A48861D9D4}"/>
              </a:ext>
            </a:extLst>
          </p:cNvPr>
          <p:cNvPicPr>
            <a:picLocks noChangeAspect="1"/>
          </p:cNvPicPr>
          <p:nvPr userDrawn="1"/>
        </p:nvPicPr>
        <p:blipFill>
          <a:blip r:embed="rId4"/>
          <a:stretch>
            <a:fillRect/>
          </a:stretch>
        </p:blipFill>
        <p:spPr>
          <a:xfrm>
            <a:off x="179882" y="5983577"/>
            <a:ext cx="3072983" cy="629526"/>
          </a:xfrm>
          <a:prstGeom prst="rect">
            <a:avLst/>
          </a:prstGeom>
        </p:spPr>
      </p:pic>
    </p:spTree>
    <p:extLst>
      <p:ext uri="{BB962C8B-B14F-4D97-AF65-F5344CB8AC3E}">
        <p14:creationId xmlns:p14="http://schemas.microsoft.com/office/powerpoint/2010/main" val="34636481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7EC0BEF6-E2A5-6248-BF0A-091EC82A1D8E}"/>
              </a:ext>
            </a:extLst>
          </p:cNvPr>
          <p:cNvPicPr>
            <a:picLocks noChangeAspect="1"/>
          </p:cNvPicPr>
          <p:nvPr userDrawn="1"/>
        </p:nvPicPr>
        <p:blipFill>
          <a:blip r:embed="rId2"/>
          <a:stretch>
            <a:fillRect/>
          </a:stretch>
        </p:blipFill>
        <p:spPr>
          <a:xfrm>
            <a:off x="0" y="11538"/>
            <a:ext cx="12192000" cy="6846462"/>
          </a:xfrm>
          <a:prstGeom prst="rect">
            <a:avLst/>
          </a:prstGeom>
        </p:spPr>
      </p:pic>
      <p:sp>
        <p:nvSpPr>
          <p:cNvPr id="11" name="Text Placeholder 13">
            <a:extLst>
              <a:ext uri="{FF2B5EF4-FFF2-40B4-BE49-F238E27FC236}">
                <a16:creationId xmlns:a16="http://schemas.microsoft.com/office/drawing/2014/main" id="{9C2BEE2B-E076-434D-8D93-67DF89A0CB7A}"/>
              </a:ext>
            </a:extLst>
          </p:cNvPr>
          <p:cNvSpPr>
            <a:spLocks noGrp="1"/>
          </p:cNvSpPr>
          <p:nvPr>
            <p:ph type="body" sz="quarter" idx="13" hasCustomPrompt="1"/>
          </p:nvPr>
        </p:nvSpPr>
        <p:spPr>
          <a:xfrm>
            <a:off x="822770" y="1621849"/>
            <a:ext cx="10874375" cy="2054043"/>
          </a:xfrm>
        </p:spPr>
        <p:txBody>
          <a:bodyPr anchor="b">
            <a:normAutofit/>
          </a:bodyPr>
          <a:lstStyle>
            <a:lvl1pPr marL="0" indent="0" algn="ctr">
              <a:buFontTx/>
              <a:buNone/>
              <a:defRPr sz="4800" baseline="0">
                <a:solidFill>
                  <a:schemeClr val="bg1"/>
                </a:solidFill>
              </a:defRPr>
            </a:lvl1pPr>
            <a:lvl2pPr>
              <a:defRPr>
                <a:solidFill>
                  <a:schemeClr val="accent4">
                    <a:lumMod val="50000"/>
                  </a:schemeClr>
                </a:solidFill>
              </a:defRPr>
            </a:lvl2pPr>
            <a:lvl3pPr>
              <a:defRPr>
                <a:solidFill>
                  <a:schemeClr val="accent4">
                    <a:lumMod val="50000"/>
                  </a:schemeClr>
                </a:solidFill>
              </a:defRPr>
            </a:lvl3pPr>
            <a:lvl4pPr>
              <a:defRPr>
                <a:solidFill>
                  <a:schemeClr val="accent4">
                    <a:lumMod val="50000"/>
                  </a:schemeClr>
                </a:solidFill>
              </a:defRPr>
            </a:lvl4pPr>
            <a:lvl5pPr>
              <a:defRPr>
                <a:solidFill>
                  <a:schemeClr val="accent4">
                    <a:lumMod val="50000"/>
                  </a:schemeClr>
                </a:solidFill>
              </a:defRPr>
            </a:lvl5pPr>
          </a:lstStyle>
          <a:p>
            <a:pPr lvl="0"/>
            <a:r>
              <a:rPr lang="en-US" dirty="0"/>
              <a:t>Title of slide goes here </a:t>
            </a:r>
            <a:br>
              <a:rPr lang="en-US" dirty="0"/>
            </a:br>
            <a:r>
              <a:rPr lang="en-US" dirty="0"/>
              <a:t>and here</a:t>
            </a:r>
          </a:p>
        </p:txBody>
      </p:sp>
      <p:pic>
        <p:nvPicPr>
          <p:cNvPr id="12" name="Picture 11">
            <a:extLst>
              <a:ext uri="{FF2B5EF4-FFF2-40B4-BE49-F238E27FC236}">
                <a16:creationId xmlns:a16="http://schemas.microsoft.com/office/drawing/2014/main" id="{B3FF950E-FADF-5649-9845-365F42E4DF58}"/>
              </a:ext>
            </a:extLst>
          </p:cNvPr>
          <p:cNvPicPr>
            <a:picLocks noChangeAspect="1"/>
          </p:cNvPicPr>
          <p:nvPr userDrawn="1"/>
        </p:nvPicPr>
        <p:blipFill>
          <a:blip r:embed="rId3"/>
          <a:stretch>
            <a:fillRect/>
          </a:stretch>
        </p:blipFill>
        <p:spPr>
          <a:xfrm>
            <a:off x="822770" y="3868667"/>
            <a:ext cx="10874375" cy="131083"/>
          </a:xfrm>
          <a:prstGeom prst="rect">
            <a:avLst/>
          </a:prstGeom>
        </p:spPr>
      </p:pic>
      <p:pic>
        <p:nvPicPr>
          <p:cNvPr id="13" name="Picture 12">
            <a:extLst>
              <a:ext uri="{FF2B5EF4-FFF2-40B4-BE49-F238E27FC236}">
                <a16:creationId xmlns:a16="http://schemas.microsoft.com/office/drawing/2014/main" id="{4D79D800-E3C2-8A44-8810-E3407EBBAB96}"/>
              </a:ext>
            </a:extLst>
          </p:cNvPr>
          <p:cNvPicPr>
            <a:picLocks noChangeAspect="1"/>
          </p:cNvPicPr>
          <p:nvPr userDrawn="1"/>
        </p:nvPicPr>
        <p:blipFill>
          <a:blip r:embed="rId4"/>
          <a:stretch>
            <a:fillRect/>
          </a:stretch>
        </p:blipFill>
        <p:spPr>
          <a:xfrm>
            <a:off x="11022241" y="138108"/>
            <a:ext cx="997965" cy="997965"/>
          </a:xfrm>
          <a:prstGeom prst="rect">
            <a:avLst/>
          </a:prstGeom>
        </p:spPr>
      </p:pic>
      <p:sp>
        <p:nvSpPr>
          <p:cNvPr id="8" name="Slide Number Placeholder 7">
            <a:extLst>
              <a:ext uri="{FF2B5EF4-FFF2-40B4-BE49-F238E27FC236}">
                <a16:creationId xmlns:a16="http://schemas.microsoft.com/office/drawing/2014/main" id="{E2D606E7-E61B-1B4F-9F00-D04C1B120590}"/>
              </a:ext>
            </a:extLst>
          </p:cNvPr>
          <p:cNvSpPr>
            <a:spLocks noGrp="1"/>
          </p:cNvSpPr>
          <p:nvPr>
            <p:ph type="sldNum" sz="quarter" idx="10"/>
          </p:nvPr>
        </p:nvSpPr>
        <p:spPr>
          <a:xfrm>
            <a:off x="8610600" y="6356350"/>
            <a:ext cx="2743200" cy="365125"/>
          </a:xfrm>
          <a:prstGeom prst="rect">
            <a:avLst/>
          </a:prstGeom>
        </p:spPr>
        <p:txBody>
          <a:bodyPr/>
          <a:lstStyle>
            <a:lvl1pPr>
              <a:defRPr>
                <a:solidFill>
                  <a:schemeClr val="bg1"/>
                </a:solidFill>
              </a:defRPr>
            </a:lvl1pPr>
          </a:lstStyle>
          <a:p>
            <a:fld id="{CD963ECF-AE8F-3246-B567-D0675C4451C0}" type="slidenum">
              <a:rPr lang="en-US" smtClean="0"/>
              <a:pPr/>
              <a:t>‹#›</a:t>
            </a:fld>
            <a:endParaRPr lang="en-US" dirty="0"/>
          </a:p>
        </p:txBody>
      </p:sp>
    </p:spTree>
    <p:extLst>
      <p:ext uri="{BB962C8B-B14F-4D97-AF65-F5344CB8AC3E}">
        <p14:creationId xmlns:p14="http://schemas.microsoft.com/office/powerpoint/2010/main" val="21871050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27C80B4-57B3-AD43-90F8-ED975E5390E8}"/>
              </a:ext>
            </a:extLst>
          </p:cNvPr>
          <p:cNvPicPr>
            <a:picLocks noChangeAspect="1"/>
          </p:cNvPicPr>
          <p:nvPr userDrawn="1"/>
        </p:nvPicPr>
        <p:blipFill>
          <a:blip r:embed="rId2"/>
          <a:stretch>
            <a:fillRect/>
          </a:stretch>
        </p:blipFill>
        <p:spPr>
          <a:xfrm>
            <a:off x="1194" y="0"/>
            <a:ext cx="12189611" cy="6858000"/>
          </a:xfrm>
          <a:prstGeom prst="rect">
            <a:avLst/>
          </a:prstGeom>
        </p:spPr>
      </p:pic>
      <p:pic>
        <p:nvPicPr>
          <p:cNvPr id="16" name="Picture 15">
            <a:extLst>
              <a:ext uri="{FF2B5EF4-FFF2-40B4-BE49-F238E27FC236}">
                <a16:creationId xmlns:a16="http://schemas.microsoft.com/office/drawing/2014/main" id="{9A854B10-86F6-DA4F-8962-BF1C728D8B48}"/>
              </a:ext>
            </a:extLst>
          </p:cNvPr>
          <p:cNvPicPr>
            <a:picLocks noChangeAspect="1"/>
          </p:cNvPicPr>
          <p:nvPr userDrawn="1"/>
        </p:nvPicPr>
        <p:blipFill>
          <a:blip r:embed="rId3"/>
          <a:stretch>
            <a:fillRect/>
          </a:stretch>
        </p:blipFill>
        <p:spPr>
          <a:xfrm>
            <a:off x="5731238" y="0"/>
            <a:ext cx="6460761" cy="6460761"/>
          </a:xfrm>
          <a:prstGeom prst="rect">
            <a:avLst/>
          </a:prstGeom>
        </p:spPr>
      </p:pic>
      <p:pic>
        <p:nvPicPr>
          <p:cNvPr id="17" name="Picture 16">
            <a:extLst>
              <a:ext uri="{FF2B5EF4-FFF2-40B4-BE49-F238E27FC236}">
                <a16:creationId xmlns:a16="http://schemas.microsoft.com/office/drawing/2014/main" id="{5780656E-4342-A645-890F-FB63235A97FF}"/>
              </a:ext>
            </a:extLst>
          </p:cNvPr>
          <p:cNvPicPr>
            <a:picLocks noChangeAspect="1"/>
          </p:cNvPicPr>
          <p:nvPr userDrawn="1"/>
        </p:nvPicPr>
        <p:blipFill>
          <a:blip r:embed="rId4"/>
          <a:stretch>
            <a:fillRect/>
          </a:stretch>
        </p:blipFill>
        <p:spPr>
          <a:xfrm>
            <a:off x="358078" y="5912738"/>
            <a:ext cx="3223946" cy="660452"/>
          </a:xfrm>
          <a:prstGeom prst="rect">
            <a:avLst/>
          </a:prstGeom>
        </p:spPr>
      </p:pic>
      <p:sp>
        <p:nvSpPr>
          <p:cNvPr id="8" name="Slide Number Placeholder 7">
            <a:extLst>
              <a:ext uri="{FF2B5EF4-FFF2-40B4-BE49-F238E27FC236}">
                <a16:creationId xmlns:a16="http://schemas.microsoft.com/office/drawing/2014/main" id="{667E1A39-A7F2-084D-8C82-32D25151339A}"/>
              </a:ext>
            </a:extLst>
          </p:cNvPr>
          <p:cNvSpPr>
            <a:spLocks noGrp="1"/>
          </p:cNvSpPr>
          <p:nvPr>
            <p:ph type="sldNum" sz="quarter" idx="10"/>
          </p:nvPr>
        </p:nvSpPr>
        <p:spPr>
          <a:xfrm>
            <a:off x="8610600" y="6356350"/>
            <a:ext cx="2743200" cy="365125"/>
          </a:xfrm>
          <a:prstGeom prst="rect">
            <a:avLst/>
          </a:prstGeom>
        </p:spPr>
        <p:txBody>
          <a:bodyPr/>
          <a:lstStyle>
            <a:lvl1pPr>
              <a:defRPr>
                <a:solidFill>
                  <a:schemeClr val="bg1"/>
                </a:solidFill>
              </a:defRPr>
            </a:lvl1pPr>
          </a:lstStyle>
          <a:p>
            <a:fld id="{CD963ECF-AE8F-3246-B567-D0675C4451C0}" type="slidenum">
              <a:rPr lang="en-US" smtClean="0"/>
              <a:pPr/>
              <a:t>‹#›</a:t>
            </a:fld>
            <a:endParaRPr lang="en-US" dirty="0"/>
          </a:p>
        </p:txBody>
      </p:sp>
      <p:sp>
        <p:nvSpPr>
          <p:cNvPr id="10" name="Title 1">
            <a:extLst>
              <a:ext uri="{FF2B5EF4-FFF2-40B4-BE49-F238E27FC236}">
                <a16:creationId xmlns:a16="http://schemas.microsoft.com/office/drawing/2014/main" id="{3AB0FB77-39F3-0748-9A7E-0810604EE06A}"/>
              </a:ext>
            </a:extLst>
          </p:cNvPr>
          <p:cNvSpPr>
            <a:spLocks noGrp="1"/>
          </p:cNvSpPr>
          <p:nvPr>
            <p:ph type="ctrTitle" hasCustomPrompt="1"/>
          </p:nvPr>
        </p:nvSpPr>
        <p:spPr>
          <a:xfrm>
            <a:off x="358078" y="1903751"/>
            <a:ext cx="9144000" cy="2338465"/>
          </a:xfrm>
        </p:spPr>
        <p:txBody>
          <a:bodyPr anchor="b"/>
          <a:lstStyle>
            <a:lvl1pPr algn="l" fontAlgn="t">
              <a:defRPr sz="6000" b="0" i="0" spc="-100" baseline="0">
                <a:solidFill>
                  <a:schemeClr val="bg1"/>
                </a:solidFill>
                <a:latin typeface="Arial" panose="020B0604020202020204" pitchFamily="34" charset="0"/>
              </a:defRPr>
            </a:lvl1pPr>
          </a:lstStyle>
          <a:p>
            <a:r>
              <a:rPr lang="en-US" dirty="0"/>
              <a:t>Click to edit Master </a:t>
            </a:r>
            <a:br>
              <a:rPr lang="en-US" dirty="0"/>
            </a:br>
            <a:r>
              <a:rPr lang="en-US" dirty="0"/>
              <a:t>title style</a:t>
            </a:r>
          </a:p>
        </p:txBody>
      </p:sp>
      <p:sp>
        <p:nvSpPr>
          <p:cNvPr id="11" name="Subtitle 2">
            <a:extLst>
              <a:ext uri="{FF2B5EF4-FFF2-40B4-BE49-F238E27FC236}">
                <a16:creationId xmlns:a16="http://schemas.microsoft.com/office/drawing/2014/main" id="{A0296184-7ADC-8D49-9939-20BB5CA0F374}"/>
              </a:ext>
            </a:extLst>
          </p:cNvPr>
          <p:cNvSpPr>
            <a:spLocks noGrp="1"/>
          </p:cNvSpPr>
          <p:nvPr>
            <p:ph type="subTitle" idx="1" hasCustomPrompt="1"/>
          </p:nvPr>
        </p:nvSpPr>
        <p:spPr>
          <a:xfrm>
            <a:off x="358079" y="364164"/>
            <a:ext cx="3839167" cy="374756"/>
          </a:xfrm>
        </p:spPr>
        <p:txBody>
          <a:bodyPr>
            <a:normAutofit/>
          </a:bodyPr>
          <a:lstStyle>
            <a:lvl1pPr marL="0" indent="0" algn="l">
              <a:buNone/>
              <a:defRPr sz="2000" b="0" i="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Speaker Name, Speaker Title</a:t>
            </a:r>
          </a:p>
        </p:txBody>
      </p:sp>
      <p:sp>
        <p:nvSpPr>
          <p:cNvPr id="13" name="Text Placeholder 22">
            <a:extLst>
              <a:ext uri="{FF2B5EF4-FFF2-40B4-BE49-F238E27FC236}">
                <a16:creationId xmlns:a16="http://schemas.microsoft.com/office/drawing/2014/main" id="{9DA9FE12-8A85-6C4A-B4B7-DDDF84181E35}"/>
              </a:ext>
            </a:extLst>
          </p:cNvPr>
          <p:cNvSpPr>
            <a:spLocks noGrp="1"/>
          </p:cNvSpPr>
          <p:nvPr>
            <p:ph type="body" sz="quarter" idx="11" hasCustomPrompt="1"/>
          </p:nvPr>
        </p:nvSpPr>
        <p:spPr>
          <a:xfrm>
            <a:off x="358775" y="738188"/>
            <a:ext cx="3838575" cy="371084"/>
          </a:xfrm>
        </p:spPr>
        <p:txBody>
          <a:bodyPr/>
          <a:lstStyle>
            <a:lvl1pPr marL="0" indent="0">
              <a:buFontTx/>
              <a:buNone/>
              <a:defRPr sz="1800">
                <a:solidFill>
                  <a:schemeClr val="bg1"/>
                </a:solidFill>
              </a:defRPr>
            </a:lvl1pPr>
          </a:lstStyle>
          <a:p>
            <a:pPr lvl="0"/>
            <a:r>
              <a:rPr lang="en-US" dirty="0"/>
              <a:t>Date</a:t>
            </a:r>
          </a:p>
        </p:txBody>
      </p:sp>
    </p:spTree>
    <p:extLst>
      <p:ext uri="{BB962C8B-B14F-4D97-AF65-F5344CB8AC3E}">
        <p14:creationId xmlns:p14="http://schemas.microsoft.com/office/powerpoint/2010/main" val="2693914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accel="50000" decel="50000" fill="hold" nodeType="afterEffect">
                                  <p:stCondLst>
                                    <p:cond delay="0"/>
                                  </p:stCondLst>
                                  <p:childTnLst>
                                    <p:animScale>
                                      <p:cBhvr>
                                        <p:cTn id="6" dur="5000" fill="hold"/>
                                        <p:tgtEl>
                                          <p:spTgt spid="16"/>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27C80B4-57B3-AD43-90F8-ED975E5390E8}"/>
              </a:ext>
            </a:extLst>
          </p:cNvPr>
          <p:cNvPicPr>
            <a:picLocks noChangeAspect="1"/>
          </p:cNvPicPr>
          <p:nvPr userDrawn="1"/>
        </p:nvPicPr>
        <p:blipFill>
          <a:blip r:embed="rId2"/>
          <a:stretch>
            <a:fillRect/>
          </a:stretch>
        </p:blipFill>
        <p:spPr>
          <a:xfrm>
            <a:off x="1194" y="0"/>
            <a:ext cx="12189611" cy="6858000"/>
          </a:xfrm>
          <a:prstGeom prst="rect">
            <a:avLst/>
          </a:prstGeom>
        </p:spPr>
      </p:pic>
      <p:pic>
        <p:nvPicPr>
          <p:cNvPr id="9" name="Picture 8">
            <a:extLst>
              <a:ext uri="{FF2B5EF4-FFF2-40B4-BE49-F238E27FC236}">
                <a16:creationId xmlns:a16="http://schemas.microsoft.com/office/drawing/2014/main" id="{A740EE22-9B12-3D4F-9003-AC3560DA21A5}"/>
              </a:ext>
            </a:extLst>
          </p:cNvPr>
          <p:cNvPicPr>
            <a:picLocks noChangeAspect="1"/>
          </p:cNvPicPr>
          <p:nvPr userDrawn="1"/>
        </p:nvPicPr>
        <p:blipFill>
          <a:blip r:embed="rId3"/>
          <a:stretch>
            <a:fillRect/>
          </a:stretch>
        </p:blipFill>
        <p:spPr>
          <a:xfrm>
            <a:off x="4634602" y="-1396131"/>
            <a:ext cx="8950813" cy="8633922"/>
          </a:xfrm>
          <a:prstGeom prst="rect">
            <a:avLst/>
          </a:prstGeom>
        </p:spPr>
      </p:pic>
      <p:pic>
        <p:nvPicPr>
          <p:cNvPr id="17" name="Picture 16">
            <a:extLst>
              <a:ext uri="{FF2B5EF4-FFF2-40B4-BE49-F238E27FC236}">
                <a16:creationId xmlns:a16="http://schemas.microsoft.com/office/drawing/2014/main" id="{5780656E-4342-A645-890F-FB63235A97FF}"/>
              </a:ext>
            </a:extLst>
          </p:cNvPr>
          <p:cNvPicPr>
            <a:picLocks noChangeAspect="1"/>
          </p:cNvPicPr>
          <p:nvPr userDrawn="1"/>
        </p:nvPicPr>
        <p:blipFill>
          <a:blip r:embed="rId4"/>
          <a:stretch>
            <a:fillRect/>
          </a:stretch>
        </p:blipFill>
        <p:spPr>
          <a:xfrm>
            <a:off x="358078" y="5912738"/>
            <a:ext cx="3223946" cy="660452"/>
          </a:xfrm>
          <a:prstGeom prst="rect">
            <a:avLst/>
          </a:prstGeom>
        </p:spPr>
      </p:pic>
      <p:sp>
        <p:nvSpPr>
          <p:cNvPr id="8" name="Slide Number Placeholder 7">
            <a:extLst>
              <a:ext uri="{FF2B5EF4-FFF2-40B4-BE49-F238E27FC236}">
                <a16:creationId xmlns:a16="http://schemas.microsoft.com/office/drawing/2014/main" id="{667E1A39-A7F2-084D-8C82-32D25151339A}"/>
              </a:ext>
            </a:extLst>
          </p:cNvPr>
          <p:cNvSpPr>
            <a:spLocks noGrp="1"/>
          </p:cNvSpPr>
          <p:nvPr>
            <p:ph type="sldNum" sz="quarter" idx="10"/>
          </p:nvPr>
        </p:nvSpPr>
        <p:spPr>
          <a:xfrm>
            <a:off x="8610600" y="6356350"/>
            <a:ext cx="2743200" cy="365125"/>
          </a:xfrm>
          <a:prstGeom prst="rect">
            <a:avLst/>
          </a:prstGeom>
        </p:spPr>
        <p:txBody>
          <a:bodyPr/>
          <a:lstStyle>
            <a:lvl1pPr>
              <a:defRPr>
                <a:solidFill>
                  <a:schemeClr val="bg1"/>
                </a:solidFill>
              </a:defRPr>
            </a:lvl1pPr>
          </a:lstStyle>
          <a:p>
            <a:fld id="{CD963ECF-AE8F-3246-B567-D0675C4451C0}" type="slidenum">
              <a:rPr lang="en-US" smtClean="0"/>
              <a:pPr/>
              <a:t>‹#›</a:t>
            </a:fld>
            <a:endParaRPr lang="en-US" dirty="0"/>
          </a:p>
        </p:txBody>
      </p:sp>
      <p:sp>
        <p:nvSpPr>
          <p:cNvPr id="10" name="Title 1">
            <a:extLst>
              <a:ext uri="{FF2B5EF4-FFF2-40B4-BE49-F238E27FC236}">
                <a16:creationId xmlns:a16="http://schemas.microsoft.com/office/drawing/2014/main" id="{3AB0FB77-39F3-0748-9A7E-0810604EE06A}"/>
              </a:ext>
            </a:extLst>
          </p:cNvPr>
          <p:cNvSpPr>
            <a:spLocks noGrp="1"/>
          </p:cNvSpPr>
          <p:nvPr>
            <p:ph type="ctrTitle" hasCustomPrompt="1"/>
          </p:nvPr>
        </p:nvSpPr>
        <p:spPr>
          <a:xfrm>
            <a:off x="358078" y="1903751"/>
            <a:ext cx="9144000" cy="2338465"/>
          </a:xfrm>
        </p:spPr>
        <p:txBody>
          <a:bodyPr anchor="b"/>
          <a:lstStyle>
            <a:lvl1pPr algn="l" fontAlgn="t">
              <a:defRPr sz="6000" b="0" i="0" spc="-100" baseline="0">
                <a:solidFill>
                  <a:schemeClr val="bg1"/>
                </a:solidFill>
                <a:latin typeface="Arial" panose="020B0604020202020204" pitchFamily="34" charset="0"/>
              </a:defRPr>
            </a:lvl1pPr>
          </a:lstStyle>
          <a:p>
            <a:r>
              <a:rPr lang="en-US" dirty="0"/>
              <a:t>Click to edit Master </a:t>
            </a:r>
            <a:br>
              <a:rPr lang="en-US" dirty="0"/>
            </a:br>
            <a:r>
              <a:rPr lang="en-US" dirty="0"/>
              <a:t>title style</a:t>
            </a:r>
          </a:p>
        </p:txBody>
      </p:sp>
      <p:sp>
        <p:nvSpPr>
          <p:cNvPr id="11" name="Subtitle 2">
            <a:extLst>
              <a:ext uri="{FF2B5EF4-FFF2-40B4-BE49-F238E27FC236}">
                <a16:creationId xmlns:a16="http://schemas.microsoft.com/office/drawing/2014/main" id="{A0296184-7ADC-8D49-9939-20BB5CA0F374}"/>
              </a:ext>
            </a:extLst>
          </p:cNvPr>
          <p:cNvSpPr>
            <a:spLocks noGrp="1"/>
          </p:cNvSpPr>
          <p:nvPr>
            <p:ph type="subTitle" idx="1" hasCustomPrompt="1"/>
          </p:nvPr>
        </p:nvSpPr>
        <p:spPr>
          <a:xfrm>
            <a:off x="358079" y="364164"/>
            <a:ext cx="3839167" cy="374756"/>
          </a:xfrm>
        </p:spPr>
        <p:txBody>
          <a:bodyPr>
            <a:normAutofit/>
          </a:bodyPr>
          <a:lstStyle>
            <a:lvl1pPr marL="0" indent="0" algn="l">
              <a:buNone/>
              <a:defRPr sz="2000" b="0" i="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Speaker Name, Speaker Title</a:t>
            </a:r>
          </a:p>
        </p:txBody>
      </p:sp>
      <p:sp>
        <p:nvSpPr>
          <p:cNvPr id="13" name="Text Placeholder 22">
            <a:extLst>
              <a:ext uri="{FF2B5EF4-FFF2-40B4-BE49-F238E27FC236}">
                <a16:creationId xmlns:a16="http://schemas.microsoft.com/office/drawing/2014/main" id="{9DA9FE12-8A85-6C4A-B4B7-DDDF84181E35}"/>
              </a:ext>
            </a:extLst>
          </p:cNvPr>
          <p:cNvSpPr>
            <a:spLocks noGrp="1"/>
          </p:cNvSpPr>
          <p:nvPr>
            <p:ph type="body" sz="quarter" idx="11" hasCustomPrompt="1"/>
          </p:nvPr>
        </p:nvSpPr>
        <p:spPr>
          <a:xfrm>
            <a:off x="358775" y="738188"/>
            <a:ext cx="3838575" cy="371084"/>
          </a:xfrm>
        </p:spPr>
        <p:txBody>
          <a:bodyPr/>
          <a:lstStyle>
            <a:lvl1pPr marL="0" indent="0">
              <a:buFontTx/>
              <a:buNone/>
              <a:defRPr sz="1800">
                <a:solidFill>
                  <a:schemeClr val="bg1"/>
                </a:solidFill>
              </a:defRPr>
            </a:lvl1pPr>
          </a:lstStyle>
          <a:p>
            <a:pPr lvl="0"/>
            <a:r>
              <a:rPr lang="en-US" dirty="0"/>
              <a:t>Date</a:t>
            </a:r>
          </a:p>
        </p:txBody>
      </p:sp>
    </p:spTree>
    <p:extLst>
      <p:ext uri="{BB962C8B-B14F-4D97-AF65-F5344CB8AC3E}">
        <p14:creationId xmlns:p14="http://schemas.microsoft.com/office/powerpoint/2010/main" val="20595700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61C76E8-DD86-EB41-81BB-E5442F6D4CB4}"/>
              </a:ext>
            </a:extLst>
          </p:cNvPr>
          <p:cNvSpPr>
            <a:spLocks noGrp="1"/>
          </p:cNvSpPr>
          <p:nvPr>
            <p:ph type="sldNum" sz="quarter" idx="10"/>
          </p:nvPr>
        </p:nvSpPr>
        <p:spPr/>
        <p:txBody>
          <a:bodyPr/>
          <a:lstStyle/>
          <a:p>
            <a:fld id="{B17A1310-6BEB-504A-BB27-545FE9350655}" type="slidenum">
              <a:rPr lang="en-US" smtClean="0"/>
              <a:t>‹#›</a:t>
            </a:fld>
            <a:endParaRPr lang="en-US"/>
          </a:p>
        </p:txBody>
      </p:sp>
      <p:sp>
        <p:nvSpPr>
          <p:cNvPr id="11" name="Text Placeholder 8">
            <a:extLst>
              <a:ext uri="{FF2B5EF4-FFF2-40B4-BE49-F238E27FC236}">
                <a16:creationId xmlns:a16="http://schemas.microsoft.com/office/drawing/2014/main" id="{CDFF6512-04E3-4C47-863E-2D1E75DF2E0C}"/>
              </a:ext>
            </a:extLst>
          </p:cNvPr>
          <p:cNvSpPr>
            <a:spLocks noGrp="1"/>
          </p:cNvSpPr>
          <p:nvPr>
            <p:ph type="body" sz="quarter" idx="21" hasCustomPrompt="1"/>
          </p:nvPr>
        </p:nvSpPr>
        <p:spPr>
          <a:xfrm>
            <a:off x="2410675" y="1548115"/>
            <a:ext cx="9539288" cy="582612"/>
          </a:xfrm>
          <a:noFill/>
        </p:spPr>
        <p:txBody>
          <a:bodyPr anchor="ctr"/>
          <a:lstStyle>
            <a:lvl1pPr marL="0" indent="0">
              <a:spcBef>
                <a:spcPts val="0"/>
              </a:spcBef>
              <a:spcAft>
                <a:spcPts val="0"/>
              </a:spcAft>
              <a:buClr>
                <a:schemeClr val="bg1"/>
              </a:buClr>
              <a:buFont typeface="Arial" panose="020B0604020202020204" pitchFamily="34" charset="0"/>
              <a:buNone/>
              <a:defRPr sz="2400" b="0">
                <a:solidFill>
                  <a:srgbClr val="404040"/>
                </a:solidFill>
              </a:defRPr>
            </a:lvl1pPr>
            <a:lvl2pPr>
              <a:spcBef>
                <a:spcPts val="0"/>
              </a:spcBef>
              <a:defRPr/>
            </a:lvl2pPr>
          </a:lstStyle>
          <a:p>
            <a:pPr lvl="0"/>
            <a:r>
              <a:rPr lang="en-US" dirty="0"/>
              <a:t>1. Edit Master text styles</a:t>
            </a:r>
          </a:p>
        </p:txBody>
      </p:sp>
      <p:sp>
        <p:nvSpPr>
          <p:cNvPr id="12" name="Text Placeholder 8">
            <a:extLst>
              <a:ext uri="{FF2B5EF4-FFF2-40B4-BE49-F238E27FC236}">
                <a16:creationId xmlns:a16="http://schemas.microsoft.com/office/drawing/2014/main" id="{DB9D78B1-F476-7C49-A08E-7124C1BFDE63}"/>
              </a:ext>
            </a:extLst>
          </p:cNvPr>
          <p:cNvSpPr>
            <a:spLocks noGrp="1"/>
          </p:cNvSpPr>
          <p:nvPr>
            <p:ph type="body" sz="quarter" idx="22" hasCustomPrompt="1"/>
          </p:nvPr>
        </p:nvSpPr>
        <p:spPr>
          <a:xfrm>
            <a:off x="2410675" y="2177040"/>
            <a:ext cx="9539288" cy="582612"/>
          </a:xfrm>
          <a:noFill/>
        </p:spPr>
        <p:txBody>
          <a:bodyPr anchor="ctr"/>
          <a:lstStyle>
            <a:lvl1pPr marL="0" indent="0">
              <a:spcBef>
                <a:spcPts val="0"/>
              </a:spcBef>
              <a:spcAft>
                <a:spcPts val="0"/>
              </a:spcAft>
              <a:buClr>
                <a:schemeClr val="bg1"/>
              </a:buClr>
              <a:buFont typeface="Arial" panose="020B0604020202020204" pitchFamily="34" charset="0"/>
              <a:buNone/>
              <a:defRPr sz="2400" b="0">
                <a:solidFill>
                  <a:srgbClr val="404040"/>
                </a:solidFill>
              </a:defRPr>
            </a:lvl1pPr>
            <a:lvl2pPr>
              <a:spcBef>
                <a:spcPts val="0"/>
              </a:spcBef>
              <a:defRPr/>
            </a:lvl2pPr>
          </a:lstStyle>
          <a:p>
            <a:pPr lvl="0"/>
            <a:r>
              <a:rPr lang="en-US" dirty="0"/>
              <a:t>2. Edit Master text styles</a:t>
            </a:r>
          </a:p>
        </p:txBody>
      </p:sp>
      <p:sp>
        <p:nvSpPr>
          <p:cNvPr id="13" name="Text Placeholder 8">
            <a:extLst>
              <a:ext uri="{FF2B5EF4-FFF2-40B4-BE49-F238E27FC236}">
                <a16:creationId xmlns:a16="http://schemas.microsoft.com/office/drawing/2014/main" id="{99016FBA-51A1-0645-AE56-25E2D2883F87}"/>
              </a:ext>
            </a:extLst>
          </p:cNvPr>
          <p:cNvSpPr>
            <a:spLocks noGrp="1"/>
          </p:cNvSpPr>
          <p:nvPr>
            <p:ph type="body" sz="quarter" idx="23" hasCustomPrompt="1"/>
          </p:nvPr>
        </p:nvSpPr>
        <p:spPr>
          <a:xfrm>
            <a:off x="2410675" y="2814432"/>
            <a:ext cx="9539288" cy="582612"/>
          </a:xfrm>
          <a:noFill/>
        </p:spPr>
        <p:txBody>
          <a:bodyPr anchor="ctr"/>
          <a:lstStyle>
            <a:lvl1pPr marL="0" indent="0">
              <a:spcBef>
                <a:spcPts val="0"/>
              </a:spcBef>
              <a:spcAft>
                <a:spcPts val="0"/>
              </a:spcAft>
              <a:buClr>
                <a:schemeClr val="bg1"/>
              </a:buClr>
              <a:buFont typeface="Arial" panose="020B0604020202020204" pitchFamily="34" charset="0"/>
              <a:buNone/>
              <a:defRPr sz="2400" b="0">
                <a:solidFill>
                  <a:srgbClr val="404040"/>
                </a:solidFill>
              </a:defRPr>
            </a:lvl1pPr>
            <a:lvl2pPr>
              <a:spcBef>
                <a:spcPts val="0"/>
              </a:spcBef>
              <a:defRPr/>
            </a:lvl2pPr>
          </a:lstStyle>
          <a:p>
            <a:pPr lvl="0"/>
            <a:r>
              <a:rPr lang="en-US" dirty="0"/>
              <a:t>3. Edit Master text styles</a:t>
            </a:r>
          </a:p>
        </p:txBody>
      </p:sp>
      <p:sp>
        <p:nvSpPr>
          <p:cNvPr id="14" name="Text Placeholder 8">
            <a:extLst>
              <a:ext uri="{FF2B5EF4-FFF2-40B4-BE49-F238E27FC236}">
                <a16:creationId xmlns:a16="http://schemas.microsoft.com/office/drawing/2014/main" id="{25D50F4D-ECE4-CA44-BF28-055C5C2EA6B6}"/>
              </a:ext>
            </a:extLst>
          </p:cNvPr>
          <p:cNvSpPr>
            <a:spLocks noGrp="1"/>
          </p:cNvSpPr>
          <p:nvPr>
            <p:ph type="body" sz="quarter" idx="24" hasCustomPrompt="1"/>
          </p:nvPr>
        </p:nvSpPr>
        <p:spPr>
          <a:xfrm>
            <a:off x="2410675" y="3451824"/>
            <a:ext cx="9539288" cy="582612"/>
          </a:xfrm>
          <a:noFill/>
        </p:spPr>
        <p:txBody>
          <a:bodyPr anchor="ctr"/>
          <a:lstStyle>
            <a:lvl1pPr marL="0" indent="0">
              <a:spcBef>
                <a:spcPts val="0"/>
              </a:spcBef>
              <a:spcAft>
                <a:spcPts val="0"/>
              </a:spcAft>
              <a:buClr>
                <a:schemeClr val="bg1"/>
              </a:buClr>
              <a:buFont typeface="Arial" panose="020B0604020202020204" pitchFamily="34" charset="0"/>
              <a:buNone/>
              <a:defRPr sz="2400" b="0">
                <a:solidFill>
                  <a:srgbClr val="404040"/>
                </a:solidFill>
              </a:defRPr>
            </a:lvl1pPr>
            <a:lvl2pPr>
              <a:spcBef>
                <a:spcPts val="0"/>
              </a:spcBef>
              <a:defRPr/>
            </a:lvl2pPr>
          </a:lstStyle>
          <a:p>
            <a:pPr lvl="0"/>
            <a:r>
              <a:rPr lang="en-US" dirty="0"/>
              <a:t>4. Edit Master text styles</a:t>
            </a:r>
          </a:p>
        </p:txBody>
      </p:sp>
      <p:sp>
        <p:nvSpPr>
          <p:cNvPr id="15" name="Text Placeholder 8">
            <a:extLst>
              <a:ext uri="{FF2B5EF4-FFF2-40B4-BE49-F238E27FC236}">
                <a16:creationId xmlns:a16="http://schemas.microsoft.com/office/drawing/2014/main" id="{E7DE0C5B-DEBF-5149-8CB6-5AAA6B45BE7A}"/>
              </a:ext>
            </a:extLst>
          </p:cNvPr>
          <p:cNvSpPr>
            <a:spLocks noGrp="1"/>
          </p:cNvSpPr>
          <p:nvPr>
            <p:ph type="body" sz="quarter" idx="25" hasCustomPrompt="1"/>
          </p:nvPr>
        </p:nvSpPr>
        <p:spPr>
          <a:xfrm>
            <a:off x="2410675" y="4089216"/>
            <a:ext cx="9539288" cy="582612"/>
          </a:xfrm>
          <a:noFill/>
        </p:spPr>
        <p:txBody>
          <a:bodyPr anchor="ctr"/>
          <a:lstStyle>
            <a:lvl1pPr marL="0" indent="0">
              <a:spcBef>
                <a:spcPts val="0"/>
              </a:spcBef>
              <a:spcAft>
                <a:spcPts val="0"/>
              </a:spcAft>
              <a:buClr>
                <a:schemeClr val="bg1"/>
              </a:buClr>
              <a:buFont typeface="Arial" panose="020B0604020202020204" pitchFamily="34" charset="0"/>
              <a:buNone/>
              <a:defRPr sz="2400" b="0">
                <a:solidFill>
                  <a:srgbClr val="404040"/>
                </a:solidFill>
              </a:defRPr>
            </a:lvl1pPr>
            <a:lvl2pPr>
              <a:spcBef>
                <a:spcPts val="0"/>
              </a:spcBef>
              <a:defRPr/>
            </a:lvl2pPr>
          </a:lstStyle>
          <a:p>
            <a:pPr lvl="0"/>
            <a:r>
              <a:rPr lang="en-US" dirty="0"/>
              <a:t>5. Edit Master text styles</a:t>
            </a:r>
          </a:p>
        </p:txBody>
      </p:sp>
      <p:sp>
        <p:nvSpPr>
          <p:cNvPr id="16" name="Text Placeholder 8">
            <a:extLst>
              <a:ext uri="{FF2B5EF4-FFF2-40B4-BE49-F238E27FC236}">
                <a16:creationId xmlns:a16="http://schemas.microsoft.com/office/drawing/2014/main" id="{45C694B2-9E1A-CD4F-8B6A-2C98FE8C35CF}"/>
              </a:ext>
            </a:extLst>
          </p:cNvPr>
          <p:cNvSpPr>
            <a:spLocks noGrp="1"/>
          </p:cNvSpPr>
          <p:nvPr>
            <p:ph type="body" sz="quarter" idx="26" hasCustomPrompt="1"/>
          </p:nvPr>
        </p:nvSpPr>
        <p:spPr>
          <a:xfrm>
            <a:off x="2410675" y="4726608"/>
            <a:ext cx="9539288" cy="582612"/>
          </a:xfrm>
          <a:noFill/>
        </p:spPr>
        <p:txBody>
          <a:bodyPr anchor="ctr"/>
          <a:lstStyle>
            <a:lvl1pPr marL="0" indent="0">
              <a:spcBef>
                <a:spcPts val="0"/>
              </a:spcBef>
              <a:spcAft>
                <a:spcPts val="0"/>
              </a:spcAft>
              <a:buClr>
                <a:schemeClr val="bg1"/>
              </a:buClr>
              <a:buFont typeface="Arial" panose="020B0604020202020204" pitchFamily="34" charset="0"/>
              <a:buNone/>
              <a:defRPr sz="2400" b="0">
                <a:solidFill>
                  <a:srgbClr val="404040"/>
                </a:solidFill>
              </a:defRPr>
            </a:lvl1pPr>
            <a:lvl2pPr>
              <a:spcBef>
                <a:spcPts val="0"/>
              </a:spcBef>
              <a:defRPr/>
            </a:lvl2pPr>
          </a:lstStyle>
          <a:p>
            <a:pPr lvl="0"/>
            <a:r>
              <a:rPr lang="en-US" dirty="0"/>
              <a:t>6. Edit Master text styles</a:t>
            </a:r>
          </a:p>
        </p:txBody>
      </p:sp>
      <p:sp>
        <p:nvSpPr>
          <p:cNvPr id="17" name="Text Placeholder 8">
            <a:extLst>
              <a:ext uri="{FF2B5EF4-FFF2-40B4-BE49-F238E27FC236}">
                <a16:creationId xmlns:a16="http://schemas.microsoft.com/office/drawing/2014/main" id="{93722492-B2FD-834F-9FD5-31C727CC91B0}"/>
              </a:ext>
            </a:extLst>
          </p:cNvPr>
          <p:cNvSpPr>
            <a:spLocks noGrp="1"/>
          </p:cNvSpPr>
          <p:nvPr>
            <p:ph type="body" sz="quarter" idx="27" hasCustomPrompt="1"/>
          </p:nvPr>
        </p:nvSpPr>
        <p:spPr>
          <a:xfrm>
            <a:off x="2410675" y="5364000"/>
            <a:ext cx="9539288" cy="582612"/>
          </a:xfrm>
          <a:noFill/>
        </p:spPr>
        <p:txBody>
          <a:bodyPr anchor="ctr"/>
          <a:lstStyle>
            <a:lvl1pPr marL="0" indent="0">
              <a:spcBef>
                <a:spcPts val="0"/>
              </a:spcBef>
              <a:spcAft>
                <a:spcPts val="0"/>
              </a:spcAft>
              <a:buClr>
                <a:schemeClr val="bg1"/>
              </a:buClr>
              <a:buFont typeface="Arial" panose="020B0604020202020204" pitchFamily="34" charset="0"/>
              <a:buNone/>
              <a:defRPr sz="2400" b="0">
                <a:solidFill>
                  <a:srgbClr val="404040"/>
                </a:solidFill>
              </a:defRPr>
            </a:lvl1pPr>
            <a:lvl2pPr>
              <a:spcBef>
                <a:spcPts val="0"/>
              </a:spcBef>
              <a:defRPr/>
            </a:lvl2pPr>
          </a:lstStyle>
          <a:p>
            <a:pPr lvl="0"/>
            <a:r>
              <a:rPr lang="en-US" dirty="0"/>
              <a:t>7. Edit Master text styles</a:t>
            </a:r>
          </a:p>
        </p:txBody>
      </p:sp>
      <p:sp>
        <p:nvSpPr>
          <p:cNvPr id="20" name="Title 1">
            <a:extLst>
              <a:ext uri="{FF2B5EF4-FFF2-40B4-BE49-F238E27FC236}">
                <a16:creationId xmlns:a16="http://schemas.microsoft.com/office/drawing/2014/main" id="{76CF387C-25AB-5942-8DC0-E3AC0E911442}"/>
              </a:ext>
            </a:extLst>
          </p:cNvPr>
          <p:cNvSpPr>
            <a:spLocks noGrp="1"/>
          </p:cNvSpPr>
          <p:nvPr>
            <p:ph type="title" hasCustomPrompt="1"/>
          </p:nvPr>
        </p:nvSpPr>
        <p:spPr>
          <a:xfrm>
            <a:off x="824458" y="365125"/>
            <a:ext cx="10844134" cy="519295"/>
          </a:xfrm>
        </p:spPr>
        <p:txBody>
          <a:bodyPr>
            <a:normAutofit/>
          </a:bodyPr>
          <a:lstStyle>
            <a:lvl1pPr marL="14288" indent="0">
              <a:tabLst/>
              <a:defRPr sz="2800" b="1" baseline="0">
                <a:solidFill>
                  <a:srgbClr val="41B64C"/>
                </a:solidFill>
                <a:latin typeface="Arial" panose="020B0604020202020204" pitchFamily="34" charset="0"/>
              </a:defRPr>
            </a:lvl1pPr>
          </a:lstStyle>
          <a:p>
            <a:r>
              <a:rPr lang="en-US" dirty="0"/>
              <a:t>Agenda</a:t>
            </a:r>
          </a:p>
        </p:txBody>
      </p:sp>
      <p:sp>
        <p:nvSpPr>
          <p:cNvPr id="22" name="Text Placeholder 8">
            <a:extLst>
              <a:ext uri="{FF2B5EF4-FFF2-40B4-BE49-F238E27FC236}">
                <a16:creationId xmlns:a16="http://schemas.microsoft.com/office/drawing/2014/main" id="{9D192D38-2D85-AC4A-8AED-9E30B18DFEAF}"/>
              </a:ext>
            </a:extLst>
          </p:cNvPr>
          <p:cNvSpPr>
            <a:spLocks noGrp="1"/>
          </p:cNvSpPr>
          <p:nvPr>
            <p:ph type="body" sz="quarter" idx="30" hasCustomPrompt="1"/>
          </p:nvPr>
        </p:nvSpPr>
        <p:spPr>
          <a:xfrm>
            <a:off x="1570886" y="2189254"/>
            <a:ext cx="837431" cy="582612"/>
          </a:xfrm>
          <a:noFill/>
        </p:spPr>
        <p:txBody>
          <a:bodyPr anchor="ctr"/>
          <a:lstStyle>
            <a:lvl1pPr marL="342900" indent="-342900" algn="ctr">
              <a:spcBef>
                <a:spcPts val="0"/>
              </a:spcBef>
              <a:spcAft>
                <a:spcPts val="0"/>
              </a:spcAft>
              <a:buClr>
                <a:schemeClr val="bg1"/>
              </a:buClr>
              <a:buFontTx/>
              <a:buBlip>
                <a:blip r:embed="rId2"/>
              </a:buBlip>
              <a:defRPr b="1">
                <a:solidFill>
                  <a:srgbClr val="41B64C"/>
                </a:solidFill>
              </a:defRPr>
            </a:lvl1pPr>
            <a:lvl2pPr>
              <a:spcBef>
                <a:spcPts val="0"/>
              </a:spcBef>
              <a:defRPr/>
            </a:lvl2pPr>
          </a:lstStyle>
          <a:p>
            <a:pPr lvl="0"/>
            <a:r>
              <a:rPr lang="en-US" dirty="0"/>
              <a:t> </a:t>
            </a:r>
          </a:p>
        </p:txBody>
      </p:sp>
      <p:sp>
        <p:nvSpPr>
          <p:cNvPr id="23" name="Text Placeholder 8">
            <a:extLst>
              <a:ext uri="{FF2B5EF4-FFF2-40B4-BE49-F238E27FC236}">
                <a16:creationId xmlns:a16="http://schemas.microsoft.com/office/drawing/2014/main" id="{D9291B7B-A7DE-2044-B880-29A4F1BB85AE}"/>
              </a:ext>
            </a:extLst>
          </p:cNvPr>
          <p:cNvSpPr>
            <a:spLocks noGrp="1"/>
          </p:cNvSpPr>
          <p:nvPr>
            <p:ph type="body" sz="quarter" idx="31" hasCustomPrompt="1"/>
          </p:nvPr>
        </p:nvSpPr>
        <p:spPr>
          <a:xfrm>
            <a:off x="1563071" y="2831443"/>
            <a:ext cx="845246" cy="582612"/>
          </a:xfrm>
          <a:noFill/>
        </p:spPr>
        <p:txBody>
          <a:bodyPr anchor="ctr"/>
          <a:lstStyle>
            <a:lvl1pPr marL="342900" indent="-342900" algn="ctr">
              <a:spcBef>
                <a:spcPts val="0"/>
              </a:spcBef>
              <a:spcAft>
                <a:spcPts val="0"/>
              </a:spcAft>
              <a:buClr>
                <a:schemeClr val="bg1"/>
              </a:buClr>
              <a:buFontTx/>
              <a:buBlip>
                <a:blip r:embed="rId2"/>
              </a:buBlip>
              <a:defRPr b="1">
                <a:solidFill>
                  <a:srgbClr val="41B64C"/>
                </a:solidFill>
              </a:defRPr>
            </a:lvl1pPr>
            <a:lvl2pPr>
              <a:spcBef>
                <a:spcPts val="0"/>
              </a:spcBef>
              <a:defRPr/>
            </a:lvl2pPr>
          </a:lstStyle>
          <a:p>
            <a:pPr lvl="0"/>
            <a:r>
              <a:rPr lang="en-US" dirty="0"/>
              <a:t> </a:t>
            </a:r>
          </a:p>
        </p:txBody>
      </p:sp>
      <p:sp>
        <p:nvSpPr>
          <p:cNvPr id="24" name="Text Placeholder 8">
            <a:extLst>
              <a:ext uri="{FF2B5EF4-FFF2-40B4-BE49-F238E27FC236}">
                <a16:creationId xmlns:a16="http://schemas.microsoft.com/office/drawing/2014/main" id="{4F46D01A-1ADF-9E4E-8203-11FE0E0D7962}"/>
              </a:ext>
            </a:extLst>
          </p:cNvPr>
          <p:cNvSpPr>
            <a:spLocks noGrp="1"/>
          </p:cNvSpPr>
          <p:nvPr>
            <p:ph type="body" sz="quarter" idx="32" hasCustomPrompt="1"/>
          </p:nvPr>
        </p:nvSpPr>
        <p:spPr>
          <a:xfrm>
            <a:off x="1570886" y="3473632"/>
            <a:ext cx="837431" cy="582612"/>
          </a:xfrm>
          <a:noFill/>
        </p:spPr>
        <p:txBody>
          <a:bodyPr anchor="ctr"/>
          <a:lstStyle>
            <a:lvl1pPr marL="342900" indent="-342900" algn="ctr">
              <a:spcBef>
                <a:spcPts val="0"/>
              </a:spcBef>
              <a:spcAft>
                <a:spcPts val="0"/>
              </a:spcAft>
              <a:buClr>
                <a:schemeClr val="bg1"/>
              </a:buClr>
              <a:buFontTx/>
              <a:buBlip>
                <a:blip r:embed="rId2"/>
              </a:buBlip>
              <a:defRPr b="1">
                <a:solidFill>
                  <a:srgbClr val="41B64C"/>
                </a:solidFill>
              </a:defRPr>
            </a:lvl1pPr>
            <a:lvl2pPr>
              <a:spcBef>
                <a:spcPts val="0"/>
              </a:spcBef>
              <a:defRPr/>
            </a:lvl2pPr>
          </a:lstStyle>
          <a:p>
            <a:pPr lvl="0"/>
            <a:r>
              <a:rPr lang="en-US" dirty="0"/>
              <a:t> </a:t>
            </a:r>
          </a:p>
        </p:txBody>
      </p:sp>
      <p:sp>
        <p:nvSpPr>
          <p:cNvPr id="25" name="Text Placeholder 8">
            <a:extLst>
              <a:ext uri="{FF2B5EF4-FFF2-40B4-BE49-F238E27FC236}">
                <a16:creationId xmlns:a16="http://schemas.microsoft.com/office/drawing/2014/main" id="{DB0E2FEC-65BF-7345-B053-E44593531DF5}"/>
              </a:ext>
            </a:extLst>
          </p:cNvPr>
          <p:cNvSpPr>
            <a:spLocks noGrp="1"/>
          </p:cNvSpPr>
          <p:nvPr>
            <p:ph type="body" sz="quarter" idx="33" hasCustomPrompt="1"/>
          </p:nvPr>
        </p:nvSpPr>
        <p:spPr>
          <a:xfrm>
            <a:off x="1570886" y="4111028"/>
            <a:ext cx="837431" cy="582612"/>
          </a:xfrm>
          <a:noFill/>
        </p:spPr>
        <p:txBody>
          <a:bodyPr anchor="ctr"/>
          <a:lstStyle>
            <a:lvl1pPr marL="342900" indent="-342900" algn="ctr">
              <a:spcBef>
                <a:spcPts val="0"/>
              </a:spcBef>
              <a:spcAft>
                <a:spcPts val="0"/>
              </a:spcAft>
              <a:buClr>
                <a:schemeClr val="bg1"/>
              </a:buClr>
              <a:buFontTx/>
              <a:buBlip>
                <a:blip r:embed="rId2"/>
              </a:buBlip>
              <a:defRPr b="1">
                <a:solidFill>
                  <a:srgbClr val="41B64C"/>
                </a:solidFill>
              </a:defRPr>
            </a:lvl1pPr>
            <a:lvl2pPr>
              <a:spcBef>
                <a:spcPts val="0"/>
              </a:spcBef>
              <a:defRPr/>
            </a:lvl2pPr>
          </a:lstStyle>
          <a:p>
            <a:pPr lvl="0"/>
            <a:r>
              <a:rPr lang="en-US" dirty="0"/>
              <a:t> </a:t>
            </a:r>
          </a:p>
        </p:txBody>
      </p:sp>
      <p:sp>
        <p:nvSpPr>
          <p:cNvPr id="26" name="Text Placeholder 8">
            <a:extLst>
              <a:ext uri="{FF2B5EF4-FFF2-40B4-BE49-F238E27FC236}">
                <a16:creationId xmlns:a16="http://schemas.microsoft.com/office/drawing/2014/main" id="{1621C4FA-7BC7-534D-A536-AF01626EA3F9}"/>
              </a:ext>
            </a:extLst>
          </p:cNvPr>
          <p:cNvSpPr>
            <a:spLocks noGrp="1"/>
          </p:cNvSpPr>
          <p:nvPr>
            <p:ph type="body" sz="quarter" idx="34" hasCustomPrompt="1"/>
          </p:nvPr>
        </p:nvSpPr>
        <p:spPr>
          <a:xfrm>
            <a:off x="1563071" y="4748425"/>
            <a:ext cx="845246" cy="582612"/>
          </a:xfrm>
          <a:noFill/>
        </p:spPr>
        <p:txBody>
          <a:bodyPr anchor="ctr"/>
          <a:lstStyle>
            <a:lvl1pPr marL="342900" indent="-342900" algn="ctr">
              <a:spcBef>
                <a:spcPts val="0"/>
              </a:spcBef>
              <a:spcAft>
                <a:spcPts val="0"/>
              </a:spcAft>
              <a:buClr>
                <a:schemeClr val="bg1"/>
              </a:buClr>
              <a:buFontTx/>
              <a:buBlip>
                <a:blip r:embed="rId2"/>
              </a:buBlip>
              <a:defRPr b="1">
                <a:solidFill>
                  <a:srgbClr val="41B64C"/>
                </a:solidFill>
              </a:defRPr>
            </a:lvl1pPr>
            <a:lvl2pPr>
              <a:spcBef>
                <a:spcPts val="0"/>
              </a:spcBef>
              <a:defRPr/>
            </a:lvl2pPr>
          </a:lstStyle>
          <a:p>
            <a:pPr lvl="0"/>
            <a:r>
              <a:rPr lang="en-US" dirty="0"/>
              <a:t> </a:t>
            </a:r>
          </a:p>
        </p:txBody>
      </p:sp>
      <p:sp>
        <p:nvSpPr>
          <p:cNvPr id="27" name="Text Placeholder 8">
            <a:extLst>
              <a:ext uri="{FF2B5EF4-FFF2-40B4-BE49-F238E27FC236}">
                <a16:creationId xmlns:a16="http://schemas.microsoft.com/office/drawing/2014/main" id="{20E22EAD-089C-1546-B08C-95E9AA196DA0}"/>
              </a:ext>
            </a:extLst>
          </p:cNvPr>
          <p:cNvSpPr>
            <a:spLocks noGrp="1"/>
          </p:cNvSpPr>
          <p:nvPr>
            <p:ph type="body" sz="quarter" idx="35" hasCustomPrompt="1"/>
          </p:nvPr>
        </p:nvSpPr>
        <p:spPr>
          <a:xfrm>
            <a:off x="1563071" y="5385821"/>
            <a:ext cx="845246" cy="582612"/>
          </a:xfrm>
          <a:noFill/>
        </p:spPr>
        <p:txBody>
          <a:bodyPr anchor="ctr"/>
          <a:lstStyle>
            <a:lvl1pPr marL="342900" indent="-342900" algn="ctr">
              <a:spcBef>
                <a:spcPts val="0"/>
              </a:spcBef>
              <a:spcAft>
                <a:spcPts val="0"/>
              </a:spcAft>
              <a:buClr>
                <a:schemeClr val="bg1"/>
              </a:buClr>
              <a:buFontTx/>
              <a:buBlip>
                <a:blip r:embed="rId2"/>
              </a:buBlip>
              <a:defRPr b="1">
                <a:solidFill>
                  <a:srgbClr val="41B64C"/>
                </a:solidFill>
              </a:defRPr>
            </a:lvl1pPr>
            <a:lvl2pPr>
              <a:spcBef>
                <a:spcPts val="0"/>
              </a:spcBef>
              <a:defRPr/>
            </a:lvl2pPr>
          </a:lstStyle>
          <a:p>
            <a:pPr lvl="0"/>
            <a:r>
              <a:rPr lang="en-US" dirty="0"/>
              <a:t> </a:t>
            </a:r>
          </a:p>
        </p:txBody>
      </p:sp>
      <p:sp>
        <p:nvSpPr>
          <p:cNvPr id="28" name="Text Placeholder 8">
            <a:extLst>
              <a:ext uri="{FF2B5EF4-FFF2-40B4-BE49-F238E27FC236}">
                <a16:creationId xmlns:a16="http://schemas.microsoft.com/office/drawing/2014/main" id="{73E0136B-BC47-A44A-A845-CA4484F19889}"/>
              </a:ext>
            </a:extLst>
          </p:cNvPr>
          <p:cNvSpPr>
            <a:spLocks noGrp="1"/>
          </p:cNvSpPr>
          <p:nvPr>
            <p:ph type="body" sz="quarter" idx="14" hasCustomPrompt="1"/>
          </p:nvPr>
        </p:nvSpPr>
        <p:spPr>
          <a:xfrm>
            <a:off x="1570886" y="1547065"/>
            <a:ext cx="837431" cy="582612"/>
          </a:xfrm>
          <a:noFill/>
        </p:spPr>
        <p:txBody>
          <a:bodyPr anchor="ctr"/>
          <a:lstStyle>
            <a:lvl1pPr marL="342900" indent="-342900" algn="ctr">
              <a:spcBef>
                <a:spcPts val="0"/>
              </a:spcBef>
              <a:spcAft>
                <a:spcPts val="0"/>
              </a:spcAft>
              <a:buClr>
                <a:schemeClr val="bg1"/>
              </a:buClr>
              <a:buFontTx/>
              <a:buBlip>
                <a:blip r:embed="rId2"/>
              </a:buBlip>
              <a:defRPr b="1">
                <a:solidFill>
                  <a:srgbClr val="41B64C"/>
                </a:solidFill>
              </a:defRPr>
            </a:lvl1pPr>
            <a:lvl2pPr>
              <a:spcBef>
                <a:spcPts val="0"/>
              </a:spcBef>
              <a:defRPr/>
            </a:lvl2pPr>
          </a:lstStyle>
          <a:p>
            <a:pPr lvl="0"/>
            <a:r>
              <a:rPr lang="en-US" dirty="0"/>
              <a:t> </a:t>
            </a:r>
          </a:p>
        </p:txBody>
      </p:sp>
    </p:spTree>
    <p:extLst>
      <p:ext uri="{BB962C8B-B14F-4D97-AF65-F5344CB8AC3E}">
        <p14:creationId xmlns:p14="http://schemas.microsoft.com/office/powerpoint/2010/main" val="8481322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Slide TWO">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61C76E8-DD86-EB41-81BB-E5442F6D4CB4}"/>
              </a:ext>
            </a:extLst>
          </p:cNvPr>
          <p:cNvSpPr>
            <a:spLocks noGrp="1"/>
          </p:cNvSpPr>
          <p:nvPr>
            <p:ph type="sldNum" sz="quarter" idx="10"/>
          </p:nvPr>
        </p:nvSpPr>
        <p:spPr/>
        <p:txBody>
          <a:bodyPr/>
          <a:lstStyle/>
          <a:p>
            <a:fld id="{B17A1310-6BEB-504A-BB27-545FE9350655}" type="slidenum">
              <a:rPr lang="en-US" smtClean="0"/>
              <a:t>‹#›</a:t>
            </a:fld>
            <a:endParaRPr lang="en-US"/>
          </a:p>
        </p:txBody>
      </p:sp>
      <p:sp>
        <p:nvSpPr>
          <p:cNvPr id="11" name="Text Placeholder 8">
            <a:extLst>
              <a:ext uri="{FF2B5EF4-FFF2-40B4-BE49-F238E27FC236}">
                <a16:creationId xmlns:a16="http://schemas.microsoft.com/office/drawing/2014/main" id="{CDFF6512-04E3-4C47-863E-2D1E75DF2E0C}"/>
              </a:ext>
            </a:extLst>
          </p:cNvPr>
          <p:cNvSpPr>
            <a:spLocks noGrp="1"/>
          </p:cNvSpPr>
          <p:nvPr>
            <p:ph type="body" sz="quarter" idx="21"/>
          </p:nvPr>
        </p:nvSpPr>
        <p:spPr>
          <a:xfrm>
            <a:off x="2410675" y="1548115"/>
            <a:ext cx="9539288" cy="582612"/>
          </a:xfrm>
          <a:noFill/>
        </p:spPr>
        <p:txBody>
          <a:bodyPr anchor="ctr"/>
          <a:lstStyle>
            <a:lvl1pPr marL="0" indent="0">
              <a:spcBef>
                <a:spcPts val="0"/>
              </a:spcBef>
              <a:spcAft>
                <a:spcPts val="0"/>
              </a:spcAft>
              <a:buClr>
                <a:schemeClr val="bg1"/>
              </a:buClr>
              <a:buFont typeface="Arial" panose="020B0604020202020204" pitchFamily="34" charset="0"/>
              <a:buNone/>
              <a:defRPr sz="2400" b="0">
                <a:solidFill>
                  <a:srgbClr val="404040"/>
                </a:solidFill>
              </a:defRPr>
            </a:lvl1pPr>
            <a:lvl2pPr>
              <a:spcBef>
                <a:spcPts val="0"/>
              </a:spcBef>
              <a:defRPr/>
            </a:lvl2pPr>
          </a:lstStyle>
          <a:p>
            <a:pPr lvl="0"/>
            <a:r>
              <a:rPr lang="en-US" dirty="0"/>
              <a:t>Edit Master text styles</a:t>
            </a:r>
          </a:p>
        </p:txBody>
      </p:sp>
      <p:sp>
        <p:nvSpPr>
          <p:cNvPr id="12" name="Text Placeholder 8">
            <a:extLst>
              <a:ext uri="{FF2B5EF4-FFF2-40B4-BE49-F238E27FC236}">
                <a16:creationId xmlns:a16="http://schemas.microsoft.com/office/drawing/2014/main" id="{DB9D78B1-F476-7C49-A08E-7124C1BFDE63}"/>
              </a:ext>
            </a:extLst>
          </p:cNvPr>
          <p:cNvSpPr>
            <a:spLocks noGrp="1"/>
          </p:cNvSpPr>
          <p:nvPr>
            <p:ph type="body" sz="quarter" idx="22"/>
          </p:nvPr>
        </p:nvSpPr>
        <p:spPr>
          <a:xfrm>
            <a:off x="2410675" y="2177040"/>
            <a:ext cx="9539288" cy="582612"/>
          </a:xfrm>
          <a:noFill/>
        </p:spPr>
        <p:txBody>
          <a:bodyPr anchor="ctr"/>
          <a:lstStyle>
            <a:lvl1pPr marL="0" indent="0">
              <a:spcBef>
                <a:spcPts val="0"/>
              </a:spcBef>
              <a:spcAft>
                <a:spcPts val="0"/>
              </a:spcAft>
              <a:buClr>
                <a:schemeClr val="bg1"/>
              </a:buClr>
              <a:buFont typeface="Arial" panose="020B0604020202020204" pitchFamily="34" charset="0"/>
              <a:buNone/>
              <a:defRPr sz="2400" b="0">
                <a:solidFill>
                  <a:srgbClr val="404040"/>
                </a:solidFill>
              </a:defRPr>
            </a:lvl1pPr>
            <a:lvl2pPr>
              <a:spcBef>
                <a:spcPts val="0"/>
              </a:spcBef>
              <a:defRPr/>
            </a:lvl2pPr>
          </a:lstStyle>
          <a:p>
            <a:pPr lvl="0"/>
            <a:r>
              <a:rPr lang="en-US" dirty="0"/>
              <a:t>Edit Master text styles</a:t>
            </a:r>
          </a:p>
        </p:txBody>
      </p:sp>
      <p:sp>
        <p:nvSpPr>
          <p:cNvPr id="13" name="Text Placeholder 8">
            <a:extLst>
              <a:ext uri="{FF2B5EF4-FFF2-40B4-BE49-F238E27FC236}">
                <a16:creationId xmlns:a16="http://schemas.microsoft.com/office/drawing/2014/main" id="{99016FBA-51A1-0645-AE56-25E2D2883F87}"/>
              </a:ext>
            </a:extLst>
          </p:cNvPr>
          <p:cNvSpPr>
            <a:spLocks noGrp="1"/>
          </p:cNvSpPr>
          <p:nvPr>
            <p:ph type="body" sz="quarter" idx="23"/>
          </p:nvPr>
        </p:nvSpPr>
        <p:spPr>
          <a:xfrm>
            <a:off x="2410675" y="2814432"/>
            <a:ext cx="9539288" cy="582612"/>
          </a:xfrm>
          <a:noFill/>
        </p:spPr>
        <p:txBody>
          <a:bodyPr anchor="ctr"/>
          <a:lstStyle>
            <a:lvl1pPr marL="0" indent="0">
              <a:spcBef>
                <a:spcPts val="0"/>
              </a:spcBef>
              <a:spcAft>
                <a:spcPts val="0"/>
              </a:spcAft>
              <a:buClr>
                <a:schemeClr val="bg1"/>
              </a:buClr>
              <a:buFont typeface="Arial" panose="020B0604020202020204" pitchFamily="34" charset="0"/>
              <a:buNone/>
              <a:defRPr sz="2400" b="0">
                <a:solidFill>
                  <a:srgbClr val="404040"/>
                </a:solidFill>
              </a:defRPr>
            </a:lvl1pPr>
            <a:lvl2pPr>
              <a:spcBef>
                <a:spcPts val="0"/>
              </a:spcBef>
              <a:defRPr/>
            </a:lvl2pPr>
          </a:lstStyle>
          <a:p>
            <a:pPr lvl="0"/>
            <a:r>
              <a:rPr lang="en-US" dirty="0"/>
              <a:t>Edit Master text styles</a:t>
            </a:r>
          </a:p>
        </p:txBody>
      </p:sp>
      <p:sp>
        <p:nvSpPr>
          <p:cNvPr id="14" name="Text Placeholder 8">
            <a:extLst>
              <a:ext uri="{FF2B5EF4-FFF2-40B4-BE49-F238E27FC236}">
                <a16:creationId xmlns:a16="http://schemas.microsoft.com/office/drawing/2014/main" id="{25D50F4D-ECE4-CA44-BF28-055C5C2EA6B6}"/>
              </a:ext>
            </a:extLst>
          </p:cNvPr>
          <p:cNvSpPr>
            <a:spLocks noGrp="1"/>
          </p:cNvSpPr>
          <p:nvPr>
            <p:ph type="body" sz="quarter" idx="24"/>
          </p:nvPr>
        </p:nvSpPr>
        <p:spPr>
          <a:xfrm>
            <a:off x="2410675" y="3451824"/>
            <a:ext cx="9539288" cy="582612"/>
          </a:xfrm>
          <a:noFill/>
        </p:spPr>
        <p:txBody>
          <a:bodyPr anchor="ctr"/>
          <a:lstStyle>
            <a:lvl1pPr marL="0" indent="0">
              <a:spcBef>
                <a:spcPts val="0"/>
              </a:spcBef>
              <a:spcAft>
                <a:spcPts val="0"/>
              </a:spcAft>
              <a:buClr>
                <a:schemeClr val="bg1"/>
              </a:buClr>
              <a:buFont typeface="Arial" panose="020B0604020202020204" pitchFamily="34" charset="0"/>
              <a:buNone/>
              <a:defRPr sz="2400" b="0">
                <a:solidFill>
                  <a:srgbClr val="404040"/>
                </a:solidFill>
              </a:defRPr>
            </a:lvl1pPr>
            <a:lvl2pPr>
              <a:spcBef>
                <a:spcPts val="0"/>
              </a:spcBef>
              <a:defRPr/>
            </a:lvl2pPr>
          </a:lstStyle>
          <a:p>
            <a:pPr lvl="0"/>
            <a:r>
              <a:rPr lang="en-US" dirty="0"/>
              <a:t>Edit Master text styles</a:t>
            </a:r>
          </a:p>
        </p:txBody>
      </p:sp>
      <p:sp>
        <p:nvSpPr>
          <p:cNvPr id="15" name="Text Placeholder 8">
            <a:extLst>
              <a:ext uri="{FF2B5EF4-FFF2-40B4-BE49-F238E27FC236}">
                <a16:creationId xmlns:a16="http://schemas.microsoft.com/office/drawing/2014/main" id="{E7DE0C5B-DEBF-5149-8CB6-5AAA6B45BE7A}"/>
              </a:ext>
            </a:extLst>
          </p:cNvPr>
          <p:cNvSpPr>
            <a:spLocks noGrp="1"/>
          </p:cNvSpPr>
          <p:nvPr>
            <p:ph type="body" sz="quarter" idx="25"/>
          </p:nvPr>
        </p:nvSpPr>
        <p:spPr>
          <a:xfrm>
            <a:off x="2410675" y="4089216"/>
            <a:ext cx="9539288" cy="582612"/>
          </a:xfrm>
          <a:noFill/>
        </p:spPr>
        <p:txBody>
          <a:bodyPr anchor="ctr"/>
          <a:lstStyle>
            <a:lvl1pPr marL="0" indent="0">
              <a:spcBef>
                <a:spcPts val="0"/>
              </a:spcBef>
              <a:spcAft>
                <a:spcPts val="0"/>
              </a:spcAft>
              <a:buClr>
                <a:schemeClr val="bg1"/>
              </a:buClr>
              <a:buFont typeface="Arial" panose="020B0604020202020204" pitchFamily="34" charset="0"/>
              <a:buNone/>
              <a:defRPr sz="2400" b="0">
                <a:solidFill>
                  <a:srgbClr val="404040"/>
                </a:solidFill>
              </a:defRPr>
            </a:lvl1pPr>
            <a:lvl2pPr>
              <a:spcBef>
                <a:spcPts val="0"/>
              </a:spcBef>
              <a:defRPr/>
            </a:lvl2pPr>
          </a:lstStyle>
          <a:p>
            <a:pPr lvl="0"/>
            <a:r>
              <a:rPr lang="en-US" dirty="0"/>
              <a:t>Edit Master text styles</a:t>
            </a:r>
          </a:p>
        </p:txBody>
      </p:sp>
      <p:sp>
        <p:nvSpPr>
          <p:cNvPr id="16" name="Text Placeholder 8">
            <a:extLst>
              <a:ext uri="{FF2B5EF4-FFF2-40B4-BE49-F238E27FC236}">
                <a16:creationId xmlns:a16="http://schemas.microsoft.com/office/drawing/2014/main" id="{45C694B2-9E1A-CD4F-8B6A-2C98FE8C35CF}"/>
              </a:ext>
            </a:extLst>
          </p:cNvPr>
          <p:cNvSpPr>
            <a:spLocks noGrp="1"/>
          </p:cNvSpPr>
          <p:nvPr>
            <p:ph type="body" sz="quarter" idx="26"/>
          </p:nvPr>
        </p:nvSpPr>
        <p:spPr>
          <a:xfrm>
            <a:off x="2410675" y="4726608"/>
            <a:ext cx="9539288" cy="582612"/>
          </a:xfrm>
          <a:noFill/>
        </p:spPr>
        <p:txBody>
          <a:bodyPr anchor="ctr"/>
          <a:lstStyle>
            <a:lvl1pPr marL="0" indent="0">
              <a:spcBef>
                <a:spcPts val="0"/>
              </a:spcBef>
              <a:spcAft>
                <a:spcPts val="0"/>
              </a:spcAft>
              <a:buClr>
                <a:schemeClr val="bg1"/>
              </a:buClr>
              <a:buFont typeface="Arial" panose="020B0604020202020204" pitchFamily="34" charset="0"/>
              <a:buNone/>
              <a:defRPr sz="2400" b="0">
                <a:solidFill>
                  <a:srgbClr val="404040"/>
                </a:solidFill>
              </a:defRPr>
            </a:lvl1pPr>
            <a:lvl2pPr>
              <a:spcBef>
                <a:spcPts val="0"/>
              </a:spcBef>
              <a:defRPr/>
            </a:lvl2pPr>
          </a:lstStyle>
          <a:p>
            <a:pPr lvl="0"/>
            <a:r>
              <a:rPr lang="en-US" dirty="0"/>
              <a:t>Edit Master text styles</a:t>
            </a:r>
          </a:p>
        </p:txBody>
      </p:sp>
      <p:sp>
        <p:nvSpPr>
          <p:cNvPr id="17" name="Text Placeholder 8">
            <a:extLst>
              <a:ext uri="{FF2B5EF4-FFF2-40B4-BE49-F238E27FC236}">
                <a16:creationId xmlns:a16="http://schemas.microsoft.com/office/drawing/2014/main" id="{93722492-B2FD-834F-9FD5-31C727CC91B0}"/>
              </a:ext>
            </a:extLst>
          </p:cNvPr>
          <p:cNvSpPr>
            <a:spLocks noGrp="1"/>
          </p:cNvSpPr>
          <p:nvPr>
            <p:ph type="body" sz="quarter" idx="27"/>
          </p:nvPr>
        </p:nvSpPr>
        <p:spPr>
          <a:xfrm>
            <a:off x="2410675" y="5364000"/>
            <a:ext cx="9539288" cy="582612"/>
          </a:xfrm>
          <a:noFill/>
        </p:spPr>
        <p:txBody>
          <a:bodyPr anchor="ctr"/>
          <a:lstStyle>
            <a:lvl1pPr marL="0" indent="0">
              <a:spcBef>
                <a:spcPts val="0"/>
              </a:spcBef>
              <a:spcAft>
                <a:spcPts val="0"/>
              </a:spcAft>
              <a:buClr>
                <a:schemeClr val="bg1"/>
              </a:buClr>
              <a:buFont typeface="Arial" panose="020B0604020202020204" pitchFamily="34" charset="0"/>
              <a:buNone/>
              <a:defRPr sz="2400" b="0">
                <a:solidFill>
                  <a:srgbClr val="404040"/>
                </a:solidFill>
              </a:defRPr>
            </a:lvl1pPr>
            <a:lvl2pPr>
              <a:spcBef>
                <a:spcPts val="0"/>
              </a:spcBef>
              <a:defRPr/>
            </a:lvl2pPr>
          </a:lstStyle>
          <a:p>
            <a:pPr lvl="0"/>
            <a:r>
              <a:rPr lang="en-US" dirty="0"/>
              <a:t>Edit Master text styles</a:t>
            </a:r>
          </a:p>
        </p:txBody>
      </p:sp>
      <p:sp>
        <p:nvSpPr>
          <p:cNvPr id="20" name="Title 1">
            <a:extLst>
              <a:ext uri="{FF2B5EF4-FFF2-40B4-BE49-F238E27FC236}">
                <a16:creationId xmlns:a16="http://schemas.microsoft.com/office/drawing/2014/main" id="{76CF387C-25AB-5942-8DC0-E3AC0E911442}"/>
              </a:ext>
            </a:extLst>
          </p:cNvPr>
          <p:cNvSpPr>
            <a:spLocks noGrp="1"/>
          </p:cNvSpPr>
          <p:nvPr>
            <p:ph type="title" hasCustomPrompt="1"/>
          </p:nvPr>
        </p:nvSpPr>
        <p:spPr>
          <a:xfrm>
            <a:off x="824458" y="365125"/>
            <a:ext cx="10844134" cy="519295"/>
          </a:xfrm>
        </p:spPr>
        <p:txBody>
          <a:bodyPr>
            <a:normAutofit/>
          </a:bodyPr>
          <a:lstStyle>
            <a:lvl1pPr marL="14288" indent="0">
              <a:tabLst/>
              <a:defRPr sz="2800" b="1" baseline="0">
                <a:solidFill>
                  <a:srgbClr val="41B64C"/>
                </a:solidFill>
                <a:latin typeface="Arial" panose="020B0604020202020204" pitchFamily="34" charset="0"/>
              </a:defRPr>
            </a:lvl1pPr>
          </a:lstStyle>
          <a:p>
            <a:r>
              <a:rPr lang="en-US" dirty="0"/>
              <a:t>Agenda</a:t>
            </a:r>
          </a:p>
        </p:txBody>
      </p:sp>
      <p:sp>
        <p:nvSpPr>
          <p:cNvPr id="43" name="Text Placeholder 8">
            <a:extLst>
              <a:ext uri="{FF2B5EF4-FFF2-40B4-BE49-F238E27FC236}">
                <a16:creationId xmlns:a16="http://schemas.microsoft.com/office/drawing/2014/main" id="{47F566B0-CE40-0C40-9A09-A2255A843E06}"/>
              </a:ext>
            </a:extLst>
          </p:cNvPr>
          <p:cNvSpPr>
            <a:spLocks noGrp="1"/>
          </p:cNvSpPr>
          <p:nvPr>
            <p:ph type="body" sz="quarter" idx="30" hasCustomPrompt="1"/>
          </p:nvPr>
        </p:nvSpPr>
        <p:spPr>
          <a:xfrm>
            <a:off x="1637165" y="2189254"/>
            <a:ext cx="646112" cy="582612"/>
          </a:xfrm>
          <a:noFill/>
        </p:spPr>
        <p:txBody>
          <a:bodyPr anchor="ctr"/>
          <a:lstStyle>
            <a:lvl1pPr marL="0" indent="0" algn="ctr">
              <a:spcBef>
                <a:spcPts val="0"/>
              </a:spcBef>
              <a:spcAft>
                <a:spcPts val="0"/>
              </a:spcAft>
              <a:buClr>
                <a:schemeClr val="bg1"/>
              </a:buClr>
              <a:buFont typeface="Arial" panose="020B0604020202020204" pitchFamily="34" charset="0"/>
              <a:buNone/>
              <a:defRPr b="1">
                <a:solidFill>
                  <a:srgbClr val="41B64C"/>
                </a:solidFill>
              </a:defRPr>
            </a:lvl1pPr>
            <a:lvl2pPr>
              <a:spcBef>
                <a:spcPts val="0"/>
              </a:spcBef>
              <a:defRPr/>
            </a:lvl2pPr>
          </a:lstStyle>
          <a:p>
            <a:pPr lvl="0"/>
            <a:r>
              <a:rPr lang="en-US" dirty="0"/>
              <a:t>#</a:t>
            </a:r>
          </a:p>
        </p:txBody>
      </p:sp>
      <p:sp>
        <p:nvSpPr>
          <p:cNvPr id="44" name="Text Placeholder 8">
            <a:extLst>
              <a:ext uri="{FF2B5EF4-FFF2-40B4-BE49-F238E27FC236}">
                <a16:creationId xmlns:a16="http://schemas.microsoft.com/office/drawing/2014/main" id="{E23C33E4-9475-9E44-B0A4-11EBFFF53C9B}"/>
              </a:ext>
            </a:extLst>
          </p:cNvPr>
          <p:cNvSpPr>
            <a:spLocks noGrp="1"/>
          </p:cNvSpPr>
          <p:nvPr>
            <p:ph type="body" sz="quarter" idx="31" hasCustomPrompt="1"/>
          </p:nvPr>
        </p:nvSpPr>
        <p:spPr>
          <a:xfrm>
            <a:off x="1637165" y="2831443"/>
            <a:ext cx="646112" cy="582612"/>
          </a:xfrm>
          <a:noFill/>
        </p:spPr>
        <p:txBody>
          <a:bodyPr anchor="ctr"/>
          <a:lstStyle>
            <a:lvl1pPr marL="0" indent="0" algn="ctr">
              <a:spcBef>
                <a:spcPts val="0"/>
              </a:spcBef>
              <a:spcAft>
                <a:spcPts val="0"/>
              </a:spcAft>
              <a:buClr>
                <a:schemeClr val="bg1"/>
              </a:buClr>
              <a:buFont typeface="Arial" panose="020B0604020202020204" pitchFamily="34" charset="0"/>
              <a:buNone/>
              <a:defRPr b="1">
                <a:solidFill>
                  <a:srgbClr val="41B64C"/>
                </a:solidFill>
              </a:defRPr>
            </a:lvl1pPr>
            <a:lvl2pPr>
              <a:spcBef>
                <a:spcPts val="0"/>
              </a:spcBef>
              <a:defRPr/>
            </a:lvl2pPr>
          </a:lstStyle>
          <a:p>
            <a:pPr lvl="0"/>
            <a:r>
              <a:rPr lang="en-US" dirty="0"/>
              <a:t>#</a:t>
            </a:r>
          </a:p>
        </p:txBody>
      </p:sp>
      <p:sp>
        <p:nvSpPr>
          <p:cNvPr id="45" name="Text Placeholder 8">
            <a:extLst>
              <a:ext uri="{FF2B5EF4-FFF2-40B4-BE49-F238E27FC236}">
                <a16:creationId xmlns:a16="http://schemas.microsoft.com/office/drawing/2014/main" id="{D5CC1EC4-209D-244C-B357-728AFD5CA097}"/>
              </a:ext>
            </a:extLst>
          </p:cNvPr>
          <p:cNvSpPr>
            <a:spLocks noGrp="1"/>
          </p:cNvSpPr>
          <p:nvPr>
            <p:ph type="body" sz="quarter" idx="32" hasCustomPrompt="1"/>
          </p:nvPr>
        </p:nvSpPr>
        <p:spPr>
          <a:xfrm>
            <a:off x="1637165" y="3473632"/>
            <a:ext cx="646112" cy="582612"/>
          </a:xfrm>
          <a:noFill/>
        </p:spPr>
        <p:txBody>
          <a:bodyPr anchor="ctr"/>
          <a:lstStyle>
            <a:lvl1pPr marL="0" indent="0" algn="ctr">
              <a:spcBef>
                <a:spcPts val="0"/>
              </a:spcBef>
              <a:spcAft>
                <a:spcPts val="0"/>
              </a:spcAft>
              <a:buClr>
                <a:schemeClr val="bg1"/>
              </a:buClr>
              <a:buFont typeface="Arial" panose="020B0604020202020204" pitchFamily="34" charset="0"/>
              <a:buNone/>
              <a:defRPr b="1">
                <a:solidFill>
                  <a:srgbClr val="41B64C"/>
                </a:solidFill>
              </a:defRPr>
            </a:lvl1pPr>
            <a:lvl2pPr>
              <a:spcBef>
                <a:spcPts val="0"/>
              </a:spcBef>
              <a:defRPr/>
            </a:lvl2pPr>
          </a:lstStyle>
          <a:p>
            <a:pPr lvl="0"/>
            <a:r>
              <a:rPr lang="en-US" dirty="0"/>
              <a:t>#</a:t>
            </a:r>
          </a:p>
        </p:txBody>
      </p:sp>
      <p:sp>
        <p:nvSpPr>
          <p:cNvPr id="46" name="Text Placeholder 8">
            <a:extLst>
              <a:ext uri="{FF2B5EF4-FFF2-40B4-BE49-F238E27FC236}">
                <a16:creationId xmlns:a16="http://schemas.microsoft.com/office/drawing/2014/main" id="{31C2FDDC-7B91-A149-8F4F-22B2AC502912}"/>
              </a:ext>
            </a:extLst>
          </p:cNvPr>
          <p:cNvSpPr>
            <a:spLocks noGrp="1"/>
          </p:cNvSpPr>
          <p:nvPr>
            <p:ph type="body" sz="quarter" idx="33" hasCustomPrompt="1"/>
          </p:nvPr>
        </p:nvSpPr>
        <p:spPr>
          <a:xfrm>
            <a:off x="1637165" y="4111028"/>
            <a:ext cx="646112" cy="582612"/>
          </a:xfrm>
          <a:noFill/>
        </p:spPr>
        <p:txBody>
          <a:bodyPr anchor="ctr"/>
          <a:lstStyle>
            <a:lvl1pPr marL="0" indent="0" algn="ctr">
              <a:spcBef>
                <a:spcPts val="0"/>
              </a:spcBef>
              <a:spcAft>
                <a:spcPts val="0"/>
              </a:spcAft>
              <a:buClr>
                <a:schemeClr val="bg1"/>
              </a:buClr>
              <a:buFont typeface="Arial" panose="020B0604020202020204" pitchFamily="34" charset="0"/>
              <a:buNone/>
              <a:defRPr b="1">
                <a:solidFill>
                  <a:srgbClr val="41B64C"/>
                </a:solidFill>
              </a:defRPr>
            </a:lvl1pPr>
            <a:lvl2pPr>
              <a:spcBef>
                <a:spcPts val="0"/>
              </a:spcBef>
              <a:defRPr/>
            </a:lvl2pPr>
          </a:lstStyle>
          <a:p>
            <a:pPr lvl="0"/>
            <a:r>
              <a:rPr lang="en-US" dirty="0"/>
              <a:t>#</a:t>
            </a:r>
          </a:p>
        </p:txBody>
      </p:sp>
      <p:sp>
        <p:nvSpPr>
          <p:cNvPr id="47" name="Text Placeholder 8">
            <a:extLst>
              <a:ext uri="{FF2B5EF4-FFF2-40B4-BE49-F238E27FC236}">
                <a16:creationId xmlns:a16="http://schemas.microsoft.com/office/drawing/2014/main" id="{180E48F0-679B-1246-A031-439509DB5744}"/>
              </a:ext>
            </a:extLst>
          </p:cNvPr>
          <p:cNvSpPr>
            <a:spLocks noGrp="1"/>
          </p:cNvSpPr>
          <p:nvPr>
            <p:ph type="body" sz="quarter" idx="34" hasCustomPrompt="1"/>
          </p:nvPr>
        </p:nvSpPr>
        <p:spPr>
          <a:xfrm>
            <a:off x="1637165" y="4748425"/>
            <a:ext cx="646112" cy="582612"/>
          </a:xfrm>
          <a:noFill/>
        </p:spPr>
        <p:txBody>
          <a:bodyPr anchor="ctr"/>
          <a:lstStyle>
            <a:lvl1pPr marL="0" indent="0" algn="ctr">
              <a:spcBef>
                <a:spcPts val="0"/>
              </a:spcBef>
              <a:spcAft>
                <a:spcPts val="0"/>
              </a:spcAft>
              <a:buClr>
                <a:schemeClr val="bg1"/>
              </a:buClr>
              <a:buFont typeface="Arial" panose="020B0604020202020204" pitchFamily="34" charset="0"/>
              <a:buNone/>
              <a:defRPr b="1">
                <a:solidFill>
                  <a:srgbClr val="41B64C"/>
                </a:solidFill>
              </a:defRPr>
            </a:lvl1pPr>
            <a:lvl2pPr>
              <a:spcBef>
                <a:spcPts val="0"/>
              </a:spcBef>
              <a:defRPr/>
            </a:lvl2pPr>
          </a:lstStyle>
          <a:p>
            <a:pPr lvl="0"/>
            <a:r>
              <a:rPr lang="en-US" dirty="0"/>
              <a:t>#</a:t>
            </a:r>
          </a:p>
        </p:txBody>
      </p:sp>
      <p:sp>
        <p:nvSpPr>
          <p:cNvPr id="48" name="Text Placeholder 8">
            <a:extLst>
              <a:ext uri="{FF2B5EF4-FFF2-40B4-BE49-F238E27FC236}">
                <a16:creationId xmlns:a16="http://schemas.microsoft.com/office/drawing/2014/main" id="{2B3E01AD-99CB-F945-A09C-9AB9E8E22E15}"/>
              </a:ext>
            </a:extLst>
          </p:cNvPr>
          <p:cNvSpPr>
            <a:spLocks noGrp="1"/>
          </p:cNvSpPr>
          <p:nvPr>
            <p:ph type="body" sz="quarter" idx="35" hasCustomPrompt="1"/>
          </p:nvPr>
        </p:nvSpPr>
        <p:spPr>
          <a:xfrm>
            <a:off x="1637165" y="5385821"/>
            <a:ext cx="646112" cy="582612"/>
          </a:xfrm>
          <a:noFill/>
        </p:spPr>
        <p:txBody>
          <a:bodyPr anchor="ctr"/>
          <a:lstStyle>
            <a:lvl1pPr marL="0" indent="0" algn="ctr">
              <a:spcBef>
                <a:spcPts val="0"/>
              </a:spcBef>
              <a:spcAft>
                <a:spcPts val="0"/>
              </a:spcAft>
              <a:buClr>
                <a:schemeClr val="bg1"/>
              </a:buClr>
              <a:buFont typeface="Arial" panose="020B0604020202020204" pitchFamily="34" charset="0"/>
              <a:buNone/>
              <a:defRPr b="1">
                <a:solidFill>
                  <a:srgbClr val="41B64C"/>
                </a:solidFill>
              </a:defRPr>
            </a:lvl1pPr>
            <a:lvl2pPr>
              <a:spcBef>
                <a:spcPts val="0"/>
              </a:spcBef>
              <a:defRPr/>
            </a:lvl2pPr>
          </a:lstStyle>
          <a:p>
            <a:pPr lvl="0"/>
            <a:r>
              <a:rPr lang="en-US" dirty="0"/>
              <a:t>#</a:t>
            </a:r>
          </a:p>
        </p:txBody>
      </p:sp>
      <p:sp>
        <p:nvSpPr>
          <p:cNvPr id="49" name="Text Placeholder 8">
            <a:extLst>
              <a:ext uri="{FF2B5EF4-FFF2-40B4-BE49-F238E27FC236}">
                <a16:creationId xmlns:a16="http://schemas.microsoft.com/office/drawing/2014/main" id="{BEC4518D-9BB8-0142-A83C-2096FACDBAE4}"/>
              </a:ext>
            </a:extLst>
          </p:cNvPr>
          <p:cNvSpPr>
            <a:spLocks noGrp="1"/>
          </p:cNvSpPr>
          <p:nvPr>
            <p:ph type="body" sz="quarter" idx="14" hasCustomPrompt="1"/>
          </p:nvPr>
        </p:nvSpPr>
        <p:spPr>
          <a:xfrm>
            <a:off x="1637165" y="1547065"/>
            <a:ext cx="646112" cy="582612"/>
          </a:xfrm>
          <a:noFill/>
        </p:spPr>
        <p:txBody>
          <a:bodyPr anchor="ctr"/>
          <a:lstStyle>
            <a:lvl1pPr marL="0" indent="0" algn="ctr">
              <a:spcBef>
                <a:spcPts val="0"/>
              </a:spcBef>
              <a:spcAft>
                <a:spcPts val="0"/>
              </a:spcAft>
              <a:buClr>
                <a:schemeClr val="bg1"/>
              </a:buClr>
              <a:buFont typeface="Arial" panose="020B0604020202020204" pitchFamily="34" charset="0"/>
              <a:buNone/>
              <a:defRPr b="1">
                <a:solidFill>
                  <a:srgbClr val="41B64C"/>
                </a:solidFill>
              </a:defRPr>
            </a:lvl1pPr>
            <a:lvl2pPr>
              <a:spcBef>
                <a:spcPts val="0"/>
              </a:spcBef>
              <a:defRPr/>
            </a:lvl2pPr>
          </a:lstStyle>
          <a:p>
            <a:pPr lvl="0"/>
            <a:r>
              <a:rPr lang="en-US" dirty="0"/>
              <a:t>#</a:t>
            </a:r>
          </a:p>
        </p:txBody>
      </p:sp>
    </p:spTree>
    <p:extLst>
      <p:ext uri="{BB962C8B-B14F-4D97-AF65-F5344CB8AC3E}">
        <p14:creationId xmlns:p14="http://schemas.microsoft.com/office/powerpoint/2010/main" val="2140226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3 Key Descriptors">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D84B80A-5705-EE4C-97B6-FCC8BA53FF9F}"/>
              </a:ext>
            </a:extLst>
          </p:cNvPr>
          <p:cNvSpPr>
            <a:spLocks noGrp="1"/>
          </p:cNvSpPr>
          <p:nvPr>
            <p:ph type="sldNum" sz="quarter" idx="10"/>
          </p:nvPr>
        </p:nvSpPr>
        <p:spPr>
          <a:xfrm>
            <a:off x="8610600" y="6356350"/>
            <a:ext cx="2743200" cy="365125"/>
          </a:xfrm>
          <a:prstGeom prst="rect">
            <a:avLst/>
          </a:prstGeom>
        </p:spPr>
        <p:txBody>
          <a:bodyPr/>
          <a:lstStyle/>
          <a:p>
            <a:fld id="{CD963ECF-AE8F-3246-B567-D0675C4451C0}" type="slidenum">
              <a:rPr lang="en-US" smtClean="0"/>
              <a:pPr/>
              <a:t>‹#›</a:t>
            </a:fld>
            <a:endParaRPr lang="en-US" dirty="0"/>
          </a:p>
        </p:txBody>
      </p:sp>
      <p:sp>
        <p:nvSpPr>
          <p:cNvPr id="8" name="Title 1">
            <a:extLst>
              <a:ext uri="{FF2B5EF4-FFF2-40B4-BE49-F238E27FC236}">
                <a16:creationId xmlns:a16="http://schemas.microsoft.com/office/drawing/2014/main" id="{B7E11A5A-9E9E-9943-AC14-3DFD29517CBE}"/>
              </a:ext>
            </a:extLst>
          </p:cNvPr>
          <p:cNvSpPr>
            <a:spLocks noGrp="1"/>
          </p:cNvSpPr>
          <p:nvPr>
            <p:ph type="title" hasCustomPrompt="1"/>
          </p:nvPr>
        </p:nvSpPr>
        <p:spPr>
          <a:xfrm>
            <a:off x="824458" y="365125"/>
            <a:ext cx="10844134" cy="519295"/>
          </a:xfrm>
        </p:spPr>
        <p:txBody>
          <a:bodyPr>
            <a:normAutofit/>
          </a:bodyPr>
          <a:lstStyle>
            <a:lvl1pPr marL="14288" indent="0">
              <a:tabLst/>
              <a:defRPr sz="1800" baseline="0">
                <a:solidFill>
                  <a:schemeClr val="accent2"/>
                </a:solidFill>
                <a:latin typeface="Arial" panose="020B0604020202020204" pitchFamily="34" charset="0"/>
              </a:defRPr>
            </a:lvl1pPr>
          </a:lstStyle>
          <a:p>
            <a:r>
              <a:rPr lang="en-US" dirty="0"/>
              <a:t>Page Theme / Context</a:t>
            </a:r>
          </a:p>
        </p:txBody>
      </p:sp>
      <p:sp>
        <p:nvSpPr>
          <p:cNvPr id="9" name="Content Placeholder 2">
            <a:extLst>
              <a:ext uri="{FF2B5EF4-FFF2-40B4-BE49-F238E27FC236}">
                <a16:creationId xmlns:a16="http://schemas.microsoft.com/office/drawing/2014/main" id="{554E015E-5406-7A42-B833-F18CAC3D7BCE}"/>
              </a:ext>
            </a:extLst>
          </p:cNvPr>
          <p:cNvSpPr>
            <a:spLocks noGrp="1"/>
          </p:cNvSpPr>
          <p:nvPr>
            <p:ph idx="1" hasCustomPrompt="1"/>
          </p:nvPr>
        </p:nvSpPr>
        <p:spPr>
          <a:xfrm>
            <a:off x="824458" y="3417757"/>
            <a:ext cx="10844134" cy="2398427"/>
          </a:xfrm>
        </p:spPr>
        <p:txBody>
          <a:bodyPr/>
          <a:lstStyle>
            <a:lvl1pPr marL="0" indent="0">
              <a:buClr>
                <a:schemeClr val="accent5"/>
              </a:buClr>
              <a:buSzPct val="75000"/>
              <a:buFont typeface="Arial" panose="020B0604020202020204" pitchFamily="34" charset="0"/>
              <a:buNone/>
              <a:defRPr sz="2400" baseline="0">
                <a:solidFill>
                  <a:srgbClr val="404040"/>
                </a:solidFill>
              </a:defRPr>
            </a:lvl1pPr>
            <a:lvl2pPr marL="685800" indent="-228600">
              <a:buClr>
                <a:schemeClr val="accent2"/>
              </a:buClr>
              <a:buSzPct val="75000"/>
              <a:buFont typeface="Wingdings" pitchFamily="2" charset="2"/>
              <a:buChar char="§"/>
              <a:defRPr baseline="0">
                <a:solidFill>
                  <a:schemeClr val="tx1">
                    <a:lumMod val="75000"/>
                    <a:lumOff val="25000"/>
                  </a:schemeClr>
                </a:solidFill>
              </a:defRPr>
            </a:lvl2pPr>
            <a:lvl3pPr marL="1143000" indent="-228600">
              <a:buClr>
                <a:schemeClr val="accent2"/>
              </a:buClr>
              <a:buSzPct val="75000"/>
              <a:buFont typeface="Wingdings" pitchFamily="2" charset="2"/>
              <a:buChar char="§"/>
              <a:defRPr baseline="0">
                <a:solidFill>
                  <a:schemeClr val="tx1">
                    <a:lumMod val="75000"/>
                    <a:lumOff val="25000"/>
                  </a:schemeClr>
                </a:solidFill>
              </a:defRPr>
            </a:lvl3pPr>
            <a:lvl4pPr marL="1600200" indent="-228600">
              <a:buClr>
                <a:schemeClr val="accent5"/>
              </a:buClr>
              <a:buSzPct val="75000"/>
              <a:buFont typeface="Wingdings" pitchFamily="2" charset="2"/>
              <a:buChar char="§"/>
              <a:defRPr baseline="0">
                <a:solidFill>
                  <a:schemeClr val="accent5">
                    <a:lumMod val="50000"/>
                  </a:schemeClr>
                </a:solidFill>
              </a:defRPr>
            </a:lvl4pPr>
            <a:lvl5pPr marL="2057400" indent="-228600">
              <a:buClr>
                <a:schemeClr val="accent5"/>
              </a:buClr>
              <a:buSzPct val="75000"/>
              <a:buFont typeface="Wingdings" pitchFamily="2" charset="2"/>
              <a:buChar char="§"/>
              <a:defRPr baseline="0">
                <a:solidFill>
                  <a:schemeClr val="accent5">
                    <a:lumMod val="50000"/>
                  </a:schemeClr>
                </a:solidFill>
              </a:defRPr>
            </a:lvl5pPr>
          </a:lstStyle>
          <a:p>
            <a:pPr lvl="0"/>
            <a:r>
              <a:rPr lang="en-US" dirty="0"/>
              <a:t>Lorem ipsum </a:t>
            </a:r>
            <a:r>
              <a:rPr lang="en-US" dirty="0" err="1"/>
              <a:t>dolar</a:t>
            </a:r>
            <a:r>
              <a:rPr lang="en-US" dirty="0"/>
              <a:t>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sed</a:t>
            </a:r>
            <a:r>
              <a:rPr lang="en-US" dirty="0"/>
              <a:t>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a:t>
            </a:r>
            <a:r>
              <a:rPr lang="en-US" dirty="0" err="1"/>
              <a:t>labore</a:t>
            </a:r>
            <a:r>
              <a:rPr lang="en-US" dirty="0"/>
              <a:t> et dolore magna </a:t>
            </a:r>
            <a:r>
              <a:rPr lang="en-US" dirty="0" err="1"/>
              <a:t>aliqua</a:t>
            </a:r>
            <a:r>
              <a:rPr lang="en-US" dirty="0"/>
              <a:t>.</a:t>
            </a:r>
          </a:p>
          <a:p>
            <a:pPr lvl="1"/>
            <a:r>
              <a:rPr lang="en-US" dirty="0"/>
              <a:t>First level</a:t>
            </a:r>
          </a:p>
          <a:p>
            <a:pPr lvl="2"/>
            <a:r>
              <a:rPr lang="en-US" dirty="0"/>
              <a:t>Second level</a:t>
            </a:r>
          </a:p>
        </p:txBody>
      </p:sp>
      <p:pic>
        <p:nvPicPr>
          <p:cNvPr id="10" name="Picture 9">
            <a:extLst>
              <a:ext uri="{FF2B5EF4-FFF2-40B4-BE49-F238E27FC236}">
                <a16:creationId xmlns:a16="http://schemas.microsoft.com/office/drawing/2014/main" id="{4098B66F-B136-0349-8C97-39D798C31BAA}"/>
              </a:ext>
            </a:extLst>
          </p:cNvPr>
          <p:cNvPicPr>
            <a:picLocks noChangeAspect="1"/>
          </p:cNvPicPr>
          <p:nvPr userDrawn="1"/>
        </p:nvPicPr>
        <p:blipFill>
          <a:blip r:embed="rId2"/>
          <a:stretch>
            <a:fillRect/>
          </a:stretch>
        </p:blipFill>
        <p:spPr>
          <a:xfrm>
            <a:off x="7345180" y="0"/>
            <a:ext cx="4846820" cy="4846820"/>
          </a:xfrm>
          <a:prstGeom prst="rect">
            <a:avLst/>
          </a:prstGeom>
        </p:spPr>
      </p:pic>
      <p:pic>
        <p:nvPicPr>
          <p:cNvPr id="11" name="Picture 10">
            <a:extLst>
              <a:ext uri="{FF2B5EF4-FFF2-40B4-BE49-F238E27FC236}">
                <a16:creationId xmlns:a16="http://schemas.microsoft.com/office/drawing/2014/main" id="{3B01DEF8-8285-A548-A94C-8E9613143C78}"/>
              </a:ext>
            </a:extLst>
          </p:cNvPr>
          <p:cNvPicPr>
            <a:picLocks noChangeAspect="1"/>
          </p:cNvPicPr>
          <p:nvPr userDrawn="1"/>
        </p:nvPicPr>
        <p:blipFill>
          <a:blip r:embed="rId3"/>
          <a:stretch>
            <a:fillRect/>
          </a:stretch>
        </p:blipFill>
        <p:spPr>
          <a:xfrm>
            <a:off x="179882" y="5983577"/>
            <a:ext cx="3072983" cy="629526"/>
          </a:xfrm>
          <a:prstGeom prst="rect">
            <a:avLst/>
          </a:prstGeom>
        </p:spPr>
      </p:pic>
      <p:sp>
        <p:nvSpPr>
          <p:cNvPr id="12" name="Text Placeholder 13">
            <a:extLst>
              <a:ext uri="{FF2B5EF4-FFF2-40B4-BE49-F238E27FC236}">
                <a16:creationId xmlns:a16="http://schemas.microsoft.com/office/drawing/2014/main" id="{F7D2E246-F94D-EB49-9A85-69C09A42C067}"/>
              </a:ext>
            </a:extLst>
          </p:cNvPr>
          <p:cNvSpPr>
            <a:spLocks noGrp="1"/>
          </p:cNvSpPr>
          <p:nvPr>
            <p:ph type="body" sz="quarter" idx="13" hasCustomPrompt="1"/>
          </p:nvPr>
        </p:nvSpPr>
        <p:spPr>
          <a:xfrm>
            <a:off x="822770" y="1249545"/>
            <a:ext cx="10874375" cy="2054043"/>
          </a:xfrm>
        </p:spPr>
        <p:txBody>
          <a:bodyPr anchor="b">
            <a:normAutofit/>
          </a:bodyPr>
          <a:lstStyle>
            <a:lvl1pPr marL="0" indent="0">
              <a:buFontTx/>
              <a:buNone/>
              <a:defRPr sz="4800">
                <a:solidFill>
                  <a:srgbClr val="41B64C"/>
                </a:solidFill>
              </a:defRPr>
            </a:lvl1pPr>
            <a:lvl2pPr>
              <a:defRPr>
                <a:solidFill>
                  <a:schemeClr val="accent4">
                    <a:lumMod val="50000"/>
                  </a:schemeClr>
                </a:solidFill>
              </a:defRPr>
            </a:lvl2pPr>
            <a:lvl3pPr>
              <a:defRPr>
                <a:solidFill>
                  <a:schemeClr val="accent4">
                    <a:lumMod val="50000"/>
                  </a:schemeClr>
                </a:solidFill>
              </a:defRPr>
            </a:lvl3pPr>
            <a:lvl4pPr>
              <a:defRPr>
                <a:solidFill>
                  <a:schemeClr val="accent4">
                    <a:lumMod val="50000"/>
                  </a:schemeClr>
                </a:solidFill>
              </a:defRPr>
            </a:lvl4pPr>
            <a:lvl5pPr>
              <a:defRPr>
                <a:solidFill>
                  <a:schemeClr val="accent4">
                    <a:lumMod val="50000"/>
                  </a:schemeClr>
                </a:solidFill>
              </a:defRPr>
            </a:lvl5pPr>
          </a:lstStyle>
          <a:p>
            <a:pPr lvl="0"/>
            <a:r>
              <a:rPr lang="en-US" dirty="0"/>
              <a:t>Title of slide goes here </a:t>
            </a:r>
            <a:br>
              <a:rPr lang="en-US" dirty="0"/>
            </a:br>
            <a:r>
              <a:rPr lang="en-US" dirty="0"/>
              <a:t>and here</a:t>
            </a:r>
          </a:p>
        </p:txBody>
      </p:sp>
    </p:spTree>
    <p:extLst>
      <p:ext uri="{BB962C8B-B14F-4D97-AF65-F5344CB8AC3E}">
        <p14:creationId xmlns:p14="http://schemas.microsoft.com/office/powerpoint/2010/main" val="10058720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AE002CDD-912C-7642-BC64-EFB89B5AFDA9}"/>
              </a:ext>
            </a:extLst>
          </p:cNvPr>
          <p:cNvSpPr>
            <a:spLocks noGrp="1"/>
          </p:cNvSpPr>
          <p:nvPr>
            <p:ph type="sldNum" sz="quarter" idx="10"/>
          </p:nvPr>
        </p:nvSpPr>
        <p:spPr>
          <a:xfrm>
            <a:off x="8610600" y="6356350"/>
            <a:ext cx="2743200" cy="365125"/>
          </a:xfrm>
          <a:prstGeom prst="rect">
            <a:avLst/>
          </a:prstGeom>
        </p:spPr>
        <p:txBody>
          <a:bodyPr/>
          <a:lstStyle/>
          <a:p>
            <a:fld id="{CD963ECF-AE8F-3246-B567-D0675C4451C0}" type="slidenum">
              <a:rPr lang="en-US" smtClean="0"/>
              <a:pPr/>
              <a:t>‹#›</a:t>
            </a:fld>
            <a:endParaRPr lang="en-US" dirty="0"/>
          </a:p>
        </p:txBody>
      </p:sp>
      <p:sp>
        <p:nvSpPr>
          <p:cNvPr id="8" name="Title 1">
            <a:extLst>
              <a:ext uri="{FF2B5EF4-FFF2-40B4-BE49-F238E27FC236}">
                <a16:creationId xmlns:a16="http://schemas.microsoft.com/office/drawing/2014/main" id="{DA0D51DB-A336-7143-B114-E543008ABCDD}"/>
              </a:ext>
            </a:extLst>
          </p:cNvPr>
          <p:cNvSpPr>
            <a:spLocks noGrp="1"/>
          </p:cNvSpPr>
          <p:nvPr>
            <p:ph type="title" hasCustomPrompt="1"/>
          </p:nvPr>
        </p:nvSpPr>
        <p:spPr>
          <a:xfrm>
            <a:off x="824458" y="365125"/>
            <a:ext cx="10844134" cy="519295"/>
          </a:xfrm>
        </p:spPr>
        <p:txBody>
          <a:bodyPr>
            <a:normAutofit/>
          </a:bodyPr>
          <a:lstStyle>
            <a:lvl1pPr marL="14288" indent="0">
              <a:tabLst/>
              <a:defRPr sz="2800" b="1" baseline="0">
                <a:solidFill>
                  <a:srgbClr val="41B64C"/>
                </a:solidFill>
                <a:latin typeface="Arial" panose="020B0604020202020204" pitchFamily="34" charset="0"/>
              </a:defRPr>
            </a:lvl1pPr>
          </a:lstStyle>
          <a:p>
            <a:r>
              <a:rPr lang="en-US" dirty="0"/>
              <a:t>Bullet slide headline</a:t>
            </a:r>
          </a:p>
        </p:txBody>
      </p:sp>
      <p:sp>
        <p:nvSpPr>
          <p:cNvPr id="9" name="Content Placeholder 2">
            <a:extLst>
              <a:ext uri="{FF2B5EF4-FFF2-40B4-BE49-F238E27FC236}">
                <a16:creationId xmlns:a16="http://schemas.microsoft.com/office/drawing/2014/main" id="{68F9F8E4-4106-1C4D-85F6-13555BFB1C29}"/>
              </a:ext>
            </a:extLst>
          </p:cNvPr>
          <p:cNvSpPr>
            <a:spLocks noGrp="1"/>
          </p:cNvSpPr>
          <p:nvPr>
            <p:ph idx="1" hasCustomPrompt="1"/>
          </p:nvPr>
        </p:nvSpPr>
        <p:spPr>
          <a:xfrm>
            <a:off x="824458" y="1045029"/>
            <a:ext cx="10844134" cy="4336439"/>
          </a:xfrm>
        </p:spPr>
        <p:txBody>
          <a:bodyPr/>
          <a:lstStyle>
            <a:lvl1pPr marL="342900" indent="-342900">
              <a:buClr>
                <a:schemeClr val="accent2"/>
              </a:buClr>
              <a:buSzPct val="75000"/>
              <a:buFont typeface="Wingdings" pitchFamily="2" charset="2"/>
              <a:buChar char="§"/>
              <a:defRPr lang="en-CA" b="0" i="0" smtClean="0">
                <a:solidFill>
                  <a:srgbClr val="404040"/>
                </a:solidFill>
                <a:effectLst/>
                <a:latin typeface="Arial" panose="020B0604020202020204" pitchFamily="34" charset="0"/>
                <a:cs typeface="Arial" panose="020B0604020202020204" pitchFamily="34" charset="0"/>
              </a:defRPr>
            </a:lvl1pPr>
            <a:lvl2pPr marL="685800" indent="-228600">
              <a:buClr>
                <a:schemeClr val="accent2"/>
              </a:buClr>
              <a:buSzPct val="75000"/>
              <a:buFont typeface="Arial" panose="020B0604020202020204" pitchFamily="34" charset="0"/>
              <a:buChar char="•"/>
              <a:defRPr sz="2000" baseline="0">
                <a:solidFill>
                  <a:srgbClr val="404040"/>
                </a:solidFill>
              </a:defRPr>
            </a:lvl2pPr>
            <a:lvl3pPr marL="1143000" indent="-228600">
              <a:buClr>
                <a:schemeClr val="accent2"/>
              </a:buClr>
              <a:buSzPct val="75000"/>
              <a:buFont typeface="Arial" panose="020B0604020202020204" pitchFamily="34" charset="0"/>
              <a:buChar char="•"/>
              <a:defRPr sz="1800" baseline="0">
                <a:solidFill>
                  <a:srgbClr val="404040"/>
                </a:solidFill>
              </a:defRPr>
            </a:lvl3pPr>
            <a:lvl4pPr marL="1600200" indent="-228600">
              <a:buClr>
                <a:schemeClr val="accent5"/>
              </a:buClr>
              <a:buSzPct val="75000"/>
              <a:buFont typeface="Wingdings" pitchFamily="2" charset="2"/>
              <a:buChar char="§"/>
              <a:defRPr baseline="0">
                <a:solidFill>
                  <a:schemeClr val="accent5">
                    <a:lumMod val="50000"/>
                  </a:schemeClr>
                </a:solidFill>
              </a:defRPr>
            </a:lvl4pPr>
            <a:lvl5pPr marL="2057400" indent="-228600">
              <a:buClr>
                <a:schemeClr val="accent5"/>
              </a:buClr>
              <a:buSzPct val="75000"/>
              <a:buFont typeface="Wingdings" pitchFamily="2" charset="2"/>
              <a:buChar char="§"/>
              <a:defRPr baseline="0">
                <a:solidFill>
                  <a:schemeClr val="accent5">
                    <a:lumMod val="50000"/>
                  </a:schemeClr>
                </a:solidFill>
              </a:defRPr>
            </a:lvl5pPr>
          </a:lstStyle>
          <a:p>
            <a:pPr lvl="0"/>
            <a:r>
              <a:rPr lang="en-US" dirty="0"/>
              <a:t>Lorem ipsum </a:t>
            </a:r>
            <a:r>
              <a:rPr lang="en-US" dirty="0" err="1"/>
              <a:t>dolar</a:t>
            </a:r>
            <a:r>
              <a:rPr lang="en-US" dirty="0"/>
              <a:t>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sed</a:t>
            </a:r>
            <a:r>
              <a:rPr lang="en-US" dirty="0"/>
              <a:t>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a:t>
            </a:r>
            <a:r>
              <a:rPr lang="en-US" dirty="0" err="1"/>
              <a:t>labore</a:t>
            </a:r>
            <a:r>
              <a:rPr lang="en-US" dirty="0"/>
              <a:t> et dolore magna </a:t>
            </a:r>
            <a:r>
              <a:rPr lang="en-US" dirty="0" err="1"/>
              <a:t>aliqua</a:t>
            </a:r>
            <a:r>
              <a:rPr lang="en-US" dirty="0"/>
              <a:t>.</a:t>
            </a:r>
          </a:p>
          <a:p>
            <a:pPr lvl="1"/>
            <a:r>
              <a:rPr lang="en-US" dirty="0"/>
              <a:t>First level</a:t>
            </a:r>
          </a:p>
          <a:p>
            <a:pPr lvl="2"/>
            <a:r>
              <a:rPr lang="en-US" dirty="0"/>
              <a:t>Second level</a:t>
            </a:r>
          </a:p>
        </p:txBody>
      </p:sp>
      <p:pic>
        <p:nvPicPr>
          <p:cNvPr id="10" name="Picture 9">
            <a:extLst>
              <a:ext uri="{FF2B5EF4-FFF2-40B4-BE49-F238E27FC236}">
                <a16:creationId xmlns:a16="http://schemas.microsoft.com/office/drawing/2014/main" id="{6E44AE6E-3026-3745-A7B8-F94693E46BB2}"/>
              </a:ext>
            </a:extLst>
          </p:cNvPr>
          <p:cNvPicPr>
            <a:picLocks noChangeAspect="1"/>
          </p:cNvPicPr>
          <p:nvPr userDrawn="1"/>
        </p:nvPicPr>
        <p:blipFill>
          <a:blip r:embed="rId2"/>
          <a:stretch>
            <a:fillRect/>
          </a:stretch>
        </p:blipFill>
        <p:spPr>
          <a:xfrm>
            <a:off x="7345180" y="0"/>
            <a:ext cx="4846820" cy="4846820"/>
          </a:xfrm>
          <a:prstGeom prst="rect">
            <a:avLst/>
          </a:prstGeom>
        </p:spPr>
      </p:pic>
      <p:pic>
        <p:nvPicPr>
          <p:cNvPr id="11" name="Picture 10">
            <a:extLst>
              <a:ext uri="{FF2B5EF4-FFF2-40B4-BE49-F238E27FC236}">
                <a16:creationId xmlns:a16="http://schemas.microsoft.com/office/drawing/2014/main" id="{100D24CB-C271-564A-96E4-2C055E696FC7}"/>
              </a:ext>
            </a:extLst>
          </p:cNvPr>
          <p:cNvPicPr>
            <a:picLocks noChangeAspect="1"/>
          </p:cNvPicPr>
          <p:nvPr userDrawn="1"/>
        </p:nvPicPr>
        <p:blipFill>
          <a:blip r:embed="rId3"/>
          <a:stretch>
            <a:fillRect/>
          </a:stretch>
        </p:blipFill>
        <p:spPr>
          <a:xfrm>
            <a:off x="493429" y="6386669"/>
            <a:ext cx="1793808" cy="367476"/>
          </a:xfrm>
          <a:prstGeom prst="rect">
            <a:avLst/>
          </a:prstGeom>
        </p:spPr>
      </p:pic>
    </p:spTree>
    <p:extLst>
      <p:ext uri="{BB962C8B-B14F-4D97-AF65-F5344CB8AC3E}">
        <p14:creationId xmlns:p14="http://schemas.microsoft.com/office/powerpoint/2010/main" val="9101925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AE002CDD-912C-7642-BC64-EFB89B5AFDA9}"/>
              </a:ext>
            </a:extLst>
          </p:cNvPr>
          <p:cNvSpPr>
            <a:spLocks noGrp="1"/>
          </p:cNvSpPr>
          <p:nvPr>
            <p:ph type="sldNum" sz="quarter" idx="10"/>
          </p:nvPr>
        </p:nvSpPr>
        <p:spPr>
          <a:xfrm>
            <a:off x="8610600" y="6356350"/>
            <a:ext cx="2743200" cy="365125"/>
          </a:xfrm>
          <a:prstGeom prst="rect">
            <a:avLst/>
          </a:prstGeom>
        </p:spPr>
        <p:txBody>
          <a:bodyPr/>
          <a:lstStyle/>
          <a:p>
            <a:fld id="{CD963ECF-AE8F-3246-B567-D0675C4451C0}" type="slidenum">
              <a:rPr lang="en-US" smtClean="0"/>
              <a:pPr/>
              <a:t>‹#›</a:t>
            </a:fld>
            <a:endParaRPr lang="en-US" dirty="0"/>
          </a:p>
        </p:txBody>
      </p:sp>
      <p:pic>
        <p:nvPicPr>
          <p:cNvPr id="13" name="Picture 12">
            <a:extLst>
              <a:ext uri="{FF2B5EF4-FFF2-40B4-BE49-F238E27FC236}">
                <a16:creationId xmlns:a16="http://schemas.microsoft.com/office/drawing/2014/main" id="{640C2574-B9A4-9741-84E9-26628CEBD2E1}"/>
              </a:ext>
            </a:extLst>
          </p:cNvPr>
          <p:cNvPicPr>
            <a:picLocks noChangeAspect="1"/>
          </p:cNvPicPr>
          <p:nvPr userDrawn="1"/>
        </p:nvPicPr>
        <p:blipFill>
          <a:blip r:embed="rId2"/>
          <a:stretch>
            <a:fillRect/>
          </a:stretch>
        </p:blipFill>
        <p:spPr>
          <a:xfrm>
            <a:off x="7345180" y="0"/>
            <a:ext cx="4846820" cy="4846820"/>
          </a:xfrm>
          <a:prstGeom prst="rect">
            <a:avLst/>
          </a:prstGeom>
        </p:spPr>
      </p:pic>
      <p:sp>
        <p:nvSpPr>
          <p:cNvPr id="14" name="Title 1">
            <a:extLst>
              <a:ext uri="{FF2B5EF4-FFF2-40B4-BE49-F238E27FC236}">
                <a16:creationId xmlns:a16="http://schemas.microsoft.com/office/drawing/2014/main" id="{22C39812-375A-CD47-AD4E-291EA0982306}"/>
              </a:ext>
            </a:extLst>
          </p:cNvPr>
          <p:cNvSpPr>
            <a:spLocks noGrp="1"/>
          </p:cNvSpPr>
          <p:nvPr>
            <p:ph type="title" hasCustomPrompt="1"/>
          </p:nvPr>
        </p:nvSpPr>
        <p:spPr>
          <a:xfrm>
            <a:off x="824458" y="365125"/>
            <a:ext cx="7480093" cy="519295"/>
          </a:xfrm>
        </p:spPr>
        <p:txBody>
          <a:bodyPr>
            <a:normAutofit/>
          </a:bodyPr>
          <a:lstStyle>
            <a:lvl1pPr marL="14288" indent="0">
              <a:tabLst/>
              <a:defRPr sz="1800" baseline="0">
                <a:solidFill>
                  <a:schemeClr val="accent2"/>
                </a:solidFill>
                <a:latin typeface="Arial" panose="020B0604020202020204" pitchFamily="34" charset="0"/>
              </a:defRPr>
            </a:lvl1pPr>
          </a:lstStyle>
          <a:p>
            <a:r>
              <a:rPr lang="en-US" dirty="0"/>
              <a:t>Page Theme / Context</a:t>
            </a:r>
          </a:p>
        </p:txBody>
      </p:sp>
      <p:sp>
        <p:nvSpPr>
          <p:cNvPr id="15" name="Content Placeholder 2">
            <a:extLst>
              <a:ext uri="{FF2B5EF4-FFF2-40B4-BE49-F238E27FC236}">
                <a16:creationId xmlns:a16="http://schemas.microsoft.com/office/drawing/2014/main" id="{DF5D684D-57FE-AD4E-859F-8AC41F4F48C4}"/>
              </a:ext>
            </a:extLst>
          </p:cNvPr>
          <p:cNvSpPr>
            <a:spLocks noGrp="1"/>
          </p:cNvSpPr>
          <p:nvPr>
            <p:ph idx="1"/>
          </p:nvPr>
        </p:nvSpPr>
        <p:spPr>
          <a:xfrm>
            <a:off x="824458" y="2698229"/>
            <a:ext cx="10844134" cy="3245373"/>
          </a:xfrm>
        </p:spPr>
        <p:txBody>
          <a:bodyPr/>
          <a:lstStyle>
            <a:lvl1pPr marL="228600" indent="-228600">
              <a:buClr>
                <a:schemeClr val="accent2"/>
              </a:buClr>
              <a:buSzPct val="75000"/>
              <a:buFont typeface="Wingdings" pitchFamily="2" charset="2"/>
              <a:buChar char="§"/>
              <a:defRPr baseline="0">
                <a:solidFill>
                  <a:srgbClr val="404040"/>
                </a:solidFill>
              </a:defRPr>
            </a:lvl1pPr>
            <a:lvl2pPr marL="685800" indent="-228600">
              <a:buClr>
                <a:schemeClr val="accent2"/>
              </a:buClr>
              <a:buSzPct val="75000"/>
              <a:buFont typeface="Arial" panose="020B0604020202020204" pitchFamily="34" charset="0"/>
              <a:buChar char="•"/>
              <a:defRPr baseline="0">
                <a:solidFill>
                  <a:srgbClr val="404040"/>
                </a:solidFill>
              </a:defRPr>
            </a:lvl2pPr>
            <a:lvl3pPr marL="1143000" indent="-228600">
              <a:buClr>
                <a:schemeClr val="accent2"/>
              </a:buClr>
              <a:buSzPct val="75000"/>
              <a:buFont typeface="Arial" panose="020B0604020202020204" pitchFamily="34" charset="0"/>
              <a:buChar char="•"/>
              <a:defRPr baseline="0">
                <a:solidFill>
                  <a:srgbClr val="404040"/>
                </a:solidFill>
              </a:defRPr>
            </a:lvl3pPr>
            <a:lvl4pPr marL="1600200" indent="-228600">
              <a:buClr>
                <a:schemeClr val="accent2"/>
              </a:buClr>
              <a:buSzPct val="75000"/>
              <a:buFont typeface="Arial" panose="020B0604020202020204" pitchFamily="34" charset="0"/>
              <a:buChar char="•"/>
              <a:defRPr baseline="0">
                <a:solidFill>
                  <a:srgbClr val="404040"/>
                </a:solidFill>
              </a:defRPr>
            </a:lvl4pPr>
            <a:lvl5pPr marL="2057400" indent="-228600">
              <a:buClr>
                <a:schemeClr val="accent2"/>
              </a:buClr>
              <a:buSzPct val="75000"/>
              <a:buFont typeface="Arial" panose="020B0604020202020204" pitchFamily="34" charset="0"/>
              <a:buChar char="•"/>
              <a:defRPr baseline="0">
                <a:solidFill>
                  <a:srgbClr val="404040"/>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6" name="Picture 15">
            <a:extLst>
              <a:ext uri="{FF2B5EF4-FFF2-40B4-BE49-F238E27FC236}">
                <a16:creationId xmlns:a16="http://schemas.microsoft.com/office/drawing/2014/main" id="{2B1CE54E-FC19-2540-83B9-3403724D83F0}"/>
              </a:ext>
            </a:extLst>
          </p:cNvPr>
          <p:cNvPicPr>
            <a:picLocks noChangeAspect="1"/>
          </p:cNvPicPr>
          <p:nvPr userDrawn="1"/>
        </p:nvPicPr>
        <p:blipFill>
          <a:blip r:embed="rId3"/>
          <a:stretch>
            <a:fillRect/>
          </a:stretch>
        </p:blipFill>
        <p:spPr>
          <a:xfrm>
            <a:off x="9454631" y="404734"/>
            <a:ext cx="2243939" cy="459689"/>
          </a:xfrm>
          <a:prstGeom prst="rect">
            <a:avLst/>
          </a:prstGeom>
        </p:spPr>
      </p:pic>
      <p:sp>
        <p:nvSpPr>
          <p:cNvPr id="18" name="Text Placeholder 13">
            <a:extLst>
              <a:ext uri="{FF2B5EF4-FFF2-40B4-BE49-F238E27FC236}">
                <a16:creationId xmlns:a16="http://schemas.microsoft.com/office/drawing/2014/main" id="{7BB36E3B-2405-864C-8E28-46B27B527032}"/>
              </a:ext>
            </a:extLst>
          </p:cNvPr>
          <p:cNvSpPr>
            <a:spLocks noGrp="1"/>
          </p:cNvSpPr>
          <p:nvPr>
            <p:ph type="body" sz="quarter" idx="13" hasCustomPrompt="1"/>
          </p:nvPr>
        </p:nvSpPr>
        <p:spPr>
          <a:xfrm>
            <a:off x="822770" y="1249546"/>
            <a:ext cx="10874375" cy="1291098"/>
          </a:xfrm>
        </p:spPr>
        <p:txBody>
          <a:bodyPr anchor="b">
            <a:normAutofit/>
          </a:bodyPr>
          <a:lstStyle>
            <a:lvl1pPr marL="0" indent="0">
              <a:buFontTx/>
              <a:buNone/>
              <a:defRPr sz="4800">
                <a:solidFill>
                  <a:srgbClr val="41B64C"/>
                </a:solidFill>
              </a:defRPr>
            </a:lvl1pPr>
            <a:lvl2pPr>
              <a:defRPr>
                <a:solidFill>
                  <a:schemeClr val="accent4">
                    <a:lumMod val="50000"/>
                  </a:schemeClr>
                </a:solidFill>
              </a:defRPr>
            </a:lvl2pPr>
            <a:lvl3pPr>
              <a:defRPr>
                <a:solidFill>
                  <a:schemeClr val="accent4">
                    <a:lumMod val="50000"/>
                  </a:schemeClr>
                </a:solidFill>
              </a:defRPr>
            </a:lvl3pPr>
            <a:lvl4pPr>
              <a:defRPr>
                <a:solidFill>
                  <a:schemeClr val="accent4">
                    <a:lumMod val="50000"/>
                  </a:schemeClr>
                </a:solidFill>
              </a:defRPr>
            </a:lvl4pPr>
            <a:lvl5pPr>
              <a:defRPr>
                <a:solidFill>
                  <a:schemeClr val="accent4">
                    <a:lumMod val="50000"/>
                  </a:schemeClr>
                </a:solidFill>
              </a:defRPr>
            </a:lvl5pPr>
          </a:lstStyle>
          <a:p>
            <a:pPr lvl="0"/>
            <a:r>
              <a:rPr lang="en-US" dirty="0"/>
              <a:t>Title of slide goes here </a:t>
            </a:r>
            <a:br>
              <a:rPr lang="en-US" dirty="0"/>
            </a:br>
            <a:r>
              <a:rPr lang="en-US" dirty="0"/>
              <a:t>and here</a:t>
            </a:r>
          </a:p>
        </p:txBody>
      </p:sp>
    </p:spTree>
    <p:extLst>
      <p:ext uri="{BB962C8B-B14F-4D97-AF65-F5344CB8AC3E}">
        <p14:creationId xmlns:p14="http://schemas.microsoft.com/office/powerpoint/2010/main" val="14792836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id="{616564D5-E5A1-B24D-AACF-E1110B27807C}"/>
              </a:ext>
            </a:extLst>
          </p:cNvPr>
          <p:cNvSpPr>
            <a:spLocks noGrp="1"/>
          </p:cNvSpPr>
          <p:nvPr>
            <p:ph type="sldNum" sz="quarter" idx="10"/>
          </p:nvPr>
        </p:nvSpPr>
        <p:spPr>
          <a:xfrm>
            <a:off x="8610600" y="6356350"/>
            <a:ext cx="2743200" cy="365125"/>
          </a:xfrm>
          <a:prstGeom prst="rect">
            <a:avLst/>
          </a:prstGeom>
        </p:spPr>
        <p:txBody>
          <a:bodyPr/>
          <a:lstStyle/>
          <a:p>
            <a:fld id="{CD963ECF-AE8F-3246-B567-D0675C4451C0}" type="slidenum">
              <a:rPr lang="en-US" smtClean="0"/>
              <a:pPr/>
              <a:t>‹#›</a:t>
            </a:fld>
            <a:endParaRPr lang="en-US" dirty="0"/>
          </a:p>
        </p:txBody>
      </p:sp>
      <p:pic>
        <p:nvPicPr>
          <p:cNvPr id="9" name="Picture 8">
            <a:extLst>
              <a:ext uri="{FF2B5EF4-FFF2-40B4-BE49-F238E27FC236}">
                <a16:creationId xmlns:a16="http://schemas.microsoft.com/office/drawing/2014/main" id="{A0535CF4-D4D2-0C43-95F4-A82F84F42414}"/>
              </a:ext>
            </a:extLst>
          </p:cNvPr>
          <p:cNvPicPr>
            <a:picLocks noChangeAspect="1"/>
          </p:cNvPicPr>
          <p:nvPr userDrawn="1"/>
        </p:nvPicPr>
        <p:blipFill>
          <a:blip r:embed="rId2"/>
          <a:stretch>
            <a:fillRect/>
          </a:stretch>
        </p:blipFill>
        <p:spPr>
          <a:xfrm>
            <a:off x="7345180" y="0"/>
            <a:ext cx="4846820" cy="4846820"/>
          </a:xfrm>
          <a:prstGeom prst="rect">
            <a:avLst/>
          </a:prstGeom>
        </p:spPr>
      </p:pic>
      <p:sp>
        <p:nvSpPr>
          <p:cNvPr id="10" name="Title 1">
            <a:extLst>
              <a:ext uri="{FF2B5EF4-FFF2-40B4-BE49-F238E27FC236}">
                <a16:creationId xmlns:a16="http://schemas.microsoft.com/office/drawing/2014/main" id="{783F550D-938D-9540-8318-B32C2DA8F6C0}"/>
              </a:ext>
            </a:extLst>
          </p:cNvPr>
          <p:cNvSpPr>
            <a:spLocks noGrp="1"/>
          </p:cNvSpPr>
          <p:nvPr>
            <p:ph type="title" hasCustomPrompt="1"/>
          </p:nvPr>
        </p:nvSpPr>
        <p:spPr>
          <a:xfrm>
            <a:off x="824458" y="365125"/>
            <a:ext cx="7480093" cy="519295"/>
          </a:xfrm>
        </p:spPr>
        <p:txBody>
          <a:bodyPr>
            <a:normAutofit/>
          </a:bodyPr>
          <a:lstStyle>
            <a:lvl1pPr marL="14288" indent="0">
              <a:tabLst/>
              <a:defRPr sz="1800" baseline="0">
                <a:solidFill>
                  <a:schemeClr val="accent2"/>
                </a:solidFill>
                <a:latin typeface="Arial" panose="020B0604020202020204" pitchFamily="34" charset="0"/>
              </a:defRPr>
            </a:lvl1pPr>
          </a:lstStyle>
          <a:p>
            <a:r>
              <a:rPr lang="en-US" dirty="0"/>
              <a:t>Page Theme / Context</a:t>
            </a:r>
          </a:p>
        </p:txBody>
      </p:sp>
      <p:sp>
        <p:nvSpPr>
          <p:cNvPr id="11" name="Content Placeholder 2">
            <a:extLst>
              <a:ext uri="{FF2B5EF4-FFF2-40B4-BE49-F238E27FC236}">
                <a16:creationId xmlns:a16="http://schemas.microsoft.com/office/drawing/2014/main" id="{36CDD7E7-4530-BC4B-94DF-75D18D8BBD82}"/>
              </a:ext>
            </a:extLst>
          </p:cNvPr>
          <p:cNvSpPr>
            <a:spLocks noGrp="1"/>
          </p:cNvSpPr>
          <p:nvPr>
            <p:ph idx="1"/>
          </p:nvPr>
        </p:nvSpPr>
        <p:spPr>
          <a:xfrm>
            <a:off x="824457" y="2690543"/>
            <a:ext cx="5552603" cy="3357990"/>
          </a:xfrm>
        </p:spPr>
        <p:txBody>
          <a:bodyPr/>
          <a:lstStyle>
            <a:lvl1pPr marL="228600" indent="-228600">
              <a:buClr>
                <a:schemeClr val="accent2"/>
              </a:buClr>
              <a:buSzPct val="75000"/>
              <a:buFont typeface="Wingdings" pitchFamily="2" charset="2"/>
              <a:buChar char="§"/>
              <a:defRPr baseline="0">
                <a:solidFill>
                  <a:srgbClr val="404040"/>
                </a:solidFill>
              </a:defRPr>
            </a:lvl1pPr>
            <a:lvl2pPr marL="685800" indent="-228600">
              <a:buClr>
                <a:schemeClr val="accent2"/>
              </a:buClr>
              <a:buSzPct val="75000"/>
              <a:buFont typeface="Arial" panose="020B0604020202020204" pitchFamily="34" charset="0"/>
              <a:buChar char="•"/>
              <a:defRPr baseline="0">
                <a:solidFill>
                  <a:srgbClr val="404040"/>
                </a:solidFill>
              </a:defRPr>
            </a:lvl2pPr>
            <a:lvl3pPr marL="1143000" indent="-228600">
              <a:buClr>
                <a:schemeClr val="accent2"/>
              </a:buClr>
              <a:buSzPct val="75000"/>
              <a:buFont typeface="Arial" panose="020B0604020202020204" pitchFamily="34" charset="0"/>
              <a:buChar char="•"/>
              <a:defRPr baseline="0">
                <a:solidFill>
                  <a:srgbClr val="404040"/>
                </a:solidFill>
              </a:defRPr>
            </a:lvl3pPr>
            <a:lvl4pPr marL="1600200" indent="-228600">
              <a:buClr>
                <a:schemeClr val="accent2"/>
              </a:buClr>
              <a:buSzPct val="75000"/>
              <a:buFont typeface="Arial" panose="020B0604020202020204" pitchFamily="34" charset="0"/>
              <a:buChar char="•"/>
              <a:defRPr baseline="0">
                <a:solidFill>
                  <a:srgbClr val="404040"/>
                </a:solidFill>
              </a:defRPr>
            </a:lvl4pPr>
            <a:lvl5pPr marL="2057400" indent="-228600">
              <a:buClr>
                <a:schemeClr val="accent2"/>
              </a:buClr>
              <a:buSzPct val="75000"/>
              <a:buFont typeface="Arial" panose="020B0604020202020204" pitchFamily="34" charset="0"/>
              <a:buChar char="•"/>
              <a:defRPr baseline="0">
                <a:solidFill>
                  <a:srgbClr val="404040"/>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2" name="Picture 11">
            <a:extLst>
              <a:ext uri="{FF2B5EF4-FFF2-40B4-BE49-F238E27FC236}">
                <a16:creationId xmlns:a16="http://schemas.microsoft.com/office/drawing/2014/main" id="{B027AADC-0F44-9941-A71D-4FD84D6401BD}"/>
              </a:ext>
            </a:extLst>
          </p:cNvPr>
          <p:cNvPicPr>
            <a:picLocks noChangeAspect="1"/>
          </p:cNvPicPr>
          <p:nvPr userDrawn="1"/>
        </p:nvPicPr>
        <p:blipFill>
          <a:blip r:embed="rId3"/>
          <a:stretch>
            <a:fillRect/>
          </a:stretch>
        </p:blipFill>
        <p:spPr>
          <a:xfrm>
            <a:off x="9454631" y="348173"/>
            <a:ext cx="2243939" cy="459689"/>
          </a:xfrm>
          <a:prstGeom prst="rect">
            <a:avLst/>
          </a:prstGeom>
        </p:spPr>
      </p:pic>
      <p:sp>
        <p:nvSpPr>
          <p:cNvPr id="14" name="Content Placeholder 2">
            <a:extLst>
              <a:ext uri="{FF2B5EF4-FFF2-40B4-BE49-F238E27FC236}">
                <a16:creationId xmlns:a16="http://schemas.microsoft.com/office/drawing/2014/main" id="{81DE76EF-08DC-354D-92E6-6C02F8938417}"/>
              </a:ext>
            </a:extLst>
          </p:cNvPr>
          <p:cNvSpPr>
            <a:spLocks noGrp="1"/>
          </p:cNvSpPr>
          <p:nvPr>
            <p:ph idx="13"/>
          </p:nvPr>
        </p:nvSpPr>
        <p:spPr>
          <a:xfrm>
            <a:off x="6145966" y="2690543"/>
            <a:ext cx="5552603" cy="3357990"/>
          </a:xfrm>
        </p:spPr>
        <p:txBody>
          <a:bodyPr/>
          <a:lstStyle>
            <a:lvl1pPr marL="228600" indent="-228600">
              <a:buClr>
                <a:schemeClr val="accent2"/>
              </a:buClr>
              <a:buSzPct val="75000"/>
              <a:buFont typeface="Wingdings" pitchFamily="2" charset="2"/>
              <a:buChar char="§"/>
              <a:defRPr baseline="0">
                <a:solidFill>
                  <a:srgbClr val="404040"/>
                </a:solidFill>
              </a:defRPr>
            </a:lvl1pPr>
            <a:lvl2pPr marL="685800" indent="-228600">
              <a:buClr>
                <a:schemeClr val="accent2"/>
              </a:buClr>
              <a:buSzPct val="75000"/>
              <a:buFont typeface="Arial" panose="020B0604020202020204" pitchFamily="34" charset="0"/>
              <a:buChar char="•"/>
              <a:defRPr baseline="0">
                <a:solidFill>
                  <a:srgbClr val="404040"/>
                </a:solidFill>
              </a:defRPr>
            </a:lvl2pPr>
            <a:lvl3pPr marL="1143000" indent="-228600">
              <a:buClr>
                <a:schemeClr val="accent2"/>
              </a:buClr>
              <a:buSzPct val="75000"/>
              <a:buFont typeface="Arial" panose="020B0604020202020204" pitchFamily="34" charset="0"/>
              <a:buChar char="•"/>
              <a:defRPr baseline="0">
                <a:solidFill>
                  <a:srgbClr val="404040"/>
                </a:solidFill>
              </a:defRPr>
            </a:lvl3pPr>
            <a:lvl4pPr marL="1600200" indent="-228600">
              <a:buClr>
                <a:schemeClr val="accent2"/>
              </a:buClr>
              <a:buSzPct val="75000"/>
              <a:buFont typeface="Arial" panose="020B0604020202020204" pitchFamily="34" charset="0"/>
              <a:buChar char="•"/>
              <a:defRPr baseline="0">
                <a:solidFill>
                  <a:srgbClr val="404040"/>
                </a:solidFill>
              </a:defRPr>
            </a:lvl4pPr>
            <a:lvl5pPr marL="2057400" indent="-228600">
              <a:buClr>
                <a:schemeClr val="accent2"/>
              </a:buClr>
              <a:buSzPct val="75000"/>
              <a:buFont typeface="Arial" panose="020B0604020202020204" pitchFamily="34" charset="0"/>
              <a:buChar char="•"/>
              <a:defRPr baseline="0">
                <a:solidFill>
                  <a:srgbClr val="404040"/>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Text Placeholder 13">
            <a:extLst>
              <a:ext uri="{FF2B5EF4-FFF2-40B4-BE49-F238E27FC236}">
                <a16:creationId xmlns:a16="http://schemas.microsoft.com/office/drawing/2014/main" id="{23D66D68-B7C5-AF43-9BAB-F0AAA3FCEB62}"/>
              </a:ext>
            </a:extLst>
          </p:cNvPr>
          <p:cNvSpPr>
            <a:spLocks noGrp="1"/>
          </p:cNvSpPr>
          <p:nvPr>
            <p:ph type="body" sz="quarter" idx="14" hasCustomPrompt="1"/>
          </p:nvPr>
        </p:nvSpPr>
        <p:spPr>
          <a:xfrm>
            <a:off x="822770" y="1249546"/>
            <a:ext cx="10874375" cy="1291098"/>
          </a:xfrm>
        </p:spPr>
        <p:txBody>
          <a:bodyPr anchor="b">
            <a:normAutofit/>
          </a:bodyPr>
          <a:lstStyle>
            <a:lvl1pPr marL="0" indent="0">
              <a:buFontTx/>
              <a:buNone/>
              <a:defRPr sz="4800">
                <a:solidFill>
                  <a:srgbClr val="41B64C"/>
                </a:solidFill>
              </a:defRPr>
            </a:lvl1pPr>
            <a:lvl2pPr>
              <a:defRPr>
                <a:solidFill>
                  <a:schemeClr val="accent4">
                    <a:lumMod val="50000"/>
                  </a:schemeClr>
                </a:solidFill>
              </a:defRPr>
            </a:lvl2pPr>
            <a:lvl3pPr>
              <a:defRPr>
                <a:solidFill>
                  <a:schemeClr val="accent4">
                    <a:lumMod val="50000"/>
                  </a:schemeClr>
                </a:solidFill>
              </a:defRPr>
            </a:lvl3pPr>
            <a:lvl4pPr>
              <a:defRPr>
                <a:solidFill>
                  <a:schemeClr val="accent4">
                    <a:lumMod val="50000"/>
                  </a:schemeClr>
                </a:solidFill>
              </a:defRPr>
            </a:lvl4pPr>
            <a:lvl5pPr>
              <a:defRPr>
                <a:solidFill>
                  <a:schemeClr val="accent4">
                    <a:lumMod val="50000"/>
                  </a:schemeClr>
                </a:solidFill>
              </a:defRPr>
            </a:lvl5pPr>
          </a:lstStyle>
          <a:p>
            <a:pPr lvl="0"/>
            <a:r>
              <a:rPr lang="en-US" dirty="0"/>
              <a:t>Title of slide goes here </a:t>
            </a:r>
            <a:br>
              <a:rPr lang="en-US" dirty="0"/>
            </a:br>
            <a:r>
              <a:rPr lang="en-US" dirty="0"/>
              <a:t>and here</a:t>
            </a:r>
          </a:p>
        </p:txBody>
      </p:sp>
    </p:spTree>
    <p:extLst>
      <p:ext uri="{BB962C8B-B14F-4D97-AF65-F5344CB8AC3E}">
        <p14:creationId xmlns:p14="http://schemas.microsoft.com/office/powerpoint/2010/main" val="37772605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3F5AAF3-C121-824E-A30F-72C5D41A9ABC}"/>
              </a:ext>
            </a:extLst>
          </p:cNvPr>
          <p:cNvSpPr>
            <a:spLocks noGrp="1"/>
          </p:cNvSpPr>
          <p:nvPr>
            <p:ph type="title"/>
          </p:nvPr>
        </p:nvSpPr>
        <p:spPr>
          <a:xfrm>
            <a:off x="838200" y="365125"/>
            <a:ext cx="10515600" cy="581025"/>
          </a:xfrm>
          <a:prstGeom prst="rect">
            <a:avLst/>
          </a:prstGeom>
        </p:spPr>
        <p:txBody>
          <a:bodyPr vert="horz" lIns="91440" tIns="45720" rIns="91440" bIns="45720" rtlCol="0" anchor="ctr">
            <a:noAutofit/>
          </a:bodyPr>
          <a:lstStyle/>
          <a:p>
            <a:r>
              <a:rPr lang="en-US" dirty="0"/>
              <a:t>Click to edit Master title style</a:t>
            </a:r>
          </a:p>
        </p:txBody>
      </p:sp>
      <p:sp>
        <p:nvSpPr>
          <p:cNvPr id="3" name="Text Placeholder 2">
            <a:extLst>
              <a:ext uri="{FF2B5EF4-FFF2-40B4-BE49-F238E27FC236}">
                <a16:creationId xmlns:a16="http://schemas.microsoft.com/office/drawing/2014/main" id="{A3589CBC-6BDA-A24D-ABA5-8173E6DB8E56}"/>
              </a:ext>
            </a:extLst>
          </p:cNvPr>
          <p:cNvSpPr>
            <a:spLocks noGrp="1"/>
          </p:cNvSpPr>
          <p:nvPr>
            <p:ph type="body" idx="1"/>
          </p:nvPr>
        </p:nvSpPr>
        <p:spPr>
          <a:xfrm>
            <a:off x="838200" y="1047750"/>
            <a:ext cx="10515600" cy="51292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a:extLst>
              <a:ext uri="{FF2B5EF4-FFF2-40B4-BE49-F238E27FC236}">
                <a16:creationId xmlns:a16="http://schemas.microsoft.com/office/drawing/2014/main" id="{42343B0E-B071-5649-9007-2AD62D44BCA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7A1310-6BEB-504A-BB27-545FE9350655}" type="slidenum">
              <a:rPr lang="en-US" smtClean="0"/>
              <a:t>‹#›</a:t>
            </a:fld>
            <a:endParaRPr lang="en-US"/>
          </a:p>
        </p:txBody>
      </p:sp>
    </p:spTree>
    <p:extLst>
      <p:ext uri="{BB962C8B-B14F-4D97-AF65-F5344CB8AC3E}">
        <p14:creationId xmlns:p14="http://schemas.microsoft.com/office/powerpoint/2010/main" val="417748016"/>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 id="2147483731" r:id="rId12"/>
    <p:sldLayoutId id="2147483732" r:id="rId13"/>
    <p:sldLayoutId id="2147483733" r:id="rId14"/>
    <p:sldLayoutId id="2147483734" r:id="rId15"/>
  </p:sldLayoutIdLst>
  <p:hf hdr="0" ftr="0" dt="0"/>
  <p:txStyles>
    <p:titleStyle>
      <a:lvl1pPr algn="l" defTabSz="914400" rtl="0" eaLnBrk="1" latinLnBrk="0" hangingPunct="1">
        <a:lnSpc>
          <a:spcPct val="90000"/>
        </a:lnSpc>
        <a:spcBef>
          <a:spcPct val="0"/>
        </a:spcBef>
        <a:buNone/>
        <a:defRPr sz="2800" b="1"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2"/>
        </a:buClr>
        <a:buFont typeface="Wingdings" pitchFamily="2" charset="2"/>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9.xml"/><Relationship Id="rId5" Type="http://schemas.openxmlformats.org/officeDocument/2006/relationships/image" Target="../media/image16.png"/><Relationship Id="rId4" Type="http://schemas.openxmlformats.org/officeDocument/2006/relationships/image" Target="../media/image15.jpeg"/></Relationships>
</file>

<file path=ppt/slides/_rels/slide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hyperlink" Target="https://wiki.broadband-forum.org/display/BBF/Access+Interoperability+and+Test+Project+Stream" TargetMode="External"/><Relationship Id="rId2" Type="http://schemas.openxmlformats.org/officeDocument/2006/relationships/hyperlink" Target="https://wiki.broadband-forum.org/display/BBF/Access+Architecture+Project+Stream" TargetMode="External"/><Relationship Id="rId1" Type="http://schemas.openxmlformats.org/officeDocument/2006/relationships/slideLayout" Target="../slideLayouts/slideLayout9.xml"/><Relationship Id="rId5" Type="http://schemas.openxmlformats.org/officeDocument/2006/relationships/image" Target="../media/image16.png"/><Relationship Id="rId4" Type="http://schemas.openxmlformats.org/officeDocument/2006/relationships/hyperlink" Target="https://wiki.broadband-forum.org/display/BBF/Access+Management+Project+Stream" TargetMode="External"/></Relationships>
</file>

<file path=ppt/slides/_rels/slide5.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8.jpg"/><Relationship Id="rId7" Type="http://schemas.openxmlformats.org/officeDocument/2006/relationships/image" Target="../media/image16.png"/><Relationship Id="rId2" Type="http://schemas.openxmlformats.org/officeDocument/2006/relationships/image" Target="../media/image17.png"/><Relationship Id="rId1" Type="http://schemas.openxmlformats.org/officeDocument/2006/relationships/slideLayout" Target="../slideLayouts/slideLayout9.xml"/><Relationship Id="rId6" Type="http://schemas.openxmlformats.org/officeDocument/2006/relationships/image" Target="../media/image21.png"/><Relationship Id="rId5" Type="http://schemas.openxmlformats.org/officeDocument/2006/relationships/image" Target="../media/image20.png"/><Relationship Id="rId10" Type="http://schemas.openxmlformats.org/officeDocument/2006/relationships/image" Target="../media/image24.jpeg"/><Relationship Id="rId4" Type="http://schemas.openxmlformats.org/officeDocument/2006/relationships/image" Target="../media/image19.jpg"/><Relationship Id="rId9" Type="http://schemas.openxmlformats.org/officeDocument/2006/relationships/image" Target="../media/image23.png"/></Relationships>
</file>

<file path=ppt/slides/_rels/slide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id="{A3AD4ACF-1628-0548-91A1-FC0BC3965F9C}"/>
              </a:ext>
            </a:extLst>
          </p:cNvPr>
          <p:cNvSpPr>
            <a:spLocks noGrp="1"/>
          </p:cNvSpPr>
          <p:nvPr>
            <p:ph type="sldNum" sz="quarter" idx="10"/>
          </p:nvPr>
        </p:nvSpPr>
        <p:spPr/>
        <p:txBody>
          <a:bodyPr/>
          <a:lstStyle/>
          <a:p>
            <a:fld id="{CD963ECF-AE8F-3246-B567-D0675C4451C0}" type="slidenum">
              <a:rPr lang="en-US" smtClean="0"/>
              <a:pPr/>
              <a:t>1</a:t>
            </a:fld>
            <a:endParaRPr lang="en-US" dirty="0"/>
          </a:p>
        </p:txBody>
      </p:sp>
      <p:sp>
        <p:nvSpPr>
          <p:cNvPr id="9" name="Title 8">
            <a:extLst>
              <a:ext uri="{FF2B5EF4-FFF2-40B4-BE49-F238E27FC236}">
                <a16:creationId xmlns:a16="http://schemas.microsoft.com/office/drawing/2014/main" id="{CA7EA028-F8BA-3343-B580-435B213788B2}"/>
              </a:ext>
            </a:extLst>
          </p:cNvPr>
          <p:cNvSpPr>
            <a:spLocks noGrp="1"/>
          </p:cNvSpPr>
          <p:nvPr>
            <p:ph type="ctrTitle"/>
          </p:nvPr>
        </p:nvSpPr>
        <p:spPr>
          <a:xfrm>
            <a:off x="358078" y="1903751"/>
            <a:ext cx="10624554" cy="3821409"/>
          </a:xfrm>
        </p:spPr>
        <p:txBody>
          <a:bodyPr/>
          <a:lstStyle/>
          <a:p>
            <a:pPr algn="ctr"/>
            <a:r>
              <a:rPr lang="en-US" sz="6600" dirty="0"/>
              <a:t>2025 Spring Access Activity Summary</a:t>
            </a:r>
          </a:p>
        </p:txBody>
      </p:sp>
      <p:sp>
        <p:nvSpPr>
          <p:cNvPr id="11" name="Text Placeholder 10">
            <a:extLst>
              <a:ext uri="{FF2B5EF4-FFF2-40B4-BE49-F238E27FC236}">
                <a16:creationId xmlns:a16="http://schemas.microsoft.com/office/drawing/2014/main" id="{8D52AE04-074A-1643-9AB9-81C3539172F1}"/>
              </a:ext>
            </a:extLst>
          </p:cNvPr>
          <p:cNvSpPr>
            <a:spLocks noGrp="1"/>
          </p:cNvSpPr>
          <p:nvPr>
            <p:ph type="body" sz="quarter" idx="11"/>
          </p:nvPr>
        </p:nvSpPr>
        <p:spPr/>
        <p:txBody>
          <a:bodyPr/>
          <a:lstStyle/>
          <a:p>
            <a:r>
              <a:rPr lang="en-US" dirty="0"/>
              <a:t>Spring Meeting 2025</a:t>
            </a:r>
          </a:p>
        </p:txBody>
      </p:sp>
      <p:sp>
        <p:nvSpPr>
          <p:cNvPr id="4" name="Subtitle 3">
            <a:extLst>
              <a:ext uri="{FF2B5EF4-FFF2-40B4-BE49-F238E27FC236}">
                <a16:creationId xmlns:a16="http://schemas.microsoft.com/office/drawing/2014/main" id="{CB1B154A-8C93-6F7E-4BF1-CBC4A2B135C2}"/>
              </a:ext>
            </a:extLst>
          </p:cNvPr>
          <p:cNvSpPr>
            <a:spLocks noGrp="1"/>
          </p:cNvSpPr>
          <p:nvPr>
            <p:ph type="subTitle" idx="1"/>
          </p:nvPr>
        </p:nvSpPr>
        <p:spPr/>
        <p:txBody>
          <a:bodyPr/>
          <a:lstStyle/>
          <a:p>
            <a:r>
              <a:rPr lang="en-US" dirty="0"/>
              <a:t>Triannual Meeting</a:t>
            </a:r>
          </a:p>
        </p:txBody>
      </p:sp>
    </p:spTree>
    <p:extLst>
      <p:ext uri="{BB962C8B-B14F-4D97-AF65-F5344CB8AC3E}">
        <p14:creationId xmlns:p14="http://schemas.microsoft.com/office/powerpoint/2010/main" val="21359260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73D8B07-3092-ED4A-9B2E-BDCBA3D33BED}"/>
              </a:ext>
            </a:extLst>
          </p:cNvPr>
          <p:cNvSpPr>
            <a:spLocks noGrp="1"/>
          </p:cNvSpPr>
          <p:nvPr>
            <p:ph type="sldNum" sz="quarter" idx="10"/>
          </p:nvPr>
        </p:nvSpPr>
        <p:spPr/>
        <p:txBody>
          <a:bodyPr/>
          <a:lstStyle/>
          <a:p>
            <a:fld id="{CD963ECF-AE8F-3246-B567-D0675C4451C0}" type="slidenum">
              <a:rPr lang="en-US" smtClean="0"/>
              <a:pPr/>
              <a:t>2</a:t>
            </a:fld>
            <a:endParaRPr lang="en-US" dirty="0"/>
          </a:p>
        </p:txBody>
      </p:sp>
      <p:sp>
        <p:nvSpPr>
          <p:cNvPr id="9" name="Text Placeholder 8">
            <a:extLst>
              <a:ext uri="{FF2B5EF4-FFF2-40B4-BE49-F238E27FC236}">
                <a16:creationId xmlns:a16="http://schemas.microsoft.com/office/drawing/2014/main" id="{008FB0FA-C230-3D49-A90A-5AB807AFA6C9}"/>
              </a:ext>
            </a:extLst>
          </p:cNvPr>
          <p:cNvSpPr>
            <a:spLocks noGrp="1"/>
          </p:cNvSpPr>
          <p:nvPr>
            <p:ph type="body" sz="quarter" idx="14"/>
          </p:nvPr>
        </p:nvSpPr>
        <p:spPr>
          <a:xfrm>
            <a:off x="457200" y="884420"/>
            <a:ext cx="11239945" cy="788072"/>
          </a:xfrm>
        </p:spPr>
        <p:txBody>
          <a:bodyPr/>
          <a:lstStyle/>
          <a:p>
            <a:r>
              <a:rPr lang="en-US" dirty="0"/>
              <a:t>New Access Work Area </a:t>
            </a:r>
          </a:p>
        </p:txBody>
      </p:sp>
      <p:pic>
        <p:nvPicPr>
          <p:cNvPr id="17" name="Picture 2">
            <a:extLst>
              <a:ext uri="{FF2B5EF4-FFF2-40B4-BE49-F238E27FC236}">
                <a16:creationId xmlns:a16="http://schemas.microsoft.com/office/drawing/2014/main" id="{E4BFEBD9-3393-A449-190B-B55F4C56948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4640" y="3279731"/>
            <a:ext cx="2150572" cy="1087459"/>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a:extLst>
              <a:ext uri="{FF2B5EF4-FFF2-40B4-BE49-F238E27FC236}">
                <a16:creationId xmlns:a16="http://schemas.microsoft.com/office/drawing/2014/main" id="{105DCAEE-4C77-98A1-E41F-EEEA44D0CBB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3637" y="1890016"/>
            <a:ext cx="1979897" cy="119636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A7A4A0C0-CADD-D46E-9266-89FB43F5B89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4640" y="4693618"/>
            <a:ext cx="2505075" cy="1314450"/>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4A4CD06D-853F-0DE2-CD33-022960940644}"/>
              </a:ext>
            </a:extLst>
          </p:cNvPr>
          <p:cNvSpPr txBox="1"/>
          <p:nvPr/>
        </p:nvSpPr>
        <p:spPr>
          <a:xfrm>
            <a:off x="3053593" y="1938891"/>
            <a:ext cx="2018566" cy="369332"/>
          </a:xfrm>
          <a:prstGeom prst="rect">
            <a:avLst/>
          </a:prstGeom>
          <a:noFill/>
        </p:spPr>
        <p:txBody>
          <a:bodyPr wrap="none" rtlCol="0">
            <a:spAutoFit/>
          </a:bodyPr>
          <a:lstStyle/>
          <a:p>
            <a:r>
              <a:rPr lang="en-US" dirty="0"/>
              <a:t>All Active Projects</a:t>
            </a:r>
          </a:p>
        </p:txBody>
      </p:sp>
      <p:sp>
        <p:nvSpPr>
          <p:cNvPr id="20" name="TextBox 19">
            <a:extLst>
              <a:ext uri="{FF2B5EF4-FFF2-40B4-BE49-F238E27FC236}">
                <a16:creationId xmlns:a16="http://schemas.microsoft.com/office/drawing/2014/main" id="{649FA76D-14D4-DA33-6DC8-9DF7C4FF970C}"/>
              </a:ext>
            </a:extLst>
          </p:cNvPr>
          <p:cNvSpPr txBox="1"/>
          <p:nvPr/>
        </p:nvSpPr>
        <p:spPr>
          <a:xfrm>
            <a:off x="3115212" y="3395433"/>
            <a:ext cx="2018566" cy="369332"/>
          </a:xfrm>
          <a:prstGeom prst="rect">
            <a:avLst/>
          </a:prstGeom>
          <a:noFill/>
        </p:spPr>
        <p:txBody>
          <a:bodyPr wrap="none" rtlCol="0">
            <a:spAutoFit/>
          </a:bodyPr>
          <a:lstStyle/>
          <a:p>
            <a:r>
              <a:rPr lang="en-US" dirty="0"/>
              <a:t>All Active Projects</a:t>
            </a:r>
          </a:p>
        </p:txBody>
      </p:sp>
      <p:pic>
        <p:nvPicPr>
          <p:cNvPr id="21" name="Picture 20">
            <a:extLst>
              <a:ext uri="{FF2B5EF4-FFF2-40B4-BE49-F238E27FC236}">
                <a16:creationId xmlns:a16="http://schemas.microsoft.com/office/drawing/2014/main" id="{229E3552-9BA8-9D4A-7B84-6608E5DD1C60}"/>
              </a:ext>
            </a:extLst>
          </p:cNvPr>
          <p:cNvPicPr>
            <a:picLocks noChangeAspect="1"/>
          </p:cNvPicPr>
          <p:nvPr/>
        </p:nvPicPr>
        <p:blipFill>
          <a:blip r:embed="rId5"/>
          <a:stretch>
            <a:fillRect/>
          </a:stretch>
        </p:blipFill>
        <p:spPr>
          <a:xfrm>
            <a:off x="8527632" y="2576971"/>
            <a:ext cx="1790219" cy="1790219"/>
          </a:xfrm>
          <a:prstGeom prst="rect">
            <a:avLst/>
          </a:prstGeom>
        </p:spPr>
      </p:pic>
      <p:sp>
        <p:nvSpPr>
          <p:cNvPr id="22" name="TextBox 21">
            <a:extLst>
              <a:ext uri="{FF2B5EF4-FFF2-40B4-BE49-F238E27FC236}">
                <a16:creationId xmlns:a16="http://schemas.microsoft.com/office/drawing/2014/main" id="{AF367FA9-3458-20D1-A47B-BE72E0962D5B}"/>
              </a:ext>
            </a:extLst>
          </p:cNvPr>
          <p:cNvSpPr txBox="1"/>
          <p:nvPr/>
        </p:nvSpPr>
        <p:spPr>
          <a:xfrm>
            <a:off x="3673630" y="5317288"/>
            <a:ext cx="5064335" cy="923330"/>
          </a:xfrm>
          <a:prstGeom prst="rect">
            <a:avLst/>
          </a:prstGeom>
          <a:noFill/>
        </p:spPr>
        <p:txBody>
          <a:bodyPr wrap="none" rtlCol="0">
            <a:spAutoFit/>
          </a:bodyPr>
          <a:lstStyle/>
          <a:p>
            <a:r>
              <a:rPr lang="en-US" dirty="0"/>
              <a:t>2 Common YANG Projects brought in:</a:t>
            </a:r>
          </a:p>
          <a:p>
            <a:pPr marL="285750" indent="-285750">
              <a:buFontTx/>
              <a:buChar char="-"/>
            </a:pPr>
            <a:r>
              <a:rPr lang="en-US" dirty="0"/>
              <a:t>WT-496 MoCA YANG</a:t>
            </a:r>
          </a:p>
          <a:p>
            <a:pPr marL="285750" indent="-285750">
              <a:buFontTx/>
              <a:buChar char="-"/>
            </a:pPr>
            <a:r>
              <a:rPr lang="en-US" dirty="0"/>
              <a:t>WT-513 Access Node Management at Scale</a:t>
            </a:r>
          </a:p>
        </p:txBody>
      </p:sp>
      <p:sp>
        <p:nvSpPr>
          <p:cNvPr id="25" name="Arrow: Right 24">
            <a:extLst>
              <a:ext uri="{FF2B5EF4-FFF2-40B4-BE49-F238E27FC236}">
                <a16:creationId xmlns:a16="http://schemas.microsoft.com/office/drawing/2014/main" id="{02542EBA-831F-4E3F-9101-EA4AE670269A}"/>
              </a:ext>
            </a:extLst>
          </p:cNvPr>
          <p:cNvSpPr/>
          <p:nvPr/>
        </p:nvSpPr>
        <p:spPr>
          <a:xfrm rot="359272">
            <a:off x="2731257" y="2507786"/>
            <a:ext cx="5719419" cy="52345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Arrow: Right 25">
            <a:extLst>
              <a:ext uri="{FF2B5EF4-FFF2-40B4-BE49-F238E27FC236}">
                <a16:creationId xmlns:a16="http://schemas.microsoft.com/office/drawing/2014/main" id="{51D2448A-2BF1-DC9D-AEAB-3393AAF6ACF1}"/>
              </a:ext>
            </a:extLst>
          </p:cNvPr>
          <p:cNvSpPr/>
          <p:nvPr/>
        </p:nvSpPr>
        <p:spPr>
          <a:xfrm rot="21300919">
            <a:off x="3127851" y="3592003"/>
            <a:ext cx="5342223" cy="52345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Arrow: Right 26">
            <a:extLst>
              <a:ext uri="{FF2B5EF4-FFF2-40B4-BE49-F238E27FC236}">
                <a16:creationId xmlns:a16="http://schemas.microsoft.com/office/drawing/2014/main" id="{484843AB-D641-58E3-C20C-E59C5F58B86D}"/>
              </a:ext>
            </a:extLst>
          </p:cNvPr>
          <p:cNvSpPr/>
          <p:nvPr/>
        </p:nvSpPr>
        <p:spPr>
          <a:xfrm rot="20990584">
            <a:off x="3397316" y="4395610"/>
            <a:ext cx="5058545" cy="52345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949862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945C27-D388-74C7-8DA6-B3F5F1258537}"/>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1BFFB18-3CFB-0C7D-B616-DB7CFCE044EE}"/>
              </a:ext>
            </a:extLst>
          </p:cNvPr>
          <p:cNvSpPr>
            <a:spLocks noGrp="1"/>
          </p:cNvSpPr>
          <p:nvPr>
            <p:ph type="sldNum" sz="quarter" idx="10"/>
          </p:nvPr>
        </p:nvSpPr>
        <p:spPr/>
        <p:txBody>
          <a:bodyPr/>
          <a:lstStyle/>
          <a:p>
            <a:fld id="{CD963ECF-AE8F-3246-B567-D0675C4451C0}" type="slidenum">
              <a:rPr lang="en-US" smtClean="0"/>
              <a:pPr/>
              <a:t>3</a:t>
            </a:fld>
            <a:endParaRPr lang="en-US" dirty="0"/>
          </a:p>
        </p:txBody>
      </p:sp>
      <p:sp>
        <p:nvSpPr>
          <p:cNvPr id="7" name="Content Placeholder 6">
            <a:extLst>
              <a:ext uri="{FF2B5EF4-FFF2-40B4-BE49-F238E27FC236}">
                <a16:creationId xmlns:a16="http://schemas.microsoft.com/office/drawing/2014/main" id="{D6F167C5-18FF-214C-DD3C-EC5ED1639992}"/>
              </a:ext>
            </a:extLst>
          </p:cNvPr>
          <p:cNvSpPr>
            <a:spLocks noGrp="1"/>
          </p:cNvSpPr>
          <p:nvPr>
            <p:ph idx="1"/>
          </p:nvPr>
        </p:nvSpPr>
        <p:spPr>
          <a:xfrm>
            <a:off x="824456" y="1672492"/>
            <a:ext cx="10402867" cy="4820383"/>
          </a:xfrm>
        </p:spPr>
        <p:txBody>
          <a:bodyPr>
            <a:normAutofit fontScale="85000" lnSpcReduction="20000"/>
          </a:bodyPr>
          <a:lstStyle/>
          <a:p>
            <a:pPr marL="0" indent="0">
              <a:buClr>
                <a:srgbClr val="41B64C"/>
              </a:buClr>
              <a:buNone/>
            </a:pPr>
            <a:r>
              <a:rPr lang="en-US" sz="2800" b="0" i="0" dirty="0">
                <a:solidFill>
                  <a:srgbClr val="172B4D"/>
                </a:solidFill>
                <a:effectLst/>
                <a:latin typeface="+mj-lt"/>
              </a:rPr>
              <a:t>Mission:</a:t>
            </a:r>
          </a:p>
          <a:p>
            <a:pPr>
              <a:buClr>
                <a:srgbClr val="41B64C"/>
              </a:buClr>
            </a:pPr>
            <a:r>
              <a:rPr lang="en-US" sz="2800" b="0" i="0" dirty="0">
                <a:solidFill>
                  <a:srgbClr val="172B4D"/>
                </a:solidFill>
                <a:effectLst/>
                <a:latin typeface="+mj-lt"/>
              </a:rPr>
              <a:t>Develop Broadband Forum technical specifications and test plans to enable multi-vendor interoperability for last mile broadband network deployments according to Broadband Forum network architectures.</a:t>
            </a:r>
          </a:p>
          <a:p>
            <a:pPr>
              <a:buClr>
                <a:srgbClr val="41B64C"/>
              </a:buClr>
            </a:pPr>
            <a:endParaRPr lang="en-US" sz="2800" b="0" i="0" dirty="0">
              <a:solidFill>
                <a:srgbClr val="172B4D"/>
              </a:solidFill>
              <a:effectLst/>
              <a:latin typeface="+mj-lt"/>
            </a:endParaRPr>
          </a:p>
          <a:p>
            <a:pPr marL="0" indent="0">
              <a:buClr>
                <a:srgbClr val="41B64C"/>
              </a:buClr>
              <a:buNone/>
            </a:pPr>
            <a:r>
              <a:rPr lang="en-US" sz="2800" b="0" i="0" dirty="0">
                <a:solidFill>
                  <a:srgbClr val="172B4D"/>
                </a:solidFill>
                <a:effectLst/>
                <a:latin typeface="+mj-lt"/>
              </a:rPr>
              <a:t>Scope:</a:t>
            </a:r>
          </a:p>
          <a:p>
            <a:pPr>
              <a:buClr>
                <a:srgbClr val="41B64C"/>
              </a:buClr>
            </a:pPr>
            <a:r>
              <a:rPr lang="en-US" sz="2800" b="0" i="0" dirty="0">
                <a:solidFill>
                  <a:srgbClr val="172B4D"/>
                </a:solidFill>
                <a:effectLst/>
                <a:latin typeface="+mj-lt"/>
              </a:rPr>
              <a:t>Develop technical specifications for broadband access networks, including fixed wireless access, such as nodal requirements for access nodes, requirements for PON based mobile backhaul networks, authentication of network endpoints, and access network power saving.</a:t>
            </a:r>
          </a:p>
          <a:p>
            <a:pPr>
              <a:buClr>
                <a:srgbClr val="41B64C"/>
              </a:buClr>
            </a:pPr>
            <a:r>
              <a:rPr lang="en-US" sz="2800" b="0" i="0" dirty="0">
                <a:solidFill>
                  <a:srgbClr val="172B4D"/>
                </a:solidFill>
                <a:effectLst/>
                <a:latin typeface="+mj-lt"/>
              </a:rPr>
              <a:t>Specify data / information models for management of access nodes and subtended devices.</a:t>
            </a:r>
          </a:p>
          <a:p>
            <a:pPr>
              <a:buClr>
                <a:srgbClr val="41B64C"/>
              </a:buClr>
            </a:pPr>
            <a:r>
              <a:rPr lang="en-US" sz="2800" b="0" i="0" dirty="0">
                <a:solidFill>
                  <a:srgbClr val="172B4D"/>
                </a:solidFill>
                <a:effectLst/>
                <a:latin typeface="+mj-lt"/>
              </a:rPr>
              <a:t>Create of conformance, interoperability, and </a:t>
            </a:r>
            <a:r>
              <a:rPr lang="en-US" sz="2800" b="0" i="0" dirty="0" err="1">
                <a:solidFill>
                  <a:srgbClr val="172B4D"/>
                </a:solidFill>
                <a:effectLst/>
                <a:latin typeface="+mj-lt"/>
              </a:rPr>
              <a:t>plugfest</a:t>
            </a:r>
            <a:r>
              <a:rPr lang="en-US" sz="2800" b="0" i="0" dirty="0">
                <a:solidFill>
                  <a:srgbClr val="172B4D"/>
                </a:solidFill>
                <a:effectLst/>
                <a:latin typeface="+mj-lt"/>
              </a:rPr>
              <a:t> test plans for access network technologies (such as HS-PON, XGS-PON, NG-PON, </a:t>
            </a:r>
            <a:r>
              <a:rPr lang="en-US" sz="2800" b="0" i="0" dirty="0" err="1">
                <a:solidFill>
                  <a:srgbClr val="172B4D"/>
                </a:solidFill>
                <a:effectLst/>
                <a:latin typeface="+mj-lt"/>
              </a:rPr>
              <a:t>Gfast</a:t>
            </a:r>
            <a:r>
              <a:rPr lang="en-US" sz="2800" b="0" i="0" dirty="0">
                <a:solidFill>
                  <a:srgbClr val="172B4D"/>
                </a:solidFill>
                <a:effectLst/>
                <a:latin typeface="+mj-lt"/>
              </a:rPr>
              <a:t>, etc.).</a:t>
            </a:r>
            <a:endParaRPr lang="en-US" sz="2800" dirty="0">
              <a:latin typeface="+mj-lt"/>
            </a:endParaRPr>
          </a:p>
        </p:txBody>
      </p:sp>
      <p:sp>
        <p:nvSpPr>
          <p:cNvPr id="9" name="Text Placeholder 8">
            <a:extLst>
              <a:ext uri="{FF2B5EF4-FFF2-40B4-BE49-F238E27FC236}">
                <a16:creationId xmlns:a16="http://schemas.microsoft.com/office/drawing/2014/main" id="{0B9BBB0D-2C96-FAD0-37E3-853F1CE65226}"/>
              </a:ext>
            </a:extLst>
          </p:cNvPr>
          <p:cNvSpPr>
            <a:spLocks noGrp="1"/>
          </p:cNvSpPr>
          <p:nvPr>
            <p:ph type="body" sz="quarter" idx="14"/>
          </p:nvPr>
        </p:nvSpPr>
        <p:spPr>
          <a:xfrm>
            <a:off x="457200" y="884420"/>
            <a:ext cx="11239945" cy="788072"/>
          </a:xfrm>
        </p:spPr>
        <p:txBody>
          <a:bodyPr/>
          <a:lstStyle/>
          <a:p>
            <a:r>
              <a:rPr lang="en-US" dirty="0"/>
              <a:t>Mission &amp; Scope Statement</a:t>
            </a:r>
          </a:p>
        </p:txBody>
      </p:sp>
      <p:pic>
        <p:nvPicPr>
          <p:cNvPr id="3" name="Picture 2">
            <a:extLst>
              <a:ext uri="{FF2B5EF4-FFF2-40B4-BE49-F238E27FC236}">
                <a16:creationId xmlns:a16="http://schemas.microsoft.com/office/drawing/2014/main" id="{3BED77E1-1495-8AD2-C020-DDA4A803A58E}"/>
              </a:ext>
            </a:extLst>
          </p:cNvPr>
          <p:cNvPicPr>
            <a:picLocks noChangeAspect="1"/>
          </p:cNvPicPr>
          <p:nvPr/>
        </p:nvPicPr>
        <p:blipFill>
          <a:blip r:embed="rId2"/>
          <a:stretch>
            <a:fillRect/>
          </a:stretch>
        </p:blipFill>
        <p:spPr>
          <a:xfrm>
            <a:off x="221953" y="83128"/>
            <a:ext cx="835060" cy="835060"/>
          </a:xfrm>
          <a:prstGeom prst="rect">
            <a:avLst/>
          </a:prstGeom>
        </p:spPr>
      </p:pic>
    </p:spTree>
    <p:extLst>
      <p:ext uri="{BB962C8B-B14F-4D97-AF65-F5344CB8AC3E}">
        <p14:creationId xmlns:p14="http://schemas.microsoft.com/office/powerpoint/2010/main" val="41899661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8AF3C5-B326-C82E-DE53-0D7B31851FF9}"/>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7432C5F-93F2-47A4-62BA-BD5836355E12}"/>
              </a:ext>
            </a:extLst>
          </p:cNvPr>
          <p:cNvSpPr>
            <a:spLocks noGrp="1"/>
          </p:cNvSpPr>
          <p:nvPr>
            <p:ph type="sldNum" sz="quarter" idx="10"/>
          </p:nvPr>
        </p:nvSpPr>
        <p:spPr/>
        <p:txBody>
          <a:bodyPr/>
          <a:lstStyle/>
          <a:p>
            <a:fld id="{CD963ECF-AE8F-3246-B567-D0675C4451C0}" type="slidenum">
              <a:rPr lang="en-US" smtClean="0"/>
              <a:pPr/>
              <a:t>4</a:t>
            </a:fld>
            <a:endParaRPr lang="en-US" dirty="0"/>
          </a:p>
        </p:txBody>
      </p:sp>
      <p:graphicFrame>
        <p:nvGraphicFramePr>
          <p:cNvPr id="3" name="Content Placeholder 2">
            <a:extLst>
              <a:ext uri="{FF2B5EF4-FFF2-40B4-BE49-F238E27FC236}">
                <a16:creationId xmlns:a16="http://schemas.microsoft.com/office/drawing/2014/main" id="{C384506A-0722-2D7D-BEC2-2BC9FEBE97DB}"/>
              </a:ext>
            </a:extLst>
          </p:cNvPr>
          <p:cNvGraphicFramePr>
            <a:graphicFrameLocks noGrp="1"/>
          </p:cNvGraphicFramePr>
          <p:nvPr>
            <p:ph idx="1"/>
            <p:extLst>
              <p:ext uri="{D42A27DB-BD31-4B8C-83A1-F6EECF244321}">
                <p14:modId xmlns:p14="http://schemas.microsoft.com/office/powerpoint/2010/main" val="475374387"/>
              </p:ext>
            </p:extLst>
          </p:nvPr>
        </p:nvGraphicFramePr>
        <p:xfrm>
          <a:off x="765189" y="2237808"/>
          <a:ext cx="7984528" cy="2834640"/>
        </p:xfrm>
        <a:graphic>
          <a:graphicData uri="http://schemas.openxmlformats.org/drawingml/2006/table">
            <a:tbl>
              <a:tblPr firstRow="1" bandRow="1">
                <a:tableStyleId>{5C22544A-7EE6-4342-B048-85BDC9FD1C3A}</a:tableStyleId>
              </a:tblPr>
              <a:tblGrid>
                <a:gridCol w="1573672">
                  <a:extLst>
                    <a:ext uri="{9D8B030D-6E8A-4147-A177-3AD203B41FA5}">
                      <a16:colId xmlns:a16="http://schemas.microsoft.com/office/drawing/2014/main" val="1208319454"/>
                    </a:ext>
                  </a:extLst>
                </a:gridCol>
                <a:gridCol w="3122372">
                  <a:extLst>
                    <a:ext uri="{9D8B030D-6E8A-4147-A177-3AD203B41FA5}">
                      <a16:colId xmlns:a16="http://schemas.microsoft.com/office/drawing/2014/main" val="4019794013"/>
                    </a:ext>
                  </a:extLst>
                </a:gridCol>
                <a:gridCol w="3288484">
                  <a:extLst>
                    <a:ext uri="{9D8B030D-6E8A-4147-A177-3AD203B41FA5}">
                      <a16:colId xmlns:a16="http://schemas.microsoft.com/office/drawing/2014/main" val="4186210592"/>
                    </a:ext>
                  </a:extLst>
                </a:gridCol>
              </a:tblGrid>
              <a:tr h="370840">
                <a:tc>
                  <a:txBody>
                    <a:bodyPr/>
                    <a:lstStyle/>
                    <a:p>
                      <a:r>
                        <a:rPr lang="en-US" dirty="0"/>
                        <a:t>Project Stream</a:t>
                      </a:r>
                    </a:p>
                  </a:txBody>
                  <a:tcPr/>
                </a:tc>
                <a:tc>
                  <a:txBody>
                    <a:bodyPr/>
                    <a:lstStyle/>
                    <a:p>
                      <a:r>
                        <a:rPr lang="en-US" dirty="0"/>
                        <a:t>Link </a:t>
                      </a:r>
                    </a:p>
                  </a:txBody>
                  <a:tcPr/>
                </a:tc>
                <a:tc>
                  <a:txBody>
                    <a:bodyPr/>
                    <a:lstStyle/>
                    <a:p>
                      <a:r>
                        <a:rPr lang="en-US" dirty="0"/>
                        <a:t>Active Working Texts</a:t>
                      </a:r>
                    </a:p>
                  </a:txBody>
                  <a:tcPr/>
                </a:tc>
                <a:extLst>
                  <a:ext uri="{0D108BD9-81ED-4DB2-BD59-A6C34878D82A}">
                    <a16:rowId xmlns:a16="http://schemas.microsoft.com/office/drawing/2014/main" val="2957652923"/>
                  </a:ext>
                </a:extLst>
              </a:tr>
              <a:tr h="370840">
                <a:tc>
                  <a:txBody>
                    <a:bodyPr/>
                    <a:lstStyle/>
                    <a:p>
                      <a:r>
                        <a:rPr lang="en-US" dirty="0"/>
                        <a:t>Access Architecture</a:t>
                      </a:r>
                    </a:p>
                  </a:txBody>
                  <a:tcPr/>
                </a:tc>
                <a:tc>
                  <a:txBody>
                    <a:bodyPr/>
                    <a:lstStyle/>
                    <a:p>
                      <a:r>
                        <a:rPr lang="en-US" dirty="0">
                          <a:hlinkClick r:id="rId2"/>
                        </a:rPr>
                        <a:t>Architecture PS</a:t>
                      </a:r>
                      <a:endParaRPr lang="en-US" dirty="0"/>
                    </a:p>
                  </a:txBody>
                  <a:tcPr/>
                </a:tc>
                <a:tc>
                  <a:txBody>
                    <a:bodyPr/>
                    <a:lstStyle/>
                    <a:p>
                      <a:r>
                        <a:rPr lang="en-US" dirty="0"/>
                        <a:t>2 Working Texts</a:t>
                      </a:r>
                    </a:p>
                  </a:txBody>
                  <a:tcPr/>
                </a:tc>
                <a:extLst>
                  <a:ext uri="{0D108BD9-81ED-4DB2-BD59-A6C34878D82A}">
                    <a16:rowId xmlns:a16="http://schemas.microsoft.com/office/drawing/2014/main" val="758501647"/>
                  </a:ext>
                </a:extLst>
              </a:tr>
              <a:tr h="370840">
                <a:tc>
                  <a:txBody>
                    <a:bodyPr/>
                    <a:lstStyle/>
                    <a:p>
                      <a:r>
                        <a:rPr lang="en-US" dirty="0"/>
                        <a:t>Access Interop &amp; Test</a:t>
                      </a:r>
                    </a:p>
                  </a:txBody>
                  <a:tcPr/>
                </a:tc>
                <a:tc>
                  <a:txBody>
                    <a:bodyPr/>
                    <a:lstStyle/>
                    <a:p>
                      <a:r>
                        <a:rPr lang="en-US" dirty="0">
                          <a:hlinkClick r:id="rId3"/>
                        </a:rPr>
                        <a:t>Interop &amp; Test PS</a:t>
                      </a:r>
                      <a:endParaRPr lang="en-US" dirty="0"/>
                    </a:p>
                  </a:txBody>
                  <a:tcPr/>
                </a:tc>
                <a:tc>
                  <a:txBody>
                    <a:bodyPr/>
                    <a:lstStyle/>
                    <a:p>
                      <a:r>
                        <a:rPr lang="en-US" dirty="0"/>
                        <a:t>5 Test Plans</a:t>
                      </a:r>
                    </a:p>
                  </a:txBody>
                  <a:tcPr/>
                </a:tc>
                <a:extLst>
                  <a:ext uri="{0D108BD9-81ED-4DB2-BD59-A6C34878D82A}">
                    <a16:rowId xmlns:a16="http://schemas.microsoft.com/office/drawing/2014/main" val="1777386599"/>
                  </a:ext>
                </a:extLst>
              </a:tr>
              <a:tr h="370840">
                <a:tc>
                  <a:txBody>
                    <a:bodyPr/>
                    <a:lstStyle/>
                    <a:p>
                      <a:r>
                        <a:rPr lang="en-US" dirty="0"/>
                        <a:t>Access Management</a:t>
                      </a:r>
                    </a:p>
                  </a:txBody>
                  <a:tcPr/>
                </a:tc>
                <a:tc>
                  <a:txBody>
                    <a:bodyPr/>
                    <a:lstStyle/>
                    <a:p>
                      <a:r>
                        <a:rPr lang="en-US" dirty="0">
                          <a:hlinkClick r:id="rId4"/>
                        </a:rPr>
                        <a:t>Access Management PS</a:t>
                      </a:r>
                      <a:endParaRPr lang="en-US" dirty="0"/>
                    </a:p>
                  </a:txBody>
                  <a:tcPr/>
                </a:tc>
                <a:tc>
                  <a:txBody>
                    <a:bodyPr/>
                    <a:lstStyle/>
                    <a:p>
                      <a:r>
                        <a:rPr lang="en-US" dirty="0"/>
                        <a:t>7 Working Texts</a:t>
                      </a:r>
                    </a:p>
                  </a:txBody>
                  <a:tcPr/>
                </a:tc>
                <a:extLst>
                  <a:ext uri="{0D108BD9-81ED-4DB2-BD59-A6C34878D82A}">
                    <a16:rowId xmlns:a16="http://schemas.microsoft.com/office/drawing/2014/main" val="3653504938"/>
                  </a:ext>
                </a:extLst>
              </a:tr>
            </a:tbl>
          </a:graphicData>
        </a:graphic>
      </p:graphicFrame>
      <p:sp>
        <p:nvSpPr>
          <p:cNvPr id="9" name="Text Placeholder 8">
            <a:extLst>
              <a:ext uri="{FF2B5EF4-FFF2-40B4-BE49-F238E27FC236}">
                <a16:creationId xmlns:a16="http://schemas.microsoft.com/office/drawing/2014/main" id="{3D2290DC-B1C5-ADB9-93FF-1A86A6871C3E}"/>
              </a:ext>
            </a:extLst>
          </p:cNvPr>
          <p:cNvSpPr>
            <a:spLocks noGrp="1"/>
          </p:cNvSpPr>
          <p:nvPr>
            <p:ph type="body" sz="quarter" idx="14"/>
          </p:nvPr>
        </p:nvSpPr>
        <p:spPr>
          <a:xfrm>
            <a:off x="457200" y="884420"/>
            <a:ext cx="11239945" cy="788072"/>
          </a:xfrm>
        </p:spPr>
        <p:txBody>
          <a:bodyPr/>
          <a:lstStyle/>
          <a:p>
            <a:r>
              <a:rPr lang="en-US" dirty="0"/>
              <a:t>Project Streams</a:t>
            </a:r>
          </a:p>
        </p:txBody>
      </p:sp>
      <p:pic>
        <p:nvPicPr>
          <p:cNvPr id="4" name="Picture 3">
            <a:extLst>
              <a:ext uri="{FF2B5EF4-FFF2-40B4-BE49-F238E27FC236}">
                <a16:creationId xmlns:a16="http://schemas.microsoft.com/office/drawing/2014/main" id="{64060308-A1FA-685B-10D3-6BBBA2F92632}"/>
              </a:ext>
            </a:extLst>
          </p:cNvPr>
          <p:cNvPicPr>
            <a:picLocks noChangeAspect="1"/>
          </p:cNvPicPr>
          <p:nvPr/>
        </p:nvPicPr>
        <p:blipFill>
          <a:blip r:embed="rId5"/>
          <a:stretch>
            <a:fillRect/>
          </a:stretch>
        </p:blipFill>
        <p:spPr>
          <a:xfrm>
            <a:off x="221953" y="83128"/>
            <a:ext cx="835060" cy="835060"/>
          </a:xfrm>
          <a:prstGeom prst="rect">
            <a:avLst/>
          </a:prstGeom>
        </p:spPr>
      </p:pic>
    </p:spTree>
    <p:extLst>
      <p:ext uri="{BB962C8B-B14F-4D97-AF65-F5344CB8AC3E}">
        <p14:creationId xmlns:p14="http://schemas.microsoft.com/office/powerpoint/2010/main" val="19694681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E94C621-C877-EEB5-A381-E2BD78515448}"/>
              </a:ext>
            </a:extLst>
          </p:cNvPr>
          <p:cNvSpPr>
            <a:spLocks noGrp="1"/>
          </p:cNvSpPr>
          <p:nvPr>
            <p:ph type="sldNum" sz="quarter" idx="10"/>
          </p:nvPr>
        </p:nvSpPr>
        <p:spPr/>
        <p:txBody>
          <a:bodyPr/>
          <a:lstStyle/>
          <a:p>
            <a:fld id="{CD963ECF-AE8F-3246-B567-D0675C4451C0}" type="slidenum">
              <a:rPr lang="en-US" smtClean="0"/>
              <a:pPr/>
              <a:t>5</a:t>
            </a:fld>
            <a:endParaRPr lang="en-US" dirty="0"/>
          </a:p>
        </p:txBody>
      </p:sp>
      <p:sp>
        <p:nvSpPr>
          <p:cNvPr id="8" name="Text Placeholder 10">
            <a:extLst>
              <a:ext uri="{FF2B5EF4-FFF2-40B4-BE49-F238E27FC236}">
                <a16:creationId xmlns:a16="http://schemas.microsoft.com/office/drawing/2014/main" id="{2EA4545E-C4F0-479C-C614-19ABBAFBFCE7}"/>
              </a:ext>
            </a:extLst>
          </p:cNvPr>
          <p:cNvSpPr txBox="1">
            <a:spLocks/>
          </p:cNvSpPr>
          <p:nvPr/>
        </p:nvSpPr>
        <p:spPr>
          <a:xfrm>
            <a:off x="135384" y="2497330"/>
            <a:ext cx="7102984" cy="534396"/>
          </a:xfrm>
          <a:prstGeom prst="rect">
            <a:avLst/>
          </a:prstGeom>
        </p:spPr>
        <p:txBody>
          <a:bodyPr/>
          <a:lstStyle>
            <a:lvl1pPr marL="228600" indent="-228600" algn="l" defTabSz="914400" rtl="0" eaLnBrk="1" latinLnBrk="0" hangingPunct="1">
              <a:lnSpc>
                <a:spcPct val="90000"/>
              </a:lnSpc>
              <a:spcBef>
                <a:spcPts val="1000"/>
              </a:spcBef>
              <a:buClr>
                <a:schemeClr val="accent2"/>
              </a:buClr>
              <a:buFont typeface="Wingdings" pitchFamily="2" charset="2"/>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t>Project Stream Leads</a:t>
            </a:r>
          </a:p>
        </p:txBody>
      </p:sp>
      <p:pic>
        <p:nvPicPr>
          <p:cNvPr id="9" name="Content Placeholder 15">
            <a:extLst>
              <a:ext uri="{FF2B5EF4-FFF2-40B4-BE49-F238E27FC236}">
                <a16:creationId xmlns:a16="http://schemas.microsoft.com/office/drawing/2014/main" id="{9081B856-35BB-2B5F-B7D0-0BE008BF2CB9}"/>
              </a:ext>
            </a:extLst>
          </p:cNvPr>
          <p:cNvPicPr>
            <a:picLocks noChangeAspect="1"/>
          </p:cNvPicPr>
          <p:nvPr/>
        </p:nvPicPr>
        <p:blipFill>
          <a:blip r:embed="rId2"/>
          <a:stretch>
            <a:fillRect/>
          </a:stretch>
        </p:blipFill>
        <p:spPr>
          <a:xfrm>
            <a:off x="221953" y="5662597"/>
            <a:ext cx="956114" cy="956114"/>
          </a:xfrm>
          <a:prstGeom prst="rect">
            <a:avLst/>
          </a:prstGeom>
        </p:spPr>
      </p:pic>
      <p:sp>
        <p:nvSpPr>
          <p:cNvPr id="10" name="TextBox 9">
            <a:extLst>
              <a:ext uri="{FF2B5EF4-FFF2-40B4-BE49-F238E27FC236}">
                <a16:creationId xmlns:a16="http://schemas.microsoft.com/office/drawing/2014/main" id="{0BC04051-25C5-1C16-8733-98ACEDEB9F1B}"/>
              </a:ext>
            </a:extLst>
          </p:cNvPr>
          <p:cNvSpPr txBox="1"/>
          <p:nvPr/>
        </p:nvSpPr>
        <p:spPr>
          <a:xfrm>
            <a:off x="1311905" y="5892581"/>
            <a:ext cx="4399083" cy="646331"/>
          </a:xfrm>
          <a:prstGeom prst="rect">
            <a:avLst/>
          </a:prstGeom>
          <a:noFill/>
        </p:spPr>
        <p:txBody>
          <a:bodyPr wrap="square">
            <a:spAutoFit/>
          </a:bodyPr>
          <a:lstStyle/>
          <a:p>
            <a:r>
              <a:rPr lang="en-US" dirty="0"/>
              <a:t>Access Architecture PS:  </a:t>
            </a:r>
          </a:p>
          <a:p>
            <a:r>
              <a:rPr lang="en-US" dirty="0"/>
              <a:t>Samuel Chen, Broadcom</a:t>
            </a:r>
          </a:p>
        </p:txBody>
      </p:sp>
      <p:pic>
        <p:nvPicPr>
          <p:cNvPr id="11" name="Picture 10" descr="A person wearing glasses and smiling at the camera&#10;&#10;Description automatically generated">
            <a:extLst>
              <a:ext uri="{FF2B5EF4-FFF2-40B4-BE49-F238E27FC236}">
                <a16:creationId xmlns:a16="http://schemas.microsoft.com/office/drawing/2014/main" id="{7EA5DDCB-E037-39BD-742D-1DECD8A7A765}"/>
              </a:ext>
            </a:extLst>
          </p:cNvPr>
          <p:cNvPicPr>
            <a:picLocks noChangeAspect="1"/>
          </p:cNvPicPr>
          <p:nvPr/>
        </p:nvPicPr>
        <p:blipFill>
          <a:blip r:embed="rId3"/>
          <a:stretch>
            <a:fillRect/>
          </a:stretch>
        </p:blipFill>
        <p:spPr>
          <a:xfrm>
            <a:off x="5341882" y="2813435"/>
            <a:ext cx="923348" cy="1231130"/>
          </a:xfrm>
          <a:prstGeom prst="rect">
            <a:avLst/>
          </a:prstGeom>
        </p:spPr>
      </p:pic>
      <p:sp>
        <p:nvSpPr>
          <p:cNvPr id="12" name="TextBox 11">
            <a:extLst>
              <a:ext uri="{FF2B5EF4-FFF2-40B4-BE49-F238E27FC236}">
                <a16:creationId xmlns:a16="http://schemas.microsoft.com/office/drawing/2014/main" id="{08DC34CE-47AE-E7E2-80C3-C95F36093B70}"/>
              </a:ext>
            </a:extLst>
          </p:cNvPr>
          <p:cNvSpPr txBox="1"/>
          <p:nvPr/>
        </p:nvSpPr>
        <p:spPr>
          <a:xfrm>
            <a:off x="881352" y="3150716"/>
            <a:ext cx="4495908" cy="646331"/>
          </a:xfrm>
          <a:prstGeom prst="rect">
            <a:avLst/>
          </a:prstGeom>
          <a:noFill/>
        </p:spPr>
        <p:txBody>
          <a:bodyPr wrap="square">
            <a:spAutoFit/>
          </a:bodyPr>
          <a:lstStyle/>
          <a:p>
            <a:pPr lvl="1">
              <a:buClr>
                <a:srgbClr val="41B64C"/>
              </a:buClr>
            </a:pPr>
            <a:r>
              <a:rPr lang="en-US" dirty="0"/>
              <a:t>Access Interoperability and Test PS:  Justin Nelson, UNH</a:t>
            </a:r>
          </a:p>
        </p:txBody>
      </p:sp>
      <p:sp>
        <p:nvSpPr>
          <p:cNvPr id="13" name="TextBox 12">
            <a:extLst>
              <a:ext uri="{FF2B5EF4-FFF2-40B4-BE49-F238E27FC236}">
                <a16:creationId xmlns:a16="http://schemas.microsoft.com/office/drawing/2014/main" id="{D2761AA7-3E70-A965-D1AD-342CBE57F135}"/>
              </a:ext>
            </a:extLst>
          </p:cNvPr>
          <p:cNvSpPr txBox="1"/>
          <p:nvPr/>
        </p:nvSpPr>
        <p:spPr>
          <a:xfrm>
            <a:off x="1491214" y="4519982"/>
            <a:ext cx="3241125" cy="646331"/>
          </a:xfrm>
          <a:prstGeom prst="rect">
            <a:avLst/>
          </a:prstGeom>
          <a:noFill/>
        </p:spPr>
        <p:txBody>
          <a:bodyPr wrap="square">
            <a:spAutoFit/>
          </a:bodyPr>
          <a:lstStyle/>
          <a:p>
            <a:r>
              <a:rPr lang="en-US" dirty="0"/>
              <a:t>Access Management PS: Joey Boyd, </a:t>
            </a:r>
            <a:r>
              <a:rPr lang="en-US" dirty="0" err="1"/>
              <a:t>Adtran</a:t>
            </a:r>
            <a:endParaRPr lang="en-US" dirty="0"/>
          </a:p>
        </p:txBody>
      </p:sp>
      <p:sp>
        <p:nvSpPr>
          <p:cNvPr id="16" name="TextBox 15">
            <a:extLst>
              <a:ext uri="{FF2B5EF4-FFF2-40B4-BE49-F238E27FC236}">
                <a16:creationId xmlns:a16="http://schemas.microsoft.com/office/drawing/2014/main" id="{F7C5BA0E-2E4F-77B6-6213-32AC67E213D4}"/>
              </a:ext>
            </a:extLst>
          </p:cNvPr>
          <p:cNvSpPr txBox="1"/>
          <p:nvPr/>
        </p:nvSpPr>
        <p:spPr>
          <a:xfrm>
            <a:off x="147458" y="922775"/>
            <a:ext cx="6094520" cy="400110"/>
          </a:xfrm>
          <a:prstGeom prst="rect">
            <a:avLst/>
          </a:prstGeom>
          <a:noFill/>
        </p:spPr>
        <p:txBody>
          <a:bodyPr wrap="square">
            <a:spAutoFit/>
          </a:bodyPr>
          <a:lstStyle/>
          <a:p>
            <a:pPr>
              <a:buClr>
                <a:srgbClr val="41B64C"/>
              </a:buClr>
            </a:pPr>
            <a:r>
              <a:rPr lang="en-US" sz="2000" dirty="0"/>
              <a:t>Access Work Area Directors</a:t>
            </a:r>
          </a:p>
        </p:txBody>
      </p:sp>
      <p:pic>
        <p:nvPicPr>
          <p:cNvPr id="17" name="Picture 16" descr="A person smiling for the camera&#10;&#10;Description automatically generated">
            <a:extLst>
              <a:ext uri="{FF2B5EF4-FFF2-40B4-BE49-F238E27FC236}">
                <a16:creationId xmlns:a16="http://schemas.microsoft.com/office/drawing/2014/main" id="{F05DCAAD-EBE3-CF1E-D358-98D7A54418EC}"/>
              </a:ext>
            </a:extLst>
          </p:cNvPr>
          <p:cNvPicPr>
            <a:picLocks noChangeAspect="1"/>
          </p:cNvPicPr>
          <p:nvPr/>
        </p:nvPicPr>
        <p:blipFill>
          <a:blip r:embed="rId4"/>
          <a:stretch>
            <a:fillRect/>
          </a:stretch>
        </p:blipFill>
        <p:spPr>
          <a:xfrm>
            <a:off x="285699" y="1367458"/>
            <a:ext cx="660050" cy="990796"/>
          </a:xfrm>
          <a:prstGeom prst="rect">
            <a:avLst/>
          </a:prstGeom>
        </p:spPr>
      </p:pic>
      <p:sp>
        <p:nvSpPr>
          <p:cNvPr id="18" name="TextBox 17">
            <a:extLst>
              <a:ext uri="{FF2B5EF4-FFF2-40B4-BE49-F238E27FC236}">
                <a16:creationId xmlns:a16="http://schemas.microsoft.com/office/drawing/2014/main" id="{4774891D-BF42-DA72-B78C-E85479746BFE}"/>
              </a:ext>
            </a:extLst>
          </p:cNvPr>
          <p:cNvSpPr txBox="1"/>
          <p:nvPr/>
        </p:nvSpPr>
        <p:spPr>
          <a:xfrm>
            <a:off x="1130588" y="1504266"/>
            <a:ext cx="2200885" cy="369332"/>
          </a:xfrm>
          <a:prstGeom prst="rect">
            <a:avLst/>
          </a:prstGeom>
          <a:noFill/>
        </p:spPr>
        <p:txBody>
          <a:bodyPr wrap="square">
            <a:spAutoFit/>
          </a:bodyPr>
          <a:lstStyle/>
          <a:p>
            <a:r>
              <a:rPr lang="en-US" dirty="0"/>
              <a:t>Marta Seda, Calix</a:t>
            </a:r>
          </a:p>
        </p:txBody>
      </p:sp>
      <p:pic>
        <p:nvPicPr>
          <p:cNvPr id="19" name="Picture 18">
            <a:extLst>
              <a:ext uri="{FF2B5EF4-FFF2-40B4-BE49-F238E27FC236}">
                <a16:creationId xmlns:a16="http://schemas.microsoft.com/office/drawing/2014/main" id="{2B3EFD6A-0291-58B2-979B-29548FE705CD}"/>
              </a:ext>
            </a:extLst>
          </p:cNvPr>
          <p:cNvPicPr>
            <a:picLocks noChangeAspect="1"/>
          </p:cNvPicPr>
          <p:nvPr/>
        </p:nvPicPr>
        <p:blipFill>
          <a:blip r:embed="rId5"/>
          <a:stretch>
            <a:fillRect/>
          </a:stretch>
        </p:blipFill>
        <p:spPr>
          <a:xfrm>
            <a:off x="221953" y="4302754"/>
            <a:ext cx="1029893" cy="1029893"/>
          </a:xfrm>
          <a:prstGeom prst="rect">
            <a:avLst/>
          </a:prstGeom>
        </p:spPr>
      </p:pic>
      <p:sp>
        <p:nvSpPr>
          <p:cNvPr id="3" name="TextBox 2">
            <a:extLst>
              <a:ext uri="{FF2B5EF4-FFF2-40B4-BE49-F238E27FC236}">
                <a16:creationId xmlns:a16="http://schemas.microsoft.com/office/drawing/2014/main" id="{5292DF39-46F2-ECDD-7662-BD62B5E74ED3}"/>
              </a:ext>
            </a:extLst>
          </p:cNvPr>
          <p:cNvSpPr txBox="1"/>
          <p:nvPr/>
        </p:nvSpPr>
        <p:spPr>
          <a:xfrm>
            <a:off x="5188109" y="1480516"/>
            <a:ext cx="2887144" cy="369332"/>
          </a:xfrm>
          <a:prstGeom prst="rect">
            <a:avLst/>
          </a:prstGeom>
          <a:noFill/>
        </p:spPr>
        <p:txBody>
          <a:bodyPr wrap="square">
            <a:spAutoFit/>
          </a:bodyPr>
          <a:lstStyle/>
          <a:p>
            <a:r>
              <a:rPr lang="en-US" dirty="0"/>
              <a:t>Herman Verbueken, Nokia</a:t>
            </a:r>
          </a:p>
        </p:txBody>
      </p:sp>
      <p:pic>
        <p:nvPicPr>
          <p:cNvPr id="20" name="Picture 19">
            <a:extLst>
              <a:ext uri="{FF2B5EF4-FFF2-40B4-BE49-F238E27FC236}">
                <a16:creationId xmlns:a16="http://schemas.microsoft.com/office/drawing/2014/main" id="{05DE64AF-D3E2-23D3-62C8-5A271A7A7BE3}"/>
              </a:ext>
            </a:extLst>
          </p:cNvPr>
          <p:cNvPicPr>
            <a:picLocks noChangeAspect="1"/>
          </p:cNvPicPr>
          <p:nvPr/>
        </p:nvPicPr>
        <p:blipFill>
          <a:blip r:embed="rId6"/>
          <a:stretch>
            <a:fillRect/>
          </a:stretch>
        </p:blipFill>
        <p:spPr>
          <a:xfrm>
            <a:off x="233158" y="3005236"/>
            <a:ext cx="1078747" cy="1078747"/>
          </a:xfrm>
          <a:prstGeom prst="rect">
            <a:avLst/>
          </a:prstGeom>
        </p:spPr>
      </p:pic>
      <p:sp>
        <p:nvSpPr>
          <p:cNvPr id="21" name="TextBox 20">
            <a:extLst>
              <a:ext uri="{FF2B5EF4-FFF2-40B4-BE49-F238E27FC236}">
                <a16:creationId xmlns:a16="http://schemas.microsoft.com/office/drawing/2014/main" id="{C5E3BFE7-3458-928C-5AAE-E0246401C4FB}"/>
              </a:ext>
            </a:extLst>
          </p:cNvPr>
          <p:cNvSpPr txBox="1"/>
          <p:nvPr/>
        </p:nvSpPr>
        <p:spPr>
          <a:xfrm>
            <a:off x="6096000" y="3077442"/>
            <a:ext cx="5173075" cy="646331"/>
          </a:xfrm>
          <a:prstGeom prst="rect">
            <a:avLst/>
          </a:prstGeom>
          <a:noFill/>
        </p:spPr>
        <p:txBody>
          <a:bodyPr wrap="square">
            <a:spAutoFit/>
          </a:bodyPr>
          <a:lstStyle/>
          <a:p>
            <a:pPr lvl="1">
              <a:buClr>
                <a:srgbClr val="41B64C"/>
              </a:buClr>
            </a:pPr>
            <a:r>
              <a:rPr lang="en-US" dirty="0"/>
              <a:t>Access Interoperability and Test PS:  Vincent Buchoux, LAN</a:t>
            </a:r>
          </a:p>
        </p:txBody>
      </p:sp>
      <p:pic>
        <p:nvPicPr>
          <p:cNvPr id="22" name="Picture 21">
            <a:extLst>
              <a:ext uri="{FF2B5EF4-FFF2-40B4-BE49-F238E27FC236}">
                <a16:creationId xmlns:a16="http://schemas.microsoft.com/office/drawing/2014/main" id="{92E57562-408B-BD8E-C8FA-DDEFE6E83195}"/>
              </a:ext>
            </a:extLst>
          </p:cNvPr>
          <p:cNvPicPr>
            <a:picLocks noChangeAspect="1"/>
          </p:cNvPicPr>
          <p:nvPr/>
        </p:nvPicPr>
        <p:blipFill>
          <a:blip r:embed="rId7"/>
          <a:stretch>
            <a:fillRect/>
          </a:stretch>
        </p:blipFill>
        <p:spPr>
          <a:xfrm>
            <a:off x="221953" y="83128"/>
            <a:ext cx="835060" cy="835060"/>
          </a:xfrm>
          <a:prstGeom prst="rect">
            <a:avLst/>
          </a:prstGeom>
        </p:spPr>
      </p:pic>
      <p:pic>
        <p:nvPicPr>
          <p:cNvPr id="14" name="Picture 13">
            <a:extLst>
              <a:ext uri="{FF2B5EF4-FFF2-40B4-BE49-F238E27FC236}">
                <a16:creationId xmlns:a16="http://schemas.microsoft.com/office/drawing/2014/main" id="{3D6FE5C6-8C79-1BF2-5283-261D300CB19D}"/>
              </a:ext>
            </a:extLst>
          </p:cNvPr>
          <p:cNvPicPr>
            <a:picLocks noChangeAspect="1"/>
          </p:cNvPicPr>
          <p:nvPr/>
        </p:nvPicPr>
        <p:blipFill>
          <a:blip r:embed="rId8"/>
          <a:stretch>
            <a:fillRect/>
          </a:stretch>
        </p:blipFill>
        <p:spPr>
          <a:xfrm>
            <a:off x="5415854" y="4387441"/>
            <a:ext cx="1029893" cy="1029893"/>
          </a:xfrm>
          <a:prstGeom prst="rect">
            <a:avLst/>
          </a:prstGeom>
        </p:spPr>
      </p:pic>
      <p:sp>
        <p:nvSpPr>
          <p:cNvPr id="15" name="TextBox 14">
            <a:extLst>
              <a:ext uri="{FF2B5EF4-FFF2-40B4-BE49-F238E27FC236}">
                <a16:creationId xmlns:a16="http://schemas.microsoft.com/office/drawing/2014/main" id="{D3E4B73D-BCB2-E032-D59D-118CCCB5C556}"/>
              </a:ext>
            </a:extLst>
          </p:cNvPr>
          <p:cNvSpPr txBox="1"/>
          <p:nvPr/>
        </p:nvSpPr>
        <p:spPr>
          <a:xfrm>
            <a:off x="6702176" y="4452574"/>
            <a:ext cx="3241125" cy="646331"/>
          </a:xfrm>
          <a:prstGeom prst="rect">
            <a:avLst/>
          </a:prstGeom>
          <a:noFill/>
        </p:spPr>
        <p:txBody>
          <a:bodyPr wrap="square">
            <a:spAutoFit/>
          </a:bodyPr>
          <a:lstStyle/>
          <a:p>
            <a:r>
              <a:rPr lang="en-US" dirty="0"/>
              <a:t>Access Management PS: Sven Ooghe, Nokia</a:t>
            </a:r>
          </a:p>
        </p:txBody>
      </p:sp>
      <p:pic>
        <p:nvPicPr>
          <p:cNvPr id="4" name="Picture 3">
            <a:extLst>
              <a:ext uri="{FF2B5EF4-FFF2-40B4-BE49-F238E27FC236}">
                <a16:creationId xmlns:a16="http://schemas.microsoft.com/office/drawing/2014/main" id="{34FA3B12-E371-8928-6F92-4D72E11255CD}"/>
              </a:ext>
            </a:extLst>
          </p:cNvPr>
          <p:cNvPicPr>
            <a:picLocks noChangeAspect="1"/>
          </p:cNvPicPr>
          <p:nvPr/>
        </p:nvPicPr>
        <p:blipFill>
          <a:blip r:embed="rId9"/>
          <a:stretch>
            <a:fillRect/>
          </a:stretch>
        </p:blipFill>
        <p:spPr>
          <a:xfrm>
            <a:off x="5415854" y="5605772"/>
            <a:ext cx="986764" cy="986764"/>
          </a:xfrm>
          <a:prstGeom prst="rect">
            <a:avLst/>
          </a:prstGeom>
        </p:spPr>
      </p:pic>
      <p:sp>
        <p:nvSpPr>
          <p:cNvPr id="6" name="TextBox 5">
            <a:extLst>
              <a:ext uri="{FF2B5EF4-FFF2-40B4-BE49-F238E27FC236}">
                <a16:creationId xmlns:a16="http://schemas.microsoft.com/office/drawing/2014/main" id="{C4D1545A-611D-78EC-1EB0-175DDBE77553}"/>
              </a:ext>
            </a:extLst>
          </p:cNvPr>
          <p:cNvSpPr txBox="1"/>
          <p:nvPr/>
        </p:nvSpPr>
        <p:spPr>
          <a:xfrm>
            <a:off x="6741161" y="5660686"/>
            <a:ext cx="3086456" cy="923330"/>
          </a:xfrm>
          <a:prstGeom prst="rect">
            <a:avLst/>
          </a:prstGeom>
          <a:noFill/>
        </p:spPr>
        <p:txBody>
          <a:bodyPr wrap="square">
            <a:spAutoFit/>
          </a:bodyPr>
          <a:lstStyle/>
          <a:p>
            <a:r>
              <a:rPr lang="en-US" dirty="0"/>
              <a:t>Access Architecture PS:  </a:t>
            </a:r>
          </a:p>
          <a:p>
            <a:r>
              <a:rPr lang="en-US" dirty="0"/>
              <a:t> Frank Van der Putten, Nokia</a:t>
            </a:r>
          </a:p>
        </p:txBody>
      </p:sp>
      <p:pic>
        <p:nvPicPr>
          <p:cNvPr id="1026" name="Picture 2" descr="fibra – TeleSemana ...">
            <a:extLst>
              <a:ext uri="{FF2B5EF4-FFF2-40B4-BE49-F238E27FC236}">
                <a16:creationId xmlns:a16="http://schemas.microsoft.com/office/drawing/2014/main" id="{EA1C395F-7F3B-D99B-77C1-42E1C18EC4AA}"/>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980510" y="1422508"/>
            <a:ext cx="925585" cy="9255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89492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9BC592-FF0B-E5E0-5708-0FBCB3B25568}"/>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F122ABD-1897-AF94-8517-EF36BFFF6D05}"/>
              </a:ext>
            </a:extLst>
          </p:cNvPr>
          <p:cNvSpPr>
            <a:spLocks noGrp="1"/>
          </p:cNvSpPr>
          <p:nvPr>
            <p:ph type="sldNum" sz="quarter" idx="10"/>
          </p:nvPr>
        </p:nvSpPr>
        <p:spPr/>
        <p:txBody>
          <a:bodyPr/>
          <a:lstStyle/>
          <a:p>
            <a:fld id="{CD963ECF-AE8F-3246-B567-D0675C4451C0}" type="slidenum">
              <a:rPr lang="en-US" smtClean="0"/>
              <a:pPr/>
              <a:t>6</a:t>
            </a:fld>
            <a:endParaRPr lang="en-US" dirty="0"/>
          </a:p>
        </p:txBody>
      </p:sp>
      <p:sp>
        <p:nvSpPr>
          <p:cNvPr id="7" name="Content Placeholder 6">
            <a:extLst>
              <a:ext uri="{FF2B5EF4-FFF2-40B4-BE49-F238E27FC236}">
                <a16:creationId xmlns:a16="http://schemas.microsoft.com/office/drawing/2014/main" id="{FBA539C9-4C7D-68E2-8AE5-629E15BFA761}"/>
              </a:ext>
            </a:extLst>
          </p:cNvPr>
          <p:cNvSpPr>
            <a:spLocks noGrp="1"/>
          </p:cNvSpPr>
          <p:nvPr>
            <p:ph idx="1"/>
          </p:nvPr>
        </p:nvSpPr>
        <p:spPr>
          <a:xfrm>
            <a:off x="824456" y="1672492"/>
            <a:ext cx="10402867" cy="4820383"/>
          </a:xfrm>
        </p:spPr>
        <p:txBody>
          <a:bodyPr>
            <a:normAutofit fontScale="92500" lnSpcReduction="10000"/>
          </a:bodyPr>
          <a:lstStyle/>
          <a:p>
            <a:pPr>
              <a:buClr>
                <a:srgbClr val="41B64C"/>
              </a:buClr>
              <a:buFont typeface="Arial" panose="020B0604020202020204" pitchFamily="34" charset="0"/>
              <a:buChar char="•"/>
            </a:pPr>
            <a:r>
              <a:rPr lang="en-US" u="sng" dirty="0"/>
              <a:t>In-progress work:</a:t>
            </a:r>
          </a:p>
          <a:p>
            <a:pPr lvl="1">
              <a:buClr>
                <a:srgbClr val="41B64C"/>
              </a:buClr>
            </a:pPr>
            <a:r>
              <a:rPr lang="en-US" dirty="0">
                <a:solidFill>
                  <a:schemeClr val="tx1"/>
                </a:solidFill>
              </a:rPr>
              <a:t>Access Architecture and Framework PS</a:t>
            </a:r>
          </a:p>
          <a:p>
            <a:pPr lvl="2">
              <a:buClr>
                <a:srgbClr val="41B64C"/>
              </a:buClr>
            </a:pPr>
            <a:r>
              <a:rPr lang="en-US" dirty="0">
                <a:solidFill>
                  <a:schemeClr val="tx1"/>
                </a:solidFill>
              </a:rPr>
              <a:t>WT-142 Issue 4 </a:t>
            </a:r>
            <a:r>
              <a:rPr lang="en-US" dirty="0" err="1">
                <a:solidFill>
                  <a:schemeClr val="tx1"/>
                </a:solidFill>
              </a:rPr>
              <a:t>Amd</a:t>
            </a:r>
            <a:r>
              <a:rPr lang="en-US" dirty="0">
                <a:solidFill>
                  <a:schemeClr val="tx1"/>
                </a:solidFill>
              </a:rPr>
              <a:t> 1:  Framework for CWMP and USP Enabled PON devices</a:t>
            </a:r>
          </a:p>
          <a:p>
            <a:pPr lvl="2">
              <a:buClr>
                <a:srgbClr val="41B64C"/>
              </a:buClr>
            </a:pPr>
            <a:r>
              <a:rPr lang="en-US" dirty="0">
                <a:solidFill>
                  <a:schemeClr val="tx1"/>
                </a:solidFill>
              </a:rPr>
              <a:t>WT-280 Issue 3: PON in the context of TR-178</a:t>
            </a:r>
          </a:p>
          <a:p>
            <a:pPr lvl="1">
              <a:buClr>
                <a:srgbClr val="41B64C"/>
              </a:buClr>
            </a:pPr>
            <a:r>
              <a:rPr lang="en-US" dirty="0">
                <a:solidFill>
                  <a:schemeClr val="tx1"/>
                </a:solidFill>
              </a:rPr>
              <a:t>Access Interoperability and Test PS</a:t>
            </a:r>
          </a:p>
          <a:p>
            <a:pPr lvl="2">
              <a:buClr>
                <a:srgbClr val="41B64C"/>
              </a:buClr>
            </a:pPr>
            <a:r>
              <a:rPr lang="en-US" dirty="0">
                <a:solidFill>
                  <a:schemeClr val="tx1"/>
                </a:solidFill>
              </a:rPr>
              <a:t>WT-255, Issue 3:  OLT-ONT Interoperability Testing</a:t>
            </a:r>
          </a:p>
          <a:p>
            <a:pPr lvl="2">
              <a:buClr>
                <a:srgbClr val="41B64C"/>
              </a:buClr>
            </a:pPr>
            <a:r>
              <a:rPr lang="en-US" dirty="0">
                <a:solidFill>
                  <a:schemeClr val="tx1"/>
                </a:solidFill>
              </a:rPr>
              <a:t>WT-309 Issue 3, </a:t>
            </a:r>
            <a:r>
              <a:rPr lang="en-US" dirty="0" err="1">
                <a:solidFill>
                  <a:schemeClr val="tx1"/>
                </a:solidFill>
              </a:rPr>
              <a:t>Amd</a:t>
            </a:r>
            <a:r>
              <a:rPr lang="en-US" dirty="0">
                <a:solidFill>
                  <a:schemeClr val="tx1"/>
                </a:solidFill>
              </a:rPr>
              <a:t> 1:  PON TC Layer Test Plan (not started)</a:t>
            </a:r>
          </a:p>
          <a:p>
            <a:pPr lvl="2">
              <a:buClr>
                <a:srgbClr val="41B64C"/>
              </a:buClr>
            </a:pPr>
            <a:r>
              <a:rPr lang="en-US" dirty="0">
                <a:solidFill>
                  <a:schemeClr val="tx1"/>
                </a:solidFill>
              </a:rPr>
              <a:t>WT-500 Issue 1:  MoCA Access Performance Test Plan</a:t>
            </a:r>
          </a:p>
          <a:p>
            <a:pPr lvl="1">
              <a:buClr>
                <a:srgbClr val="41B64C"/>
              </a:buClr>
            </a:pPr>
            <a:r>
              <a:rPr lang="en-US" dirty="0">
                <a:solidFill>
                  <a:schemeClr val="tx1"/>
                </a:solidFill>
              </a:rPr>
              <a:t>PON Management PS</a:t>
            </a:r>
          </a:p>
          <a:p>
            <a:pPr lvl="2">
              <a:buClr>
                <a:srgbClr val="41B64C"/>
              </a:buClr>
            </a:pPr>
            <a:r>
              <a:rPr lang="en-US" dirty="0">
                <a:solidFill>
                  <a:schemeClr val="tx1"/>
                </a:solidFill>
              </a:rPr>
              <a:t>WT-385 Issue 3  </a:t>
            </a:r>
            <a:r>
              <a:rPr lang="en-US" dirty="0" err="1">
                <a:solidFill>
                  <a:schemeClr val="tx1"/>
                </a:solidFill>
              </a:rPr>
              <a:t>Amd</a:t>
            </a:r>
            <a:r>
              <a:rPr lang="en-US" dirty="0">
                <a:solidFill>
                  <a:schemeClr val="tx1"/>
                </a:solidFill>
              </a:rPr>
              <a:t> 1: PON YANG Models</a:t>
            </a:r>
          </a:p>
          <a:p>
            <a:pPr lvl="2">
              <a:buClr>
                <a:srgbClr val="41B64C"/>
              </a:buClr>
            </a:pPr>
            <a:r>
              <a:rPr lang="en-US" dirty="0">
                <a:solidFill>
                  <a:schemeClr val="tx1"/>
                </a:solidFill>
              </a:rPr>
              <a:t>WT-496 Issue 1:  YANG Modules for MoCA Access 2.5 Interface</a:t>
            </a:r>
          </a:p>
          <a:p>
            <a:pPr lvl="2">
              <a:buClr>
                <a:srgbClr val="41B64C"/>
              </a:buClr>
            </a:pPr>
            <a:r>
              <a:rPr lang="en-US" dirty="0">
                <a:solidFill>
                  <a:schemeClr val="tx1"/>
                </a:solidFill>
              </a:rPr>
              <a:t>WT-505 Issue 1:  ONU Management at Scale YANG model</a:t>
            </a:r>
          </a:p>
          <a:p>
            <a:pPr lvl="2">
              <a:buClr>
                <a:srgbClr val="41B64C"/>
              </a:buClr>
            </a:pPr>
            <a:r>
              <a:rPr lang="en-US" dirty="0">
                <a:solidFill>
                  <a:schemeClr val="tx1"/>
                </a:solidFill>
              </a:rPr>
              <a:t>WT-509 Issue 1: YANG modules for </a:t>
            </a:r>
            <a:r>
              <a:rPr lang="en-US" dirty="0" err="1">
                <a:solidFill>
                  <a:schemeClr val="tx1"/>
                </a:solidFill>
              </a:rPr>
              <a:t>coDBA</a:t>
            </a:r>
            <a:endParaRPr lang="en-US" dirty="0">
              <a:solidFill>
                <a:schemeClr val="tx1"/>
              </a:solidFill>
            </a:endParaRPr>
          </a:p>
          <a:p>
            <a:pPr lvl="2">
              <a:buClr>
                <a:srgbClr val="41B64C"/>
              </a:buClr>
            </a:pPr>
            <a:r>
              <a:rPr lang="en-US" dirty="0">
                <a:solidFill>
                  <a:schemeClr val="tx1"/>
                </a:solidFill>
              </a:rPr>
              <a:t>WT-512 Issue 1: PON OMCI SMA as EAP-OMCI Method</a:t>
            </a:r>
          </a:p>
          <a:p>
            <a:pPr lvl="2">
              <a:buClr>
                <a:srgbClr val="41B64C"/>
              </a:buClr>
            </a:pPr>
            <a:r>
              <a:rPr lang="en-US" dirty="0">
                <a:solidFill>
                  <a:schemeClr val="tx1"/>
                </a:solidFill>
              </a:rPr>
              <a:t>WT-513 Issue 1:  Access Node Management at Scale</a:t>
            </a:r>
          </a:p>
          <a:p>
            <a:pPr lvl="2">
              <a:buClr>
                <a:srgbClr val="41B64C"/>
              </a:buClr>
            </a:pPr>
            <a:r>
              <a:rPr lang="en-US" dirty="0">
                <a:solidFill>
                  <a:schemeClr val="tx1"/>
                </a:solidFill>
              </a:rPr>
              <a:t>WT-514 Issue 1:  OLT PON Management at Scale</a:t>
            </a:r>
          </a:p>
          <a:p>
            <a:pPr marL="0" indent="0">
              <a:buClr>
                <a:srgbClr val="41B64C"/>
              </a:buClr>
              <a:buNone/>
            </a:pPr>
            <a:endParaRPr lang="en-US" i="1" dirty="0">
              <a:solidFill>
                <a:srgbClr val="0070C0"/>
              </a:solidFill>
            </a:endParaRPr>
          </a:p>
          <a:p>
            <a:pPr lvl="1">
              <a:buClr>
                <a:srgbClr val="41B64C"/>
              </a:buClr>
            </a:pPr>
            <a:endParaRPr lang="en-US" i="1" dirty="0">
              <a:solidFill>
                <a:srgbClr val="0070C0"/>
              </a:solidFill>
            </a:endParaRPr>
          </a:p>
          <a:p>
            <a:pPr>
              <a:buClr>
                <a:srgbClr val="41B64C"/>
              </a:buClr>
            </a:pPr>
            <a:endParaRPr lang="en-US" i="1" dirty="0">
              <a:solidFill>
                <a:srgbClr val="0070C0"/>
              </a:solidFill>
            </a:endParaRPr>
          </a:p>
          <a:p>
            <a:pPr marL="457200" lvl="1" indent="0">
              <a:buClr>
                <a:srgbClr val="41B64C"/>
              </a:buClr>
              <a:buNone/>
            </a:pPr>
            <a:endParaRPr lang="en-US" dirty="0"/>
          </a:p>
        </p:txBody>
      </p:sp>
      <p:sp>
        <p:nvSpPr>
          <p:cNvPr id="9" name="Text Placeholder 8">
            <a:extLst>
              <a:ext uri="{FF2B5EF4-FFF2-40B4-BE49-F238E27FC236}">
                <a16:creationId xmlns:a16="http://schemas.microsoft.com/office/drawing/2014/main" id="{51CC39D3-D5CC-5BD7-282A-B61A425E5EE0}"/>
              </a:ext>
            </a:extLst>
          </p:cNvPr>
          <p:cNvSpPr>
            <a:spLocks noGrp="1"/>
          </p:cNvSpPr>
          <p:nvPr>
            <p:ph type="body" sz="quarter" idx="14"/>
          </p:nvPr>
        </p:nvSpPr>
        <p:spPr>
          <a:xfrm>
            <a:off x="457200" y="884420"/>
            <a:ext cx="11239945" cy="788072"/>
          </a:xfrm>
        </p:spPr>
        <p:txBody>
          <a:bodyPr/>
          <a:lstStyle/>
          <a:p>
            <a:r>
              <a:rPr lang="en-US" dirty="0"/>
              <a:t>2025 Work status</a:t>
            </a:r>
          </a:p>
        </p:txBody>
      </p:sp>
      <p:pic>
        <p:nvPicPr>
          <p:cNvPr id="3" name="Picture 2">
            <a:extLst>
              <a:ext uri="{FF2B5EF4-FFF2-40B4-BE49-F238E27FC236}">
                <a16:creationId xmlns:a16="http://schemas.microsoft.com/office/drawing/2014/main" id="{B35D8F6C-B86D-AC95-7D51-7E9555EE747D}"/>
              </a:ext>
            </a:extLst>
          </p:cNvPr>
          <p:cNvPicPr>
            <a:picLocks noChangeAspect="1"/>
          </p:cNvPicPr>
          <p:nvPr/>
        </p:nvPicPr>
        <p:blipFill>
          <a:blip r:embed="rId2"/>
          <a:stretch>
            <a:fillRect/>
          </a:stretch>
        </p:blipFill>
        <p:spPr>
          <a:xfrm>
            <a:off x="221953" y="83128"/>
            <a:ext cx="835060" cy="835060"/>
          </a:xfrm>
          <a:prstGeom prst="rect">
            <a:avLst/>
          </a:prstGeom>
        </p:spPr>
      </p:pic>
    </p:spTree>
    <p:extLst>
      <p:ext uri="{BB962C8B-B14F-4D97-AF65-F5344CB8AC3E}">
        <p14:creationId xmlns:p14="http://schemas.microsoft.com/office/powerpoint/2010/main" val="22005267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73D8B07-3092-ED4A-9B2E-BDCBA3D33BED}"/>
              </a:ext>
            </a:extLst>
          </p:cNvPr>
          <p:cNvSpPr>
            <a:spLocks noGrp="1"/>
          </p:cNvSpPr>
          <p:nvPr>
            <p:ph type="sldNum" sz="quarter" idx="10"/>
          </p:nvPr>
        </p:nvSpPr>
        <p:spPr/>
        <p:txBody>
          <a:bodyPr/>
          <a:lstStyle/>
          <a:p>
            <a:fld id="{CD963ECF-AE8F-3246-B567-D0675C4451C0}" type="slidenum">
              <a:rPr lang="en-US" smtClean="0"/>
              <a:pPr/>
              <a:t>7</a:t>
            </a:fld>
            <a:endParaRPr lang="en-US" dirty="0"/>
          </a:p>
        </p:txBody>
      </p:sp>
      <p:sp>
        <p:nvSpPr>
          <p:cNvPr id="7" name="Content Placeholder 6">
            <a:extLst>
              <a:ext uri="{FF2B5EF4-FFF2-40B4-BE49-F238E27FC236}">
                <a16:creationId xmlns:a16="http://schemas.microsoft.com/office/drawing/2014/main" id="{F2567E28-4892-CD46-89B8-030A022B67D6}"/>
              </a:ext>
            </a:extLst>
          </p:cNvPr>
          <p:cNvSpPr>
            <a:spLocks noGrp="1"/>
          </p:cNvSpPr>
          <p:nvPr>
            <p:ph idx="1"/>
          </p:nvPr>
        </p:nvSpPr>
        <p:spPr>
          <a:xfrm>
            <a:off x="824456" y="1672492"/>
            <a:ext cx="10402867" cy="4820383"/>
          </a:xfrm>
        </p:spPr>
        <p:txBody>
          <a:bodyPr>
            <a:normAutofit/>
          </a:bodyPr>
          <a:lstStyle/>
          <a:p>
            <a:pPr marL="914400" lvl="2" indent="0">
              <a:buClr>
                <a:srgbClr val="41B64C"/>
              </a:buClr>
              <a:buNone/>
            </a:pPr>
            <a:endParaRPr lang="en-US" dirty="0">
              <a:solidFill>
                <a:schemeClr val="tx1"/>
              </a:solidFill>
            </a:endParaRPr>
          </a:p>
          <a:p>
            <a:pPr lvl="2">
              <a:buClr>
                <a:srgbClr val="41B64C"/>
              </a:buClr>
            </a:pPr>
            <a:endParaRPr lang="en-US" dirty="0">
              <a:solidFill>
                <a:schemeClr val="tx1"/>
              </a:solidFill>
            </a:endParaRPr>
          </a:p>
          <a:p>
            <a:pPr lvl="2">
              <a:buClr>
                <a:srgbClr val="41B64C"/>
              </a:buClr>
            </a:pPr>
            <a:endParaRPr lang="en-US" dirty="0">
              <a:solidFill>
                <a:schemeClr val="tx1"/>
              </a:solidFill>
            </a:endParaRPr>
          </a:p>
          <a:p>
            <a:pPr marL="0" indent="0">
              <a:buClr>
                <a:srgbClr val="41B64C"/>
              </a:buClr>
              <a:buNone/>
            </a:pPr>
            <a:endParaRPr lang="en-US" i="1" dirty="0">
              <a:solidFill>
                <a:srgbClr val="0070C0"/>
              </a:solidFill>
            </a:endParaRPr>
          </a:p>
          <a:p>
            <a:pPr lvl="1">
              <a:buClr>
                <a:srgbClr val="41B64C"/>
              </a:buClr>
            </a:pPr>
            <a:endParaRPr lang="en-US" i="1" dirty="0">
              <a:solidFill>
                <a:srgbClr val="0070C0"/>
              </a:solidFill>
            </a:endParaRPr>
          </a:p>
          <a:p>
            <a:pPr>
              <a:buClr>
                <a:srgbClr val="41B64C"/>
              </a:buClr>
            </a:pPr>
            <a:endParaRPr lang="en-US" i="1" dirty="0">
              <a:solidFill>
                <a:srgbClr val="0070C0"/>
              </a:solidFill>
            </a:endParaRPr>
          </a:p>
          <a:p>
            <a:pPr marL="457200" lvl="1" indent="0">
              <a:buClr>
                <a:srgbClr val="41B64C"/>
              </a:buClr>
              <a:buNone/>
            </a:pPr>
            <a:endParaRPr lang="en-US" dirty="0"/>
          </a:p>
        </p:txBody>
      </p:sp>
      <p:sp>
        <p:nvSpPr>
          <p:cNvPr id="9" name="Text Placeholder 8">
            <a:extLst>
              <a:ext uri="{FF2B5EF4-FFF2-40B4-BE49-F238E27FC236}">
                <a16:creationId xmlns:a16="http://schemas.microsoft.com/office/drawing/2014/main" id="{008FB0FA-C230-3D49-A90A-5AB807AFA6C9}"/>
              </a:ext>
            </a:extLst>
          </p:cNvPr>
          <p:cNvSpPr>
            <a:spLocks noGrp="1"/>
          </p:cNvSpPr>
          <p:nvPr>
            <p:ph type="body" sz="quarter" idx="14"/>
          </p:nvPr>
        </p:nvSpPr>
        <p:spPr>
          <a:xfrm>
            <a:off x="457200" y="884420"/>
            <a:ext cx="11239945" cy="788072"/>
          </a:xfrm>
        </p:spPr>
        <p:txBody>
          <a:bodyPr/>
          <a:lstStyle/>
          <a:p>
            <a:r>
              <a:rPr lang="en-US" dirty="0"/>
              <a:t>2024 BBF Ballot Status</a:t>
            </a:r>
          </a:p>
        </p:txBody>
      </p:sp>
      <p:graphicFrame>
        <p:nvGraphicFramePr>
          <p:cNvPr id="5" name="Table 4">
            <a:extLst>
              <a:ext uri="{FF2B5EF4-FFF2-40B4-BE49-F238E27FC236}">
                <a16:creationId xmlns:a16="http://schemas.microsoft.com/office/drawing/2014/main" id="{EA62DF28-DFF3-9C6B-23FC-5046419974E5}"/>
              </a:ext>
            </a:extLst>
          </p:cNvPr>
          <p:cNvGraphicFramePr>
            <a:graphicFrameLocks noGrp="1"/>
          </p:cNvGraphicFramePr>
          <p:nvPr>
            <p:extLst>
              <p:ext uri="{D42A27DB-BD31-4B8C-83A1-F6EECF244321}">
                <p14:modId xmlns:p14="http://schemas.microsoft.com/office/powerpoint/2010/main" val="2746849183"/>
              </p:ext>
            </p:extLst>
          </p:nvPr>
        </p:nvGraphicFramePr>
        <p:xfrm>
          <a:off x="824456" y="1874018"/>
          <a:ext cx="8948718" cy="1010920"/>
        </p:xfrm>
        <a:graphic>
          <a:graphicData uri="http://schemas.openxmlformats.org/drawingml/2006/table">
            <a:tbl>
              <a:tblPr firstRow="1" bandRow="1">
                <a:tableStyleId>{5C22544A-7EE6-4342-B048-85BDC9FD1C3A}</a:tableStyleId>
              </a:tblPr>
              <a:tblGrid>
                <a:gridCol w="2982906">
                  <a:extLst>
                    <a:ext uri="{9D8B030D-6E8A-4147-A177-3AD203B41FA5}">
                      <a16:colId xmlns:a16="http://schemas.microsoft.com/office/drawing/2014/main" val="2102759111"/>
                    </a:ext>
                  </a:extLst>
                </a:gridCol>
                <a:gridCol w="2982906">
                  <a:extLst>
                    <a:ext uri="{9D8B030D-6E8A-4147-A177-3AD203B41FA5}">
                      <a16:colId xmlns:a16="http://schemas.microsoft.com/office/drawing/2014/main" val="2288347723"/>
                    </a:ext>
                  </a:extLst>
                </a:gridCol>
                <a:gridCol w="2982906">
                  <a:extLst>
                    <a:ext uri="{9D8B030D-6E8A-4147-A177-3AD203B41FA5}">
                      <a16:colId xmlns:a16="http://schemas.microsoft.com/office/drawing/2014/main" val="106737313"/>
                    </a:ext>
                  </a:extLst>
                </a:gridCol>
              </a:tblGrid>
              <a:tr h="370840">
                <a:tc>
                  <a:txBody>
                    <a:bodyPr/>
                    <a:lstStyle/>
                    <a:p>
                      <a:r>
                        <a:rPr lang="en-US" dirty="0"/>
                        <a:t>Working Text Number</a:t>
                      </a:r>
                    </a:p>
                  </a:txBody>
                  <a:tcPr/>
                </a:tc>
                <a:tc>
                  <a:txBody>
                    <a:bodyPr/>
                    <a:lstStyle/>
                    <a:p>
                      <a:r>
                        <a:rPr lang="en-US" dirty="0"/>
                        <a:t>Document Title</a:t>
                      </a:r>
                    </a:p>
                  </a:txBody>
                  <a:tcPr/>
                </a:tc>
                <a:tc>
                  <a:txBody>
                    <a:bodyPr/>
                    <a:lstStyle/>
                    <a:p>
                      <a:r>
                        <a:rPr lang="en-US" dirty="0"/>
                        <a:t>Ballot </a:t>
                      </a:r>
                    </a:p>
                  </a:txBody>
                  <a:tcPr/>
                </a:tc>
                <a:extLst>
                  <a:ext uri="{0D108BD9-81ED-4DB2-BD59-A6C34878D82A}">
                    <a16:rowId xmlns:a16="http://schemas.microsoft.com/office/drawing/2014/main" val="2477862044"/>
                  </a:ext>
                </a:extLst>
              </a:tr>
              <a:tr h="370840">
                <a:tc>
                  <a:txBody>
                    <a:bodyPr/>
                    <a:lstStyle/>
                    <a:p>
                      <a:r>
                        <a:rPr lang="en-US" dirty="0"/>
                        <a:t>WT-423 Issue 3</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PON PMD Test Plan</a:t>
                      </a:r>
                    </a:p>
                    <a:p>
                      <a:endParaRPr lang="en-US" dirty="0"/>
                    </a:p>
                  </a:txBody>
                  <a:tcPr/>
                </a:tc>
                <a:tc>
                  <a:txBody>
                    <a:bodyPr/>
                    <a:lstStyle/>
                    <a:p>
                      <a:r>
                        <a:rPr lang="en-US" dirty="0"/>
                        <a:t>Straw Ballot Comments due March 3</a:t>
                      </a:r>
                    </a:p>
                  </a:txBody>
                  <a:tcPr/>
                </a:tc>
                <a:extLst>
                  <a:ext uri="{0D108BD9-81ED-4DB2-BD59-A6C34878D82A}">
                    <a16:rowId xmlns:a16="http://schemas.microsoft.com/office/drawing/2014/main" val="1181250757"/>
                  </a:ext>
                </a:extLst>
              </a:tr>
            </a:tbl>
          </a:graphicData>
        </a:graphic>
      </p:graphicFrame>
      <p:pic>
        <p:nvPicPr>
          <p:cNvPr id="3" name="Picture 2">
            <a:extLst>
              <a:ext uri="{FF2B5EF4-FFF2-40B4-BE49-F238E27FC236}">
                <a16:creationId xmlns:a16="http://schemas.microsoft.com/office/drawing/2014/main" id="{3BED29C7-3768-A372-208D-E964AE7764A1}"/>
              </a:ext>
            </a:extLst>
          </p:cNvPr>
          <p:cNvPicPr>
            <a:picLocks noChangeAspect="1"/>
          </p:cNvPicPr>
          <p:nvPr/>
        </p:nvPicPr>
        <p:blipFill>
          <a:blip r:embed="rId2"/>
          <a:stretch>
            <a:fillRect/>
          </a:stretch>
        </p:blipFill>
        <p:spPr>
          <a:xfrm>
            <a:off x="221953" y="83128"/>
            <a:ext cx="835060" cy="835060"/>
          </a:xfrm>
          <a:prstGeom prst="rect">
            <a:avLst/>
          </a:prstGeom>
        </p:spPr>
      </p:pic>
    </p:spTree>
    <p:extLst>
      <p:ext uri="{BB962C8B-B14F-4D97-AF65-F5344CB8AC3E}">
        <p14:creationId xmlns:p14="http://schemas.microsoft.com/office/powerpoint/2010/main" val="33210100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1CCD482-F062-77E8-DE30-7BA6691C1AEA}"/>
              </a:ext>
            </a:extLst>
          </p:cNvPr>
          <p:cNvSpPr>
            <a:spLocks noGrp="1"/>
          </p:cNvSpPr>
          <p:nvPr>
            <p:ph type="sldNum" sz="quarter" idx="10"/>
          </p:nvPr>
        </p:nvSpPr>
        <p:spPr/>
        <p:txBody>
          <a:bodyPr/>
          <a:lstStyle/>
          <a:p>
            <a:fld id="{CD963ECF-AE8F-3246-B567-D0675C4451C0}" type="slidenum">
              <a:rPr lang="en-US" smtClean="0"/>
              <a:pPr/>
              <a:t>8</a:t>
            </a:fld>
            <a:endParaRPr lang="en-US" dirty="0"/>
          </a:p>
        </p:txBody>
      </p:sp>
      <p:sp>
        <p:nvSpPr>
          <p:cNvPr id="14" name="Content Placeholder 13">
            <a:extLst>
              <a:ext uri="{FF2B5EF4-FFF2-40B4-BE49-F238E27FC236}">
                <a16:creationId xmlns:a16="http://schemas.microsoft.com/office/drawing/2014/main" id="{36A1E1BB-F535-9AF8-B621-78DDDBF7D26C}"/>
              </a:ext>
            </a:extLst>
          </p:cNvPr>
          <p:cNvSpPr>
            <a:spLocks noGrp="1"/>
          </p:cNvSpPr>
          <p:nvPr>
            <p:ph idx="1"/>
          </p:nvPr>
        </p:nvSpPr>
        <p:spPr>
          <a:xfrm>
            <a:off x="792529" y="1988015"/>
            <a:ext cx="10844134" cy="4572583"/>
          </a:xfrm>
        </p:spPr>
        <p:txBody>
          <a:bodyPr>
            <a:normAutofit lnSpcReduction="10000"/>
          </a:bodyPr>
          <a:lstStyle/>
          <a:p>
            <a:pPr>
              <a:buClr>
                <a:srgbClr val="41B64C"/>
              </a:buClr>
            </a:pPr>
            <a:r>
              <a:rPr lang="en-US" dirty="0"/>
              <a:t>Unassigned Project Stream:</a:t>
            </a:r>
          </a:p>
          <a:p>
            <a:pPr lvl="1">
              <a:buClr>
                <a:srgbClr val="41B64C"/>
              </a:buClr>
            </a:pPr>
            <a:r>
              <a:rPr lang="en-US" dirty="0"/>
              <a:t>Security Brainstorming session</a:t>
            </a:r>
          </a:p>
          <a:p>
            <a:pPr lvl="1">
              <a:buClr>
                <a:srgbClr val="41B64C"/>
              </a:buClr>
            </a:pPr>
            <a:r>
              <a:rPr lang="en-US" dirty="0"/>
              <a:t>Power Saving Brainstorming session</a:t>
            </a:r>
          </a:p>
          <a:p>
            <a:pPr lvl="1">
              <a:buClr>
                <a:srgbClr val="41B64C"/>
              </a:buClr>
            </a:pPr>
            <a:r>
              <a:rPr lang="en-US" dirty="0"/>
              <a:t>Best Practices Access YANG Modeling discussion</a:t>
            </a:r>
          </a:p>
          <a:p>
            <a:pPr lvl="1">
              <a:buClr>
                <a:srgbClr val="41B64C"/>
              </a:buClr>
            </a:pPr>
            <a:r>
              <a:rPr lang="en-US" dirty="0"/>
              <a:t>Where do we want to </a:t>
            </a:r>
            <a:r>
              <a:rPr lang="en-US"/>
              <a:t>go with Interop </a:t>
            </a:r>
            <a:r>
              <a:rPr lang="en-US" dirty="0"/>
              <a:t>Testing</a:t>
            </a:r>
          </a:p>
          <a:p>
            <a:pPr>
              <a:buClr>
                <a:srgbClr val="41B64C"/>
              </a:buClr>
            </a:pPr>
            <a:r>
              <a:rPr lang="en-US" dirty="0"/>
              <a:t>Access Architecture Project Stream</a:t>
            </a:r>
          </a:p>
          <a:p>
            <a:pPr lvl="1">
              <a:buClr>
                <a:srgbClr val="41B64C"/>
              </a:buClr>
            </a:pPr>
            <a:r>
              <a:rPr lang="en-US" dirty="0"/>
              <a:t>WT-280 PON Requirements</a:t>
            </a:r>
          </a:p>
          <a:p>
            <a:pPr lvl="1">
              <a:buClr>
                <a:srgbClr val="41B64C"/>
              </a:buClr>
            </a:pPr>
            <a:r>
              <a:rPr lang="en-US" dirty="0"/>
              <a:t>Fiber and 5G FWA Access Extension Requirements &amp; Architecture NPIF</a:t>
            </a:r>
          </a:p>
          <a:p>
            <a:pPr>
              <a:buClr>
                <a:srgbClr val="41B64C"/>
              </a:buClr>
            </a:pPr>
            <a:r>
              <a:rPr lang="en-US" dirty="0"/>
              <a:t>Interoperability PS</a:t>
            </a:r>
          </a:p>
          <a:p>
            <a:pPr lvl="1">
              <a:buClr>
                <a:srgbClr val="41B64C"/>
              </a:buClr>
            </a:pPr>
            <a:r>
              <a:rPr lang="en-US" dirty="0"/>
              <a:t>2024 PON </a:t>
            </a:r>
            <a:r>
              <a:rPr lang="en-US" dirty="0" err="1"/>
              <a:t>Plugfest</a:t>
            </a:r>
            <a:r>
              <a:rPr lang="en-US" dirty="0"/>
              <a:t> #2 Report</a:t>
            </a:r>
          </a:p>
          <a:p>
            <a:pPr lvl="1">
              <a:buClr>
                <a:srgbClr val="41B64C"/>
              </a:buClr>
            </a:pPr>
            <a:r>
              <a:rPr lang="en-US" dirty="0"/>
              <a:t>DTP-423 Issue 3, PON PMD Layer Test Plan Straw Ballot Resolution</a:t>
            </a:r>
          </a:p>
          <a:p>
            <a:pPr lvl="1">
              <a:buClr>
                <a:srgbClr val="41B64C"/>
              </a:buClr>
            </a:pPr>
            <a:r>
              <a:rPr lang="en-US" dirty="0"/>
              <a:t>DTP-255 Issue 3 OLT-ONU Interop Test Plan</a:t>
            </a:r>
          </a:p>
          <a:p>
            <a:pPr lvl="1">
              <a:buClr>
                <a:srgbClr val="41B64C"/>
              </a:buClr>
            </a:pPr>
            <a:r>
              <a:rPr lang="en-US" dirty="0"/>
              <a:t>WT-500 Issue 1 MoCA Access Test Plan</a:t>
            </a:r>
          </a:p>
          <a:p>
            <a:pPr lvl="1">
              <a:buClr>
                <a:srgbClr val="41B64C"/>
              </a:buClr>
            </a:pPr>
            <a:endParaRPr lang="en-US" dirty="0"/>
          </a:p>
        </p:txBody>
      </p:sp>
      <p:sp>
        <p:nvSpPr>
          <p:cNvPr id="15" name="Text Placeholder 14">
            <a:extLst>
              <a:ext uri="{FF2B5EF4-FFF2-40B4-BE49-F238E27FC236}">
                <a16:creationId xmlns:a16="http://schemas.microsoft.com/office/drawing/2014/main" id="{9615ED83-664C-7302-4BE1-7A118FF7D9BC}"/>
              </a:ext>
            </a:extLst>
          </p:cNvPr>
          <p:cNvSpPr>
            <a:spLocks noGrp="1"/>
          </p:cNvSpPr>
          <p:nvPr>
            <p:ph type="body" sz="quarter" idx="13"/>
          </p:nvPr>
        </p:nvSpPr>
        <p:spPr>
          <a:xfrm>
            <a:off x="792529" y="1190525"/>
            <a:ext cx="10874375" cy="669803"/>
          </a:xfrm>
        </p:spPr>
        <p:txBody>
          <a:bodyPr>
            <a:normAutofit fontScale="92500" lnSpcReduction="10000"/>
          </a:bodyPr>
          <a:lstStyle/>
          <a:p>
            <a:r>
              <a:rPr lang="en-US" dirty="0"/>
              <a:t>What’s up this week?</a:t>
            </a:r>
          </a:p>
        </p:txBody>
      </p:sp>
      <p:pic>
        <p:nvPicPr>
          <p:cNvPr id="3" name="Picture 2">
            <a:extLst>
              <a:ext uri="{FF2B5EF4-FFF2-40B4-BE49-F238E27FC236}">
                <a16:creationId xmlns:a16="http://schemas.microsoft.com/office/drawing/2014/main" id="{3A30C575-AD95-0856-DF07-D012465329A9}"/>
              </a:ext>
            </a:extLst>
          </p:cNvPr>
          <p:cNvPicPr>
            <a:picLocks noChangeAspect="1"/>
          </p:cNvPicPr>
          <p:nvPr/>
        </p:nvPicPr>
        <p:blipFill>
          <a:blip r:embed="rId2"/>
          <a:stretch>
            <a:fillRect/>
          </a:stretch>
        </p:blipFill>
        <p:spPr>
          <a:xfrm>
            <a:off x="221953" y="83128"/>
            <a:ext cx="835060" cy="835060"/>
          </a:xfrm>
          <a:prstGeom prst="rect">
            <a:avLst/>
          </a:prstGeom>
        </p:spPr>
      </p:pic>
    </p:spTree>
    <p:extLst>
      <p:ext uri="{BB962C8B-B14F-4D97-AF65-F5344CB8AC3E}">
        <p14:creationId xmlns:p14="http://schemas.microsoft.com/office/powerpoint/2010/main" val="1427953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7E7E0D-4B69-B26E-B649-B5A46EF46B04}"/>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7E05C5F-E333-AA35-96DA-D9AEDCDC82FC}"/>
              </a:ext>
            </a:extLst>
          </p:cNvPr>
          <p:cNvSpPr>
            <a:spLocks noGrp="1"/>
          </p:cNvSpPr>
          <p:nvPr>
            <p:ph type="sldNum" sz="quarter" idx="10"/>
          </p:nvPr>
        </p:nvSpPr>
        <p:spPr/>
        <p:txBody>
          <a:bodyPr/>
          <a:lstStyle/>
          <a:p>
            <a:fld id="{CD963ECF-AE8F-3246-B567-D0675C4451C0}" type="slidenum">
              <a:rPr lang="en-US" smtClean="0"/>
              <a:pPr/>
              <a:t>9</a:t>
            </a:fld>
            <a:endParaRPr lang="en-US" dirty="0"/>
          </a:p>
        </p:txBody>
      </p:sp>
      <p:sp>
        <p:nvSpPr>
          <p:cNvPr id="14" name="Content Placeholder 13">
            <a:extLst>
              <a:ext uri="{FF2B5EF4-FFF2-40B4-BE49-F238E27FC236}">
                <a16:creationId xmlns:a16="http://schemas.microsoft.com/office/drawing/2014/main" id="{E281B2AB-6A20-52DC-B2BD-8F9EAD7EE5B4}"/>
              </a:ext>
            </a:extLst>
          </p:cNvPr>
          <p:cNvSpPr>
            <a:spLocks noGrp="1"/>
          </p:cNvSpPr>
          <p:nvPr>
            <p:ph idx="1"/>
          </p:nvPr>
        </p:nvSpPr>
        <p:spPr>
          <a:xfrm>
            <a:off x="792529" y="1988015"/>
            <a:ext cx="10844134" cy="4572583"/>
          </a:xfrm>
        </p:spPr>
        <p:txBody>
          <a:bodyPr>
            <a:normAutofit/>
          </a:bodyPr>
          <a:lstStyle/>
          <a:p>
            <a:pPr>
              <a:buClr>
                <a:srgbClr val="41B64C"/>
              </a:buClr>
            </a:pPr>
            <a:r>
              <a:rPr lang="en-US" dirty="0"/>
              <a:t>PON Management PS </a:t>
            </a:r>
          </a:p>
          <a:p>
            <a:pPr lvl="1">
              <a:buClr>
                <a:srgbClr val="41B64C"/>
              </a:buClr>
            </a:pPr>
            <a:r>
              <a:rPr lang="en-US" dirty="0"/>
              <a:t>WT-385 Issue 3 </a:t>
            </a:r>
            <a:r>
              <a:rPr lang="en-US" dirty="0" err="1"/>
              <a:t>Amd</a:t>
            </a:r>
            <a:r>
              <a:rPr lang="en-US" dirty="0"/>
              <a:t> 1 PON YANG</a:t>
            </a:r>
          </a:p>
          <a:p>
            <a:pPr lvl="1">
              <a:buClr>
                <a:srgbClr val="41B64C"/>
              </a:buClr>
            </a:pPr>
            <a:r>
              <a:rPr lang="en-US" dirty="0"/>
              <a:t>WT-496 Issue 1 MoCA YANG</a:t>
            </a:r>
          </a:p>
          <a:p>
            <a:pPr lvl="1">
              <a:buClr>
                <a:srgbClr val="41B64C"/>
              </a:buClr>
            </a:pPr>
            <a:r>
              <a:rPr lang="en-US" dirty="0"/>
              <a:t>WT-512 Issue 1 EAP-OMCI Method</a:t>
            </a:r>
          </a:p>
          <a:p>
            <a:pPr lvl="1">
              <a:buClr>
                <a:srgbClr val="41B64C"/>
              </a:buClr>
            </a:pPr>
            <a:r>
              <a:rPr lang="en-US" dirty="0"/>
              <a:t>WT-509 Issue 1 </a:t>
            </a:r>
            <a:r>
              <a:rPr lang="en-US" dirty="0" err="1"/>
              <a:t>CoDBA</a:t>
            </a:r>
            <a:r>
              <a:rPr lang="en-US" dirty="0"/>
              <a:t> YANG Module</a:t>
            </a:r>
          </a:p>
          <a:p>
            <a:pPr lvl="1">
              <a:buClr>
                <a:srgbClr val="41B64C"/>
              </a:buClr>
            </a:pPr>
            <a:r>
              <a:rPr lang="en-US" dirty="0"/>
              <a:t>WT-514 Issue 1 OLT PON Management at Scale</a:t>
            </a:r>
          </a:p>
          <a:p>
            <a:pPr lvl="1">
              <a:buClr>
                <a:srgbClr val="41B64C"/>
              </a:buClr>
            </a:pPr>
            <a:endParaRPr lang="en-US" dirty="0"/>
          </a:p>
        </p:txBody>
      </p:sp>
      <p:sp>
        <p:nvSpPr>
          <p:cNvPr id="15" name="Text Placeholder 14">
            <a:extLst>
              <a:ext uri="{FF2B5EF4-FFF2-40B4-BE49-F238E27FC236}">
                <a16:creationId xmlns:a16="http://schemas.microsoft.com/office/drawing/2014/main" id="{213B03FF-92B4-C73B-2EBA-4BFD166FFB36}"/>
              </a:ext>
            </a:extLst>
          </p:cNvPr>
          <p:cNvSpPr>
            <a:spLocks noGrp="1"/>
          </p:cNvSpPr>
          <p:nvPr>
            <p:ph type="body" sz="quarter" idx="13"/>
          </p:nvPr>
        </p:nvSpPr>
        <p:spPr>
          <a:xfrm>
            <a:off x="792529" y="1190525"/>
            <a:ext cx="10874375" cy="669803"/>
          </a:xfrm>
        </p:spPr>
        <p:txBody>
          <a:bodyPr>
            <a:normAutofit fontScale="92500" lnSpcReduction="10000"/>
          </a:bodyPr>
          <a:lstStyle/>
          <a:p>
            <a:r>
              <a:rPr lang="en-US" dirty="0"/>
              <a:t>What’s up this week? </a:t>
            </a:r>
          </a:p>
        </p:txBody>
      </p:sp>
      <p:pic>
        <p:nvPicPr>
          <p:cNvPr id="3" name="Picture 2">
            <a:extLst>
              <a:ext uri="{FF2B5EF4-FFF2-40B4-BE49-F238E27FC236}">
                <a16:creationId xmlns:a16="http://schemas.microsoft.com/office/drawing/2014/main" id="{5E323754-4D4E-E71F-B679-D4874C3DA531}"/>
              </a:ext>
            </a:extLst>
          </p:cNvPr>
          <p:cNvPicPr>
            <a:picLocks noChangeAspect="1"/>
          </p:cNvPicPr>
          <p:nvPr/>
        </p:nvPicPr>
        <p:blipFill>
          <a:blip r:embed="rId2"/>
          <a:stretch>
            <a:fillRect/>
          </a:stretch>
        </p:blipFill>
        <p:spPr>
          <a:xfrm>
            <a:off x="221953" y="83128"/>
            <a:ext cx="835060" cy="835060"/>
          </a:xfrm>
          <a:prstGeom prst="rect">
            <a:avLst/>
          </a:prstGeom>
        </p:spPr>
      </p:pic>
    </p:spTree>
    <p:extLst>
      <p:ext uri="{BB962C8B-B14F-4D97-AF65-F5344CB8AC3E}">
        <p14:creationId xmlns:p14="http://schemas.microsoft.com/office/powerpoint/2010/main" val="755137124"/>
      </p:ext>
    </p:extLst>
  </p:cSld>
  <p:clrMapOvr>
    <a:masterClrMapping/>
  </p:clrMapOvr>
</p:sld>
</file>

<file path=ppt/theme/theme1.xml><?xml version="1.0" encoding="utf-8"?>
<a:theme xmlns:a="http://schemas.openxmlformats.org/drawingml/2006/main" name="3_Office Theme">
  <a:themeElements>
    <a:clrScheme name="Broadband ForumOpen Broadband">
      <a:dk1>
        <a:srgbClr val="000000"/>
      </a:dk1>
      <a:lt1>
        <a:srgbClr val="FFFFFF"/>
      </a:lt1>
      <a:dk2>
        <a:srgbClr val="44546A"/>
      </a:dk2>
      <a:lt2>
        <a:srgbClr val="E7E6E6"/>
      </a:lt2>
      <a:accent1>
        <a:srgbClr val="00C749"/>
      </a:accent1>
      <a:accent2>
        <a:srgbClr val="135056"/>
      </a:accent2>
      <a:accent3>
        <a:srgbClr val="2B2B2B"/>
      </a:accent3>
      <a:accent4>
        <a:srgbClr val="CCD3E1"/>
      </a:accent4>
      <a:accent5>
        <a:srgbClr val="8D80FC"/>
      </a:accent5>
      <a:accent6>
        <a:srgbClr val="1E1E5D"/>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5d471751-9675-428d-917b-70f44f9630b0}" enabled="0" method="" siteId="{5d471751-9675-428d-917b-70f44f9630b0}" removed="1"/>
  <clbl:label id="{bf4d807a-a470-4768-a51f-da1edea9028e}" enabled="1" method="Standard" siteId="{8ffae2e5-6ff0-4510-bbf3-ca842d7ca55e}" removed="0"/>
</clbl:labelList>
</file>

<file path=docProps/app.xml><?xml version="1.0" encoding="utf-8"?>
<Properties xmlns="http://schemas.openxmlformats.org/officeDocument/2006/extended-properties" xmlns:vt="http://schemas.openxmlformats.org/officeDocument/2006/docPropsVTypes">
  <TotalTime>3607</TotalTime>
  <Words>549</Words>
  <Application>Microsoft Office PowerPoint</Application>
  <PresentationFormat>Widescreen</PresentationFormat>
  <Paragraphs>103</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Wingdings</vt:lpstr>
      <vt:lpstr>3_Office Theme</vt:lpstr>
      <vt:lpstr>2025 Spring Access Activity Summary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2019 Q3 Closing Plenary</dc:title>
  <dc:creator>Geoff Burke</dc:creator>
  <cp:lastModifiedBy>HV</cp:lastModifiedBy>
  <cp:revision>48</cp:revision>
  <dcterms:created xsi:type="dcterms:W3CDTF">2019-09-05T13:26:06Z</dcterms:created>
  <dcterms:modified xsi:type="dcterms:W3CDTF">2025-02-26T12:42:42Z</dcterms:modified>
</cp:coreProperties>
</file>