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9"/>
  </p:notesMasterIdLst>
  <p:handoutMasterIdLst>
    <p:handoutMasterId r:id="rId10"/>
  </p:handoutMasterIdLst>
  <p:sldIdLst>
    <p:sldId id="259" r:id="rId2"/>
    <p:sldId id="495" r:id="rId3"/>
    <p:sldId id="514" r:id="rId4"/>
    <p:sldId id="515" r:id="rId5"/>
    <p:sldId id="516" r:id="rId6"/>
    <p:sldId id="517" r:id="rId7"/>
    <p:sldId id="493" r:id="rId8"/>
  </p:sldIdLst>
  <p:sldSz cx="9144000" cy="6858000" type="screen4x3"/>
  <p:notesSz cx="10021888" cy="6888163"/>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70">
          <p15:clr>
            <a:srgbClr val="A4A3A4"/>
          </p15:clr>
        </p15:guide>
        <p15:guide id="2" pos="315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io Kind" initials="MK" lastIdx="2" clrIdx="0"/>
  <p:cmAuthor id="1" name="Ericsson" initials="" lastIdx="9"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7D4"/>
    <a:srgbClr val="FFFFCC"/>
    <a:srgbClr val="33CCCC"/>
    <a:srgbClr val="006032"/>
    <a:srgbClr val="8CC842"/>
    <a:srgbClr val="24703C"/>
    <a:srgbClr val="FF3300"/>
    <a:srgbClr val="8CC14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9785" autoAdjust="0"/>
  </p:normalViewPr>
  <p:slideViewPr>
    <p:cSldViewPr snapToGrid="0">
      <p:cViewPr varScale="1">
        <p:scale>
          <a:sx n="88" d="100"/>
          <a:sy n="88" d="100"/>
        </p:scale>
        <p:origin x="822" y="45"/>
      </p:cViewPr>
      <p:guideLst>
        <p:guide orient="horz" pos="2160"/>
        <p:guide pos="2880"/>
      </p:guideLst>
    </p:cSldViewPr>
  </p:slideViewPr>
  <p:notesTextViewPr>
    <p:cViewPr>
      <p:scale>
        <a:sx n="100" d="100"/>
        <a:sy n="100" d="100"/>
      </p:scale>
      <p:origin x="0" y="0"/>
    </p:cViewPr>
  </p:notesTextViewPr>
  <p:sorterViewPr>
    <p:cViewPr>
      <p:scale>
        <a:sx n="50" d="100"/>
        <a:sy n="50" d="100"/>
      </p:scale>
      <p:origin x="0" y="0"/>
    </p:cViewPr>
  </p:sorterViewPr>
  <p:notesViewPr>
    <p:cSldViewPr snapToGrid="0">
      <p:cViewPr varScale="1">
        <p:scale>
          <a:sx n="46" d="100"/>
          <a:sy n="46" d="100"/>
        </p:scale>
        <p:origin x="-1932" y="-102"/>
      </p:cViewPr>
      <p:guideLst>
        <p:guide orient="horz" pos="2170"/>
        <p:guide pos="315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6178" name="Rectangle 2"/>
          <p:cNvSpPr>
            <a:spLocks noGrp="1" noChangeArrowheads="1"/>
          </p:cNvSpPr>
          <p:nvPr>
            <p:ph type="hdr" sz="quarter"/>
          </p:nvPr>
        </p:nvSpPr>
        <p:spPr bwMode="auto">
          <a:xfrm>
            <a:off x="3" y="0"/>
            <a:ext cx="4343599" cy="344408"/>
          </a:xfrm>
          <a:prstGeom prst="rect">
            <a:avLst/>
          </a:prstGeom>
          <a:noFill/>
          <a:ln w="9525">
            <a:noFill/>
            <a:miter lim="800000"/>
            <a:headEnd/>
            <a:tailEnd/>
          </a:ln>
          <a:effectLst/>
        </p:spPr>
        <p:txBody>
          <a:bodyPr vert="horz" wrap="square" lIns="93603" tIns="46802" rIns="93603" bIns="46802" numCol="1" anchor="t" anchorCtr="0" compatLnSpc="1">
            <a:prstTxWarp prst="textNoShape">
              <a:avLst/>
            </a:prstTxWarp>
          </a:bodyPr>
          <a:lstStyle>
            <a:lvl1pPr defTabSz="935488" eaLnBrk="1" hangingPunct="1">
              <a:defRPr sz="1200">
                <a:latin typeface="Arial" pitchFamily="34" charset="0"/>
                <a:ea typeface="+mn-ea"/>
                <a:cs typeface="+mn-cs"/>
              </a:defRPr>
            </a:lvl1pPr>
          </a:lstStyle>
          <a:p>
            <a:pPr>
              <a:defRPr/>
            </a:pPr>
            <a:endParaRPr lang="en-US"/>
          </a:p>
        </p:txBody>
      </p:sp>
      <p:sp>
        <p:nvSpPr>
          <p:cNvPr id="306179" name="Rectangle 3"/>
          <p:cNvSpPr>
            <a:spLocks noGrp="1" noChangeArrowheads="1"/>
          </p:cNvSpPr>
          <p:nvPr>
            <p:ph type="dt" sz="quarter" idx="1"/>
          </p:nvPr>
        </p:nvSpPr>
        <p:spPr bwMode="auto">
          <a:xfrm>
            <a:off x="5675950" y="0"/>
            <a:ext cx="4343599" cy="344408"/>
          </a:xfrm>
          <a:prstGeom prst="rect">
            <a:avLst/>
          </a:prstGeom>
          <a:noFill/>
          <a:ln w="9525">
            <a:noFill/>
            <a:miter lim="800000"/>
            <a:headEnd/>
            <a:tailEnd/>
          </a:ln>
          <a:effectLst/>
        </p:spPr>
        <p:txBody>
          <a:bodyPr vert="horz" wrap="square" lIns="93603" tIns="46802" rIns="93603" bIns="46802" numCol="1" anchor="t" anchorCtr="0" compatLnSpc="1">
            <a:prstTxWarp prst="textNoShape">
              <a:avLst/>
            </a:prstTxWarp>
          </a:bodyPr>
          <a:lstStyle>
            <a:lvl1pPr algn="r" defTabSz="935488" eaLnBrk="1" hangingPunct="1">
              <a:defRPr sz="1200">
                <a:latin typeface="Arial" pitchFamily="34" charset="0"/>
                <a:ea typeface="+mn-ea"/>
                <a:cs typeface="+mn-cs"/>
              </a:defRPr>
            </a:lvl1pPr>
          </a:lstStyle>
          <a:p>
            <a:pPr>
              <a:defRPr/>
            </a:pPr>
            <a:endParaRPr lang="en-US"/>
          </a:p>
        </p:txBody>
      </p:sp>
      <p:sp>
        <p:nvSpPr>
          <p:cNvPr id="306180" name="Rectangle 4"/>
          <p:cNvSpPr>
            <a:spLocks noGrp="1" noChangeArrowheads="1"/>
          </p:cNvSpPr>
          <p:nvPr>
            <p:ph type="ftr" sz="quarter" idx="2"/>
          </p:nvPr>
        </p:nvSpPr>
        <p:spPr bwMode="auto">
          <a:xfrm>
            <a:off x="3" y="6542651"/>
            <a:ext cx="4343599" cy="344408"/>
          </a:xfrm>
          <a:prstGeom prst="rect">
            <a:avLst/>
          </a:prstGeom>
          <a:noFill/>
          <a:ln w="9525">
            <a:noFill/>
            <a:miter lim="800000"/>
            <a:headEnd/>
            <a:tailEnd/>
          </a:ln>
          <a:effectLst/>
        </p:spPr>
        <p:txBody>
          <a:bodyPr vert="horz" wrap="square" lIns="93603" tIns="46802" rIns="93603" bIns="46802" numCol="1" anchor="b" anchorCtr="0" compatLnSpc="1">
            <a:prstTxWarp prst="textNoShape">
              <a:avLst/>
            </a:prstTxWarp>
          </a:bodyPr>
          <a:lstStyle>
            <a:lvl1pPr defTabSz="935488" eaLnBrk="1" hangingPunct="1">
              <a:defRPr sz="1200">
                <a:latin typeface="Arial" pitchFamily="34" charset="0"/>
                <a:ea typeface="+mn-ea"/>
                <a:cs typeface="+mn-cs"/>
              </a:defRPr>
            </a:lvl1pPr>
          </a:lstStyle>
          <a:p>
            <a:pPr>
              <a:defRPr/>
            </a:pPr>
            <a:endParaRPr lang="en-US"/>
          </a:p>
        </p:txBody>
      </p:sp>
      <p:sp>
        <p:nvSpPr>
          <p:cNvPr id="306181" name="Rectangle 5"/>
          <p:cNvSpPr>
            <a:spLocks noGrp="1" noChangeArrowheads="1"/>
          </p:cNvSpPr>
          <p:nvPr>
            <p:ph type="sldNum" sz="quarter" idx="3"/>
          </p:nvPr>
        </p:nvSpPr>
        <p:spPr bwMode="auto">
          <a:xfrm>
            <a:off x="5675950" y="6542651"/>
            <a:ext cx="4343599" cy="344408"/>
          </a:xfrm>
          <a:prstGeom prst="rect">
            <a:avLst/>
          </a:prstGeom>
          <a:noFill/>
          <a:ln w="9525">
            <a:noFill/>
            <a:miter lim="800000"/>
            <a:headEnd/>
            <a:tailEnd/>
          </a:ln>
          <a:effectLst/>
        </p:spPr>
        <p:txBody>
          <a:bodyPr vert="horz" wrap="square" lIns="93603" tIns="46802" rIns="93603" bIns="46802" numCol="1" anchor="b" anchorCtr="0" compatLnSpc="1">
            <a:prstTxWarp prst="textNoShape">
              <a:avLst/>
            </a:prstTxWarp>
          </a:bodyPr>
          <a:lstStyle>
            <a:lvl1pPr algn="r" defTabSz="935488" eaLnBrk="1" hangingPunct="1">
              <a:defRPr sz="1200" smtClean="0">
                <a:latin typeface="Arial" pitchFamily="34" charset="0"/>
              </a:defRPr>
            </a:lvl1pPr>
          </a:lstStyle>
          <a:p>
            <a:pPr>
              <a:defRPr/>
            </a:pPr>
            <a:fld id="{6746390A-8C24-4029-B1FC-20714986139F}" type="slidenum">
              <a:rPr lang="en-US" altLang="de-DE"/>
              <a:pPr>
                <a:defRPr/>
              </a:pPr>
              <a:t>‹#›</a:t>
            </a:fld>
            <a:endParaRPr lang="en-US" altLang="de-DE"/>
          </a:p>
        </p:txBody>
      </p:sp>
    </p:spTree>
    <p:extLst>
      <p:ext uri="{BB962C8B-B14F-4D97-AF65-F5344CB8AC3E}">
        <p14:creationId xmlns:p14="http://schemas.microsoft.com/office/powerpoint/2010/main" val="2387958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3" y="0"/>
            <a:ext cx="4343599" cy="344408"/>
          </a:xfrm>
          <a:prstGeom prst="rect">
            <a:avLst/>
          </a:prstGeom>
          <a:noFill/>
          <a:ln w="9525">
            <a:noFill/>
            <a:miter lim="800000"/>
            <a:headEnd/>
            <a:tailEnd/>
          </a:ln>
          <a:effectLst/>
        </p:spPr>
        <p:txBody>
          <a:bodyPr vert="horz" wrap="square" lIns="93603" tIns="46802" rIns="93603" bIns="46802" numCol="1" anchor="t" anchorCtr="0" compatLnSpc="1">
            <a:prstTxWarp prst="textNoShape">
              <a:avLst/>
            </a:prstTxWarp>
          </a:bodyPr>
          <a:lstStyle>
            <a:lvl1pPr defTabSz="935488" eaLnBrk="1" hangingPunct="1">
              <a:defRPr sz="1200">
                <a:latin typeface="Arial" pitchFamily="34" charset="0"/>
                <a:ea typeface="+mn-ea"/>
                <a:cs typeface="+mn-cs"/>
              </a:defRPr>
            </a:lvl1pPr>
          </a:lstStyle>
          <a:p>
            <a:pPr>
              <a:defRPr/>
            </a:pPr>
            <a:endParaRPr lang="en-US"/>
          </a:p>
        </p:txBody>
      </p:sp>
      <p:sp>
        <p:nvSpPr>
          <p:cNvPr id="38915" name="Rectangle 3"/>
          <p:cNvSpPr>
            <a:spLocks noGrp="1" noChangeArrowheads="1"/>
          </p:cNvSpPr>
          <p:nvPr>
            <p:ph type="dt" idx="1"/>
          </p:nvPr>
        </p:nvSpPr>
        <p:spPr bwMode="auto">
          <a:xfrm>
            <a:off x="5675950" y="0"/>
            <a:ext cx="4343599" cy="344408"/>
          </a:xfrm>
          <a:prstGeom prst="rect">
            <a:avLst/>
          </a:prstGeom>
          <a:noFill/>
          <a:ln w="9525">
            <a:noFill/>
            <a:miter lim="800000"/>
            <a:headEnd/>
            <a:tailEnd/>
          </a:ln>
          <a:effectLst/>
        </p:spPr>
        <p:txBody>
          <a:bodyPr vert="horz" wrap="square" lIns="93603" tIns="46802" rIns="93603" bIns="46802" numCol="1" anchor="t" anchorCtr="0" compatLnSpc="1">
            <a:prstTxWarp prst="textNoShape">
              <a:avLst/>
            </a:prstTxWarp>
          </a:bodyPr>
          <a:lstStyle>
            <a:lvl1pPr algn="r" defTabSz="935488" eaLnBrk="1" hangingPunct="1">
              <a:defRPr sz="1200">
                <a:latin typeface="Arial" pitchFamily="34" charset="0"/>
                <a:ea typeface="+mn-ea"/>
                <a:cs typeface="+mn-cs"/>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3290888" y="515938"/>
            <a:ext cx="3444875" cy="2584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7" name="Rectangle 5"/>
          <p:cNvSpPr>
            <a:spLocks noGrp="1" noChangeArrowheads="1"/>
          </p:cNvSpPr>
          <p:nvPr>
            <p:ph type="body" sz="quarter" idx="3"/>
          </p:nvPr>
        </p:nvSpPr>
        <p:spPr bwMode="auto">
          <a:xfrm>
            <a:off x="1002190" y="3271878"/>
            <a:ext cx="8017510" cy="3099674"/>
          </a:xfrm>
          <a:prstGeom prst="rect">
            <a:avLst/>
          </a:prstGeom>
          <a:noFill/>
          <a:ln w="9525">
            <a:noFill/>
            <a:miter lim="800000"/>
            <a:headEnd/>
            <a:tailEnd/>
          </a:ln>
          <a:effectLst/>
        </p:spPr>
        <p:txBody>
          <a:bodyPr vert="horz" wrap="square" lIns="93603" tIns="46802" rIns="93603" bIns="468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8918" name="Rectangle 6"/>
          <p:cNvSpPr>
            <a:spLocks noGrp="1" noChangeArrowheads="1"/>
          </p:cNvSpPr>
          <p:nvPr>
            <p:ph type="ftr" sz="quarter" idx="4"/>
          </p:nvPr>
        </p:nvSpPr>
        <p:spPr bwMode="auto">
          <a:xfrm>
            <a:off x="3" y="6542651"/>
            <a:ext cx="4343599" cy="344408"/>
          </a:xfrm>
          <a:prstGeom prst="rect">
            <a:avLst/>
          </a:prstGeom>
          <a:noFill/>
          <a:ln w="9525">
            <a:noFill/>
            <a:miter lim="800000"/>
            <a:headEnd/>
            <a:tailEnd/>
          </a:ln>
          <a:effectLst/>
        </p:spPr>
        <p:txBody>
          <a:bodyPr vert="horz" wrap="square" lIns="93603" tIns="46802" rIns="93603" bIns="46802" numCol="1" anchor="b" anchorCtr="0" compatLnSpc="1">
            <a:prstTxWarp prst="textNoShape">
              <a:avLst/>
            </a:prstTxWarp>
          </a:bodyPr>
          <a:lstStyle>
            <a:lvl1pPr defTabSz="935488" eaLnBrk="1" hangingPunct="1">
              <a:defRPr sz="1200">
                <a:latin typeface="Arial" pitchFamily="34" charset="0"/>
                <a:ea typeface="+mn-ea"/>
                <a:cs typeface="+mn-cs"/>
              </a:defRPr>
            </a:lvl1pPr>
          </a:lstStyle>
          <a:p>
            <a:pPr>
              <a:defRPr/>
            </a:pPr>
            <a:endParaRPr lang="en-US"/>
          </a:p>
        </p:txBody>
      </p:sp>
      <p:sp>
        <p:nvSpPr>
          <p:cNvPr id="38919" name="Rectangle 7"/>
          <p:cNvSpPr>
            <a:spLocks noGrp="1" noChangeArrowheads="1"/>
          </p:cNvSpPr>
          <p:nvPr>
            <p:ph type="sldNum" sz="quarter" idx="5"/>
          </p:nvPr>
        </p:nvSpPr>
        <p:spPr bwMode="auto">
          <a:xfrm>
            <a:off x="5675950" y="6542651"/>
            <a:ext cx="4343599" cy="344408"/>
          </a:xfrm>
          <a:prstGeom prst="rect">
            <a:avLst/>
          </a:prstGeom>
          <a:noFill/>
          <a:ln w="9525">
            <a:noFill/>
            <a:miter lim="800000"/>
            <a:headEnd/>
            <a:tailEnd/>
          </a:ln>
          <a:effectLst/>
        </p:spPr>
        <p:txBody>
          <a:bodyPr vert="horz" wrap="square" lIns="93603" tIns="46802" rIns="93603" bIns="46802" numCol="1" anchor="b" anchorCtr="0" compatLnSpc="1">
            <a:prstTxWarp prst="textNoShape">
              <a:avLst/>
            </a:prstTxWarp>
          </a:bodyPr>
          <a:lstStyle>
            <a:lvl1pPr algn="r" defTabSz="935488" eaLnBrk="1" hangingPunct="1">
              <a:defRPr sz="1200" smtClean="0">
                <a:latin typeface="Arial" pitchFamily="34" charset="0"/>
              </a:defRPr>
            </a:lvl1pPr>
          </a:lstStyle>
          <a:p>
            <a:pPr>
              <a:defRPr/>
            </a:pPr>
            <a:fld id="{B2F6EFE2-F21C-4101-AD3E-0C50DB5AF354}" type="slidenum">
              <a:rPr lang="en-US" altLang="de-DE"/>
              <a:pPr>
                <a:defRPr/>
              </a:pPr>
              <a:t>‹#›</a:t>
            </a:fld>
            <a:endParaRPr lang="en-US" altLang="de-DE"/>
          </a:p>
        </p:txBody>
      </p:sp>
    </p:spTree>
    <p:extLst>
      <p:ext uri="{BB962C8B-B14F-4D97-AF65-F5344CB8AC3E}">
        <p14:creationId xmlns:p14="http://schemas.microsoft.com/office/powerpoint/2010/main" val="27237676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0"/>
        <a:cs typeface="ＭＳ Ｐゴシック" pitchFamily="34" charset="-128"/>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ＭＳ Ｐゴシック" pitchFamily="34" charset="-128"/>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ＭＳ Ｐゴシック" pitchFamily="34" charset="-128"/>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ＭＳ Ｐゴシック" pitchFamily="34" charset="-128"/>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pitchFamily="34" charset="-128"/>
        <a:cs typeface="ＭＳ Ｐゴシック"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488">
              <a:defRPr>
                <a:solidFill>
                  <a:schemeClr val="tx1"/>
                </a:solidFill>
                <a:latin typeface="Arial" charset="0"/>
                <a:ea typeface="ＭＳ Ｐゴシック" pitchFamily="34" charset="-128"/>
              </a:defRPr>
            </a:lvl1pPr>
            <a:lvl2pPr marL="752248" indent="-289326" defTabSz="935488">
              <a:defRPr>
                <a:solidFill>
                  <a:schemeClr val="tx1"/>
                </a:solidFill>
                <a:latin typeface="Arial" charset="0"/>
                <a:ea typeface="ＭＳ Ｐゴシック" pitchFamily="34" charset="-128"/>
              </a:defRPr>
            </a:lvl2pPr>
            <a:lvl3pPr marL="1157305" indent="-231461" defTabSz="935488">
              <a:defRPr>
                <a:solidFill>
                  <a:schemeClr val="tx1"/>
                </a:solidFill>
                <a:latin typeface="Arial" charset="0"/>
                <a:ea typeface="ＭＳ Ｐゴシック" pitchFamily="34" charset="-128"/>
              </a:defRPr>
            </a:lvl3pPr>
            <a:lvl4pPr marL="1620227" indent="-231461" defTabSz="935488">
              <a:defRPr>
                <a:solidFill>
                  <a:schemeClr val="tx1"/>
                </a:solidFill>
                <a:latin typeface="Arial" charset="0"/>
                <a:ea typeface="ＭＳ Ｐゴシック" pitchFamily="34" charset="-128"/>
              </a:defRPr>
            </a:lvl4pPr>
            <a:lvl5pPr marL="2083149" indent="-231461" defTabSz="935488">
              <a:defRPr>
                <a:solidFill>
                  <a:schemeClr val="tx1"/>
                </a:solidFill>
                <a:latin typeface="Arial" charset="0"/>
                <a:ea typeface="ＭＳ Ｐゴシック" pitchFamily="34" charset="-128"/>
              </a:defRPr>
            </a:lvl5pPr>
            <a:lvl6pPr marL="2546071" indent="-231461" defTabSz="935488" eaLnBrk="0" fontAlgn="base" hangingPunct="0">
              <a:spcBef>
                <a:spcPct val="0"/>
              </a:spcBef>
              <a:spcAft>
                <a:spcPct val="0"/>
              </a:spcAft>
              <a:defRPr>
                <a:solidFill>
                  <a:schemeClr val="tx1"/>
                </a:solidFill>
                <a:latin typeface="Arial" charset="0"/>
                <a:ea typeface="ＭＳ Ｐゴシック" pitchFamily="34" charset="-128"/>
              </a:defRPr>
            </a:lvl6pPr>
            <a:lvl7pPr marL="3008994" indent="-231461" defTabSz="935488" eaLnBrk="0" fontAlgn="base" hangingPunct="0">
              <a:spcBef>
                <a:spcPct val="0"/>
              </a:spcBef>
              <a:spcAft>
                <a:spcPct val="0"/>
              </a:spcAft>
              <a:defRPr>
                <a:solidFill>
                  <a:schemeClr val="tx1"/>
                </a:solidFill>
                <a:latin typeface="Arial" charset="0"/>
                <a:ea typeface="ＭＳ Ｐゴシック" pitchFamily="34" charset="-128"/>
              </a:defRPr>
            </a:lvl7pPr>
            <a:lvl8pPr marL="3471916" indent="-231461" defTabSz="935488" eaLnBrk="0" fontAlgn="base" hangingPunct="0">
              <a:spcBef>
                <a:spcPct val="0"/>
              </a:spcBef>
              <a:spcAft>
                <a:spcPct val="0"/>
              </a:spcAft>
              <a:defRPr>
                <a:solidFill>
                  <a:schemeClr val="tx1"/>
                </a:solidFill>
                <a:latin typeface="Arial" charset="0"/>
                <a:ea typeface="ＭＳ Ｐゴシック" pitchFamily="34" charset="-128"/>
              </a:defRPr>
            </a:lvl8pPr>
            <a:lvl9pPr marL="3934838" indent="-231461" defTabSz="935488" eaLnBrk="0" fontAlgn="base" hangingPunct="0">
              <a:spcBef>
                <a:spcPct val="0"/>
              </a:spcBef>
              <a:spcAft>
                <a:spcPct val="0"/>
              </a:spcAft>
              <a:defRPr>
                <a:solidFill>
                  <a:schemeClr val="tx1"/>
                </a:solidFill>
                <a:latin typeface="Arial" charset="0"/>
                <a:ea typeface="ＭＳ Ｐゴシック" pitchFamily="34" charset="-128"/>
              </a:defRPr>
            </a:lvl9pPr>
          </a:lstStyle>
          <a:p>
            <a:fld id="{3D2B2523-D1F9-4AEA-9C67-C173BC37C000}" type="slidenum">
              <a:rPr lang="en-US" altLang="de-DE"/>
              <a:pPr/>
              <a:t>1</a:t>
            </a:fld>
            <a:endParaRPr lang="en-US" altLang="de-DE"/>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de-DE" altLang="de-DE">
              <a:latin typeface="Arial"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2F6EFE2-F21C-4101-AD3E-0C50DB5AF354}" type="slidenum">
              <a:rPr lang="en-US" altLang="de-DE" smtClean="0"/>
              <a:pPr>
                <a:defRPr/>
              </a:pPr>
              <a:t>2</a:t>
            </a:fld>
            <a:endParaRPr lang="en-US" altLang="de-DE"/>
          </a:p>
        </p:txBody>
      </p:sp>
    </p:spTree>
    <p:extLst>
      <p:ext uri="{BB962C8B-B14F-4D97-AF65-F5344CB8AC3E}">
        <p14:creationId xmlns:p14="http://schemas.microsoft.com/office/powerpoint/2010/main" val="318410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2F6EFE2-F21C-4101-AD3E-0C50DB5AF354}" type="slidenum">
              <a:rPr lang="en-US" altLang="de-DE" smtClean="0"/>
              <a:pPr>
                <a:defRPr/>
              </a:pPr>
              <a:t>3</a:t>
            </a:fld>
            <a:endParaRPr lang="en-US" altLang="de-DE"/>
          </a:p>
        </p:txBody>
      </p:sp>
    </p:spTree>
    <p:extLst>
      <p:ext uri="{BB962C8B-B14F-4D97-AF65-F5344CB8AC3E}">
        <p14:creationId xmlns:p14="http://schemas.microsoft.com/office/powerpoint/2010/main" val="318410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2F6EFE2-F21C-4101-AD3E-0C50DB5AF354}" type="slidenum">
              <a:rPr lang="en-US" altLang="de-DE" smtClean="0"/>
              <a:pPr>
                <a:defRPr/>
              </a:pPr>
              <a:t>4</a:t>
            </a:fld>
            <a:endParaRPr lang="en-US" altLang="de-DE"/>
          </a:p>
        </p:txBody>
      </p:sp>
    </p:spTree>
    <p:extLst>
      <p:ext uri="{BB962C8B-B14F-4D97-AF65-F5344CB8AC3E}">
        <p14:creationId xmlns:p14="http://schemas.microsoft.com/office/powerpoint/2010/main" val="318410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2F6EFE2-F21C-4101-AD3E-0C50DB5AF354}" type="slidenum">
              <a:rPr lang="en-US" altLang="de-DE" smtClean="0"/>
              <a:pPr>
                <a:defRPr/>
              </a:pPr>
              <a:t>5</a:t>
            </a:fld>
            <a:endParaRPr lang="en-US" altLang="de-DE"/>
          </a:p>
        </p:txBody>
      </p:sp>
    </p:spTree>
    <p:extLst>
      <p:ext uri="{BB962C8B-B14F-4D97-AF65-F5344CB8AC3E}">
        <p14:creationId xmlns:p14="http://schemas.microsoft.com/office/powerpoint/2010/main" val="3184109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2F6EFE2-F21C-4101-AD3E-0C50DB5AF354}" type="slidenum">
              <a:rPr lang="en-US" altLang="de-DE" smtClean="0"/>
              <a:pPr>
                <a:defRPr/>
              </a:pPr>
              <a:t>6</a:t>
            </a:fld>
            <a:endParaRPr lang="en-US" altLang="de-DE"/>
          </a:p>
        </p:txBody>
      </p:sp>
    </p:spTree>
    <p:extLst>
      <p:ext uri="{BB962C8B-B14F-4D97-AF65-F5344CB8AC3E}">
        <p14:creationId xmlns:p14="http://schemas.microsoft.com/office/powerpoint/2010/main" val="318410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latin typeface="Arial" charset="0"/>
              <a:ea typeface="ＭＳ Ｐゴシック" pitchFamily="34" charset="-128"/>
            </a:endParaRPr>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488">
              <a:defRPr>
                <a:solidFill>
                  <a:schemeClr val="tx1"/>
                </a:solidFill>
                <a:latin typeface="Arial" charset="0"/>
                <a:ea typeface="ＭＳ Ｐゴシック" pitchFamily="34" charset="-128"/>
              </a:defRPr>
            </a:lvl1pPr>
            <a:lvl2pPr marL="752248" indent="-289326" defTabSz="935488">
              <a:defRPr>
                <a:solidFill>
                  <a:schemeClr val="tx1"/>
                </a:solidFill>
                <a:latin typeface="Arial" charset="0"/>
                <a:ea typeface="ＭＳ Ｐゴシック" pitchFamily="34" charset="-128"/>
              </a:defRPr>
            </a:lvl2pPr>
            <a:lvl3pPr marL="1157305" indent="-231461" defTabSz="935488">
              <a:defRPr>
                <a:solidFill>
                  <a:schemeClr val="tx1"/>
                </a:solidFill>
                <a:latin typeface="Arial" charset="0"/>
                <a:ea typeface="ＭＳ Ｐゴシック" pitchFamily="34" charset="-128"/>
              </a:defRPr>
            </a:lvl3pPr>
            <a:lvl4pPr marL="1620227" indent="-231461" defTabSz="935488">
              <a:defRPr>
                <a:solidFill>
                  <a:schemeClr val="tx1"/>
                </a:solidFill>
                <a:latin typeface="Arial" charset="0"/>
                <a:ea typeface="ＭＳ Ｐゴシック" pitchFamily="34" charset="-128"/>
              </a:defRPr>
            </a:lvl4pPr>
            <a:lvl5pPr marL="2083149" indent="-231461" defTabSz="935488">
              <a:defRPr>
                <a:solidFill>
                  <a:schemeClr val="tx1"/>
                </a:solidFill>
                <a:latin typeface="Arial" charset="0"/>
                <a:ea typeface="ＭＳ Ｐゴシック" pitchFamily="34" charset="-128"/>
              </a:defRPr>
            </a:lvl5pPr>
            <a:lvl6pPr marL="2546071" indent="-231461" defTabSz="935488" eaLnBrk="0" fontAlgn="base" hangingPunct="0">
              <a:spcBef>
                <a:spcPct val="0"/>
              </a:spcBef>
              <a:spcAft>
                <a:spcPct val="0"/>
              </a:spcAft>
              <a:defRPr>
                <a:solidFill>
                  <a:schemeClr val="tx1"/>
                </a:solidFill>
                <a:latin typeface="Arial" charset="0"/>
                <a:ea typeface="ＭＳ Ｐゴシック" pitchFamily="34" charset="-128"/>
              </a:defRPr>
            </a:lvl6pPr>
            <a:lvl7pPr marL="3008994" indent="-231461" defTabSz="935488" eaLnBrk="0" fontAlgn="base" hangingPunct="0">
              <a:spcBef>
                <a:spcPct val="0"/>
              </a:spcBef>
              <a:spcAft>
                <a:spcPct val="0"/>
              </a:spcAft>
              <a:defRPr>
                <a:solidFill>
                  <a:schemeClr val="tx1"/>
                </a:solidFill>
                <a:latin typeface="Arial" charset="0"/>
                <a:ea typeface="ＭＳ Ｐゴシック" pitchFamily="34" charset="-128"/>
              </a:defRPr>
            </a:lvl7pPr>
            <a:lvl8pPr marL="3471916" indent="-231461" defTabSz="935488" eaLnBrk="0" fontAlgn="base" hangingPunct="0">
              <a:spcBef>
                <a:spcPct val="0"/>
              </a:spcBef>
              <a:spcAft>
                <a:spcPct val="0"/>
              </a:spcAft>
              <a:defRPr>
                <a:solidFill>
                  <a:schemeClr val="tx1"/>
                </a:solidFill>
                <a:latin typeface="Arial" charset="0"/>
                <a:ea typeface="ＭＳ Ｐゴシック" pitchFamily="34" charset="-128"/>
              </a:defRPr>
            </a:lvl8pPr>
            <a:lvl9pPr marL="3934838" indent="-231461" defTabSz="935488" eaLnBrk="0" fontAlgn="base" hangingPunct="0">
              <a:spcBef>
                <a:spcPct val="0"/>
              </a:spcBef>
              <a:spcAft>
                <a:spcPct val="0"/>
              </a:spcAft>
              <a:defRPr>
                <a:solidFill>
                  <a:schemeClr val="tx1"/>
                </a:solidFill>
                <a:latin typeface="Arial" charset="0"/>
                <a:ea typeface="ＭＳ Ｐゴシック" pitchFamily="34" charset="-128"/>
              </a:defRPr>
            </a:lvl9pPr>
          </a:lstStyle>
          <a:p>
            <a:fld id="{900CCA2B-BCBB-4F12-A002-3A3F11C8910B}" type="slidenum">
              <a:rPr lang="it-IT" altLang="de-DE"/>
              <a:pPr/>
              <a:t>7</a:t>
            </a:fld>
            <a:endParaRPr lang="it-IT" altLang="de-D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rgbClr val="97C6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endParaRPr kumimoji="1" lang="pl-PL" altLang="en-US">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defRPr/>
              </a:pPr>
              <a:endParaRPr kumimoji="1" lang="pl-PL" altLang="en-US">
                <a:latin typeface="Times New Roman" pitchFamily="18" charset="0"/>
              </a:endParaRPr>
            </a:p>
          </p:txBody>
        </p:sp>
      </p:grpSp>
      <p:sp>
        <p:nvSpPr>
          <p:cNvPr id="7" name="AutoShape 6"/>
          <p:cNvSpPr>
            <a:spLocks noChangeArrowheads="1"/>
          </p:cNvSpPr>
          <p:nvPr/>
        </p:nvSpPr>
        <p:spPr bwMode="auto">
          <a:xfrm flipH="1">
            <a:off x="3632200" y="4889500"/>
            <a:ext cx="4625975" cy="290513"/>
          </a:xfrm>
          <a:prstGeom prst="roundRect">
            <a:avLst>
              <a:gd name="adj" fmla="val 0"/>
            </a:avLst>
          </a:prstGeom>
          <a:solidFill>
            <a:srgbClr val="00603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z="1800"/>
          </a:p>
        </p:txBody>
      </p:sp>
      <p:sp>
        <p:nvSpPr>
          <p:cNvPr id="8" name="AutoShape 7"/>
          <p:cNvSpPr>
            <a:spLocks noChangeArrowheads="1"/>
          </p:cNvSpPr>
          <p:nvPr/>
        </p:nvSpPr>
        <p:spPr bwMode="auto">
          <a:xfrm>
            <a:off x="8248650" y="4889500"/>
            <a:ext cx="260350" cy="292100"/>
          </a:xfrm>
          <a:prstGeom prst="flowChartDelay">
            <a:avLst/>
          </a:prstGeom>
          <a:solidFill>
            <a:srgbClr val="0060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z="1800"/>
          </a:p>
        </p:txBody>
      </p:sp>
      <p:pic>
        <p:nvPicPr>
          <p:cNvPr id="9" name="Picture 13" descr="BroadbandForumCMYK"/>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24400" y="5334000"/>
            <a:ext cx="3733800"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rgbClr val="006032"/>
                </a:solidFill>
              </a:defRPr>
            </a:lvl1pPr>
          </a:lstStyle>
          <a:p>
            <a:r>
              <a:rPr lang="en-US"/>
              <a:t>Click to edit Master subtitle style</a:t>
            </a:r>
          </a:p>
        </p:txBody>
      </p:sp>
      <p:sp>
        <p:nvSpPr>
          <p:cNvPr id="5132"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lvl1pPr>
          </a:lstStyle>
          <a:p>
            <a:r>
              <a:rPr lang="en-US"/>
              <a:t>Click to edit Master title style</a:t>
            </a:r>
          </a:p>
        </p:txBody>
      </p:sp>
      <p:sp>
        <p:nvSpPr>
          <p:cNvPr id="10" name="Rectangle 9"/>
          <p:cNvSpPr>
            <a:spLocks noGrp="1" noChangeArrowheads="1"/>
          </p:cNvSpPr>
          <p:nvPr>
            <p:ph type="dt" sz="quarter" idx="10"/>
          </p:nvPr>
        </p:nvSpPr>
        <p:spPr/>
        <p:txBody>
          <a:bodyPr/>
          <a:lstStyle>
            <a:lvl1pPr>
              <a:defRPr>
                <a:solidFill>
                  <a:schemeClr val="bg1"/>
                </a:solidFill>
              </a:defRPr>
            </a:lvl1pPr>
          </a:lstStyle>
          <a:p>
            <a:pPr>
              <a:defRPr/>
            </a:pPr>
            <a:endParaRPr lang="en-US"/>
          </a:p>
        </p:txBody>
      </p:sp>
      <p:sp>
        <p:nvSpPr>
          <p:cNvPr id="11" name="Rectangle 10"/>
          <p:cNvSpPr>
            <a:spLocks noGrp="1" noChangeArrowheads="1"/>
          </p:cNvSpPr>
          <p:nvPr>
            <p:ph type="ftr" sz="quarter" idx="11"/>
          </p:nvPr>
        </p:nvSpPr>
        <p:spPr/>
        <p:txBody>
          <a:bodyPr/>
          <a:lstStyle>
            <a:lvl1pPr algn="r">
              <a:defRPr/>
            </a:lvl1pPr>
          </a:lstStyle>
          <a:p>
            <a:pPr>
              <a:defRPr/>
            </a:pPr>
            <a:endParaRPr lang="en-US"/>
          </a:p>
        </p:txBody>
      </p:sp>
      <p:sp>
        <p:nvSpPr>
          <p:cNvPr id="12" name="Rectangle 11"/>
          <p:cNvSpPr>
            <a:spLocks noGrp="1" noChangeArrowheads="1"/>
          </p:cNvSpPr>
          <p:nvPr>
            <p:ph type="sldNum" sz="quarter" idx="12"/>
          </p:nvPr>
        </p:nvSpPr>
        <p:spPr>
          <a:xfrm>
            <a:off x="76200" y="6248400"/>
            <a:ext cx="587375" cy="488950"/>
          </a:xfrm>
        </p:spPr>
        <p:txBody>
          <a:bodyPr anchor="b"/>
          <a:lstStyle>
            <a:lvl1pPr algn="l">
              <a:defRPr sz="2600" b="1" smtClean="0">
                <a:solidFill>
                  <a:schemeClr val="bg1"/>
                </a:solidFill>
              </a:defRPr>
            </a:lvl1pPr>
          </a:lstStyle>
          <a:p>
            <a:pPr>
              <a:defRPr/>
            </a:pPr>
            <a:fld id="{3CD327D2-1FA5-4C60-A926-51520233F4F7}" type="slidenum">
              <a:rPr lang="en-US" altLang="de-DE"/>
              <a:pPr>
                <a:defRPr/>
              </a:pPr>
              <a:t>‹#›</a:t>
            </a:fld>
            <a:endParaRPr lang="en-US" altLang="de-DE"/>
          </a:p>
        </p:txBody>
      </p:sp>
    </p:spTree>
    <p:extLst>
      <p:ext uri="{BB962C8B-B14F-4D97-AF65-F5344CB8AC3E}">
        <p14:creationId xmlns:p14="http://schemas.microsoft.com/office/powerpoint/2010/main" val="1898404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7"/>
          <p:cNvSpPr>
            <a:spLocks noGrp="1" noChangeArrowheads="1"/>
          </p:cNvSpPr>
          <p:nvPr>
            <p:ph type="sldNum" sz="quarter" idx="12"/>
          </p:nvPr>
        </p:nvSpPr>
        <p:spPr>
          <a:ln/>
        </p:spPr>
        <p:txBody>
          <a:bodyPr/>
          <a:lstStyle>
            <a:lvl1pPr>
              <a:defRPr/>
            </a:lvl1pPr>
          </a:lstStyle>
          <a:p>
            <a:pPr>
              <a:defRPr/>
            </a:pPr>
            <a:fld id="{97F18BF7-CADD-4A2A-BAEB-63EA9F586EFB}" type="slidenum">
              <a:rPr lang="en-US" altLang="de-DE"/>
              <a:pPr>
                <a:defRPr/>
              </a:pPr>
              <a:t>‹#›</a:t>
            </a:fld>
            <a:endParaRPr lang="en-US" altLang="de-DE"/>
          </a:p>
        </p:txBody>
      </p:sp>
    </p:spTree>
    <p:extLst>
      <p:ext uri="{BB962C8B-B14F-4D97-AF65-F5344CB8AC3E}">
        <p14:creationId xmlns:p14="http://schemas.microsoft.com/office/powerpoint/2010/main" val="1657068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228600"/>
            <a:ext cx="1981200" cy="58578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228600"/>
            <a:ext cx="5791200" cy="5857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7"/>
          <p:cNvSpPr>
            <a:spLocks noGrp="1" noChangeArrowheads="1"/>
          </p:cNvSpPr>
          <p:nvPr>
            <p:ph type="sldNum" sz="quarter" idx="12"/>
          </p:nvPr>
        </p:nvSpPr>
        <p:spPr>
          <a:ln/>
        </p:spPr>
        <p:txBody>
          <a:bodyPr/>
          <a:lstStyle>
            <a:lvl1pPr>
              <a:defRPr/>
            </a:lvl1pPr>
          </a:lstStyle>
          <a:p>
            <a:pPr>
              <a:defRPr/>
            </a:pPr>
            <a:fld id="{900C3BAB-D64A-4FD9-8280-250F89166E22}" type="slidenum">
              <a:rPr lang="en-US" altLang="de-DE"/>
              <a:pPr>
                <a:defRPr/>
              </a:pPr>
              <a:t>‹#›</a:t>
            </a:fld>
            <a:endParaRPr lang="en-US" altLang="de-DE"/>
          </a:p>
        </p:txBody>
      </p:sp>
    </p:spTree>
    <p:extLst>
      <p:ext uri="{BB962C8B-B14F-4D97-AF65-F5344CB8AC3E}">
        <p14:creationId xmlns:p14="http://schemas.microsoft.com/office/powerpoint/2010/main" val="29566851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
        <p:nvSpPr>
          <p:cNvPr id="2" name="Title 1"/>
          <p:cNvSpPr>
            <a:spLocks noGrp="1"/>
          </p:cNvSpPr>
          <p:nvPr>
            <p:ph type="title"/>
          </p:nvPr>
        </p:nvSpPr>
        <p:spPr>
          <a:xfrm>
            <a:off x="751951" y="379325"/>
            <a:ext cx="7924800" cy="990600"/>
          </a:xfrm>
        </p:spPr>
        <p:txBody>
          <a:bodyPr/>
          <a:lstStyle/>
          <a:p>
            <a:r>
              <a:rPr lang="en-US"/>
              <a:t>Click to edit Master title style</a:t>
            </a:r>
            <a:endParaRPr lang="en-GB"/>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7"/>
          <p:cNvSpPr>
            <a:spLocks noGrp="1" noChangeArrowheads="1"/>
          </p:cNvSpPr>
          <p:nvPr>
            <p:ph type="sldNum" sz="quarter" idx="12"/>
          </p:nvPr>
        </p:nvSpPr>
        <p:spPr>
          <a:ln/>
        </p:spPr>
        <p:txBody>
          <a:bodyPr/>
          <a:lstStyle>
            <a:lvl1pPr>
              <a:defRPr/>
            </a:lvl1pPr>
          </a:lstStyle>
          <a:p>
            <a:pPr>
              <a:defRPr/>
            </a:pPr>
            <a:fld id="{FF1EA527-9539-444B-A38B-4BFFF8A2B98B}" type="slidenum">
              <a:rPr lang="en-US" altLang="de-DE"/>
              <a:pPr>
                <a:defRPr/>
              </a:pPr>
              <a:t>‹#›</a:t>
            </a:fld>
            <a:endParaRPr lang="en-US" altLang="de-DE"/>
          </a:p>
        </p:txBody>
      </p:sp>
    </p:spTree>
    <p:extLst>
      <p:ext uri="{BB962C8B-B14F-4D97-AF65-F5344CB8AC3E}">
        <p14:creationId xmlns:p14="http://schemas.microsoft.com/office/powerpoint/2010/main" val="2051548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7"/>
          <p:cNvSpPr>
            <a:spLocks noGrp="1" noChangeArrowheads="1"/>
          </p:cNvSpPr>
          <p:nvPr>
            <p:ph type="sldNum" sz="quarter" idx="12"/>
          </p:nvPr>
        </p:nvSpPr>
        <p:spPr>
          <a:ln/>
        </p:spPr>
        <p:txBody>
          <a:bodyPr/>
          <a:lstStyle>
            <a:lvl1pPr>
              <a:defRPr/>
            </a:lvl1pPr>
          </a:lstStyle>
          <a:p>
            <a:pPr>
              <a:defRPr/>
            </a:pPr>
            <a:fld id="{001908A7-3334-4FE4-A2D8-A16762100A76}" type="slidenum">
              <a:rPr lang="en-US" altLang="de-DE"/>
              <a:pPr>
                <a:defRPr/>
              </a:pPr>
              <a:t>‹#›</a:t>
            </a:fld>
            <a:endParaRPr lang="en-US" altLang="de-DE"/>
          </a:p>
        </p:txBody>
      </p:sp>
    </p:spTree>
    <p:extLst>
      <p:ext uri="{BB962C8B-B14F-4D97-AF65-F5344CB8AC3E}">
        <p14:creationId xmlns:p14="http://schemas.microsoft.com/office/powerpoint/2010/main" val="246618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7"/>
          <p:cNvSpPr>
            <a:spLocks noGrp="1" noChangeArrowheads="1"/>
          </p:cNvSpPr>
          <p:nvPr>
            <p:ph type="sldNum" sz="quarter" idx="12"/>
          </p:nvPr>
        </p:nvSpPr>
        <p:spPr>
          <a:ln/>
        </p:spPr>
        <p:txBody>
          <a:bodyPr/>
          <a:lstStyle>
            <a:lvl1pPr>
              <a:defRPr/>
            </a:lvl1pPr>
          </a:lstStyle>
          <a:p>
            <a:pPr>
              <a:defRPr/>
            </a:pPr>
            <a:fld id="{5E8630D2-137F-45FC-9818-13F4DE0E3433}" type="slidenum">
              <a:rPr lang="en-US" altLang="de-DE"/>
              <a:pPr>
                <a:defRPr/>
              </a:pPr>
              <a:t>‹#›</a:t>
            </a:fld>
            <a:endParaRPr lang="en-US" altLang="de-DE"/>
          </a:p>
        </p:txBody>
      </p:sp>
    </p:spTree>
    <p:extLst>
      <p:ext uri="{BB962C8B-B14F-4D97-AF65-F5344CB8AC3E}">
        <p14:creationId xmlns:p14="http://schemas.microsoft.com/office/powerpoint/2010/main" val="3970209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600200"/>
            <a:ext cx="3770313" cy="4486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0913" y="1600200"/>
            <a:ext cx="3770312" cy="4486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7"/>
          <p:cNvSpPr>
            <a:spLocks noGrp="1" noChangeArrowheads="1"/>
          </p:cNvSpPr>
          <p:nvPr>
            <p:ph type="sldNum" sz="quarter" idx="12"/>
          </p:nvPr>
        </p:nvSpPr>
        <p:spPr>
          <a:ln/>
        </p:spPr>
        <p:txBody>
          <a:bodyPr/>
          <a:lstStyle>
            <a:lvl1pPr>
              <a:defRPr/>
            </a:lvl1pPr>
          </a:lstStyle>
          <a:p>
            <a:pPr>
              <a:defRPr/>
            </a:pPr>
            <a:fld id="{40361352-6A07-4830-BF7E-E9D2FBB12A9C}" type="slidenum">
              <a:rPr lang="en-US" altLang="de-DE"/>
              <a:pPr>
                <a:defRPr/>
              </a:pPr>
              <a:t>‹#›</a:t>
            </a:fld>
            <a:endParaRPr lang="en-US" altLang="de-DE"/>
          </a:p>
        </p:txBody>
      </p:sp>
    </p:spTree>
    <p:extLst>
      <p:ext uri="{BB962C8B-B14F-4D97-AF65-F5344CB8AC3E}">
        <p14:creationId xmlns:p14="http://schemas.microsoft.com/office/powerpoint/2010/main" val="1867341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7"/>
          <p:cNvSpPr>
            <a:spLocks noGrp="1" noChangeArrowheads="1"/>
          </p:cNvSpPr>
          <p:nvPr>
            <p:ph type="sldNum" sz="quarter" idx="12"/>
          </p:nvPr>
        </p:nvSpPr>
        <p:spPr>
          <a:ln/>
        </p:spPr>
        <p:txBody>
          <a:bodyPr/>
          <a:lstStyle>
            <a:lvl1pPr>
              <a:defRPr/>
            </a:lvl1pPr>
          </a:lstStyle>
          <a:p>
            <a:pPr>
              <a:defRPr/>
            </a:pPr>
            <a:fld id="{D36FAAE5-DD06-431A-B71C-5D83A270407B}" type="slidenum">
              <a:rPr lang="en-US" altLang="de-DE"/>
              <a:pPr>
                <a:defRPr/>
              </a:pPr>
              <a:t>‹#›</a:t>
            </a:fld>
            <a:endParaRPr lang="en-US" altLang="de-DE"/>
          </a:p>
        </p:txBody>
      </p:sp>
    </p:spTree>
    <p:extLst>
      <p:ext uri="{BB962C8B-B14F-4D97-AF65-F5344CB8AC3E}">
        <p14:creationId xmlns:p14="http://schemas.microsoft.com/office/powerpoint/2010/main" val="994924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7"/>
          <p:cNvSpPr>
            <a:spLocks noGrp="1" noChangeArrowheads="1"/>
          </p:cNvSpPr>
          <p:nvPr>
            <p:ph type="sldNum" sz="quarter" idx="12"/>
          </p:nvPr>
        </p:nvSpPr>
        <p:spPr>
          <a:ln/>
        </p:spPr>
        <p:txBody>
          <a:bodyPr/>
          <a:lstStyle>
            <a:lvl1pPr>
              <a:defRPr/>
            </a:lvl1pPr>
          </a:lstStyle>
          <a:p>
            <a:pPr>
              <a:defRPr/>
            </a:pPr>
            <a:fld id="{5015FEBB-CCB1-488E-A128-FF9B73EB9592}" type="slidenum">
              <a:rPr lang="en-US" altLang="de-DE"/>
              <a:pPr>
                <a:defRPr/>
              </a:pPr>
              <a:t>‹#›</a:t>
            </a:fld>
            <a:endParaRPr lang="en-US" altLang="de-DE"/>
          </a:p>
        </p:txBody>
      </p:sp>
    </p:spTree>
    <p:extLst>
      <p:ext uri="{BB962C8B-B14F-4D97-AF65-F5344CB8AC3E}">
        <p14:creationId xmlns:p14="http://schemas.microsoft.com/office/powerpoint/2010/main" val="36665594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7"/>
          <p:cNvSpPr>
            <a:spLocks noGrp="1" noChangeArrowheads="1"/>
          </p:cNvSpPr>
          <p:nvPr>
            <p:ph type="sldNum" sz="quarter" idx="12"/>
          </p:nvPr>
        </p:nvSpPr>
        <p:spPr>
          <a:ln/>
        </p:spPr>
        <p:txBody>
          <a:bodyPr/>
          <a:lstStyle>
            <a:lvl1pPr>
              <a:defRPr/>
            </a:lvl1pPr>
          </a:lstStyle>
          <a:p>
            <a:pPr>
              <a:defRPr/>
            </a:pPr>
            <a:fld id="{4641546A-F8B5-497E-A1DA-5DEF6218D90E}" type="slidenum">
              <a:rPr lang="en-US" altLang="de-DE"/>
              <a:pPr>
                <a:defRPr/>
              </a:pPr>
              <a:t>‹#›</a:t>
            </a:fld>
            <a:endParaRPr lang="en-US" altLang="de-DE"/>
          </a:p>
        </p:txBody>
      </p:sp>
    </p:spTree>
    <p:extLst>
      <p:ext uri="{BB962C8B-B14F-4D97-AF65-F5344CB8AC3E}">
        <p14:creationId xmlns:p14="http://schemas.microsoft.com/office/powerpoint/2010/main" val="3172625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7"/>
          <p:cNvSpPr>
            <a:spLocks noGrp="1" noChangeArrowheads="1"/>
          </p:cNvSpPr>
          <p:nvPr>
            <p:ph type="sldNum" sz="quarter" idx="12"/>
          </p:nvPr>
        </p:nvSpPr>
        <p:spPr>
          <a:ln/>
        </p:spPr>
        <p:txBody>
          <a:bodyPr/>
          <a:lstStyle>
            <a:lvl1pPr>
              <a:defRPr/>
            </a:lvl1pPr>
          </a:lstStyle>
          <a:p>
            <a:pPr>
              <a:defRPr/>
            </a:pPr>
            <a:fld id="{61B45360-8859-49F6-98DD-4173DFADF6B6}" type="slidenum">
              <a:rPr lang="en-US" altLang="de-DE"/>
              <a:pPr>
                <a:defRPr/>
              </a:pPr>
              <a:t>‹#›</a:t>
            </a:fld>
            <a:endParaRPr lang="en-US" altLang="de-DE"/>
          </a:p>
        </p:txBody>
      </p:sp>
    </p:spTree>
    <p:extLst>
      <p:ext uri="{BB962C8B-B14F-4D97-AF65-F5344CB8AC3E}">
        <p14:creationId xmlns:p14="http://schemas.microsoft.com/office/powerpoint/2010/main" val="3277316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7"/>
          <p:cNvSpPr>
            <a:spLocks noGrp="1" noChangeArrowheads="1"/>
          </p:cNvSpPr>
          <p:nvPr>
            <p:ph type="sldNum" sz="quarter" idx="12"/>
          </p:nvPr>
        </p:nvSpPr>
        <p:spPr>
          <a:ln/>
        </p:spPr>
        <p:txBody>
          <a:bodyPr/>
          <a:lstStyle>
            <a:lvl1pPr>
              <a:defRPr/>
            </a:lvl1pPr>
          </a:lstStyle>
          <a:p>
            <a:pPr>
              <a:defRPr/>
            </a:pPr>
            <a:fld id="{25062026-D931-43C9-AF43-0F1DF258F51A}" type="slidenum">
              <a:rPr lang="en-US" altLang="de-DE"/>
              <a:pPr>
                <a:defRPr/>
              </a:pPr>
              <a:t>‹#›</a:t>
            </a:fld>
            <a:endParaRPr lang="en-US" altLang="de-DE"/>
          </a:p>
        </p:txBody>
      </p:sp>
    </p:spTree>
    <p:extLst>
      <p:ext uri="{BB962C8B-B14F-4D97-AF65-F5344CB8AC3E}">
        <p14:creationId xmlns:p14="http://schemas.microsoft.com/office/powerpoint/2010/main" val="135022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4"/>
          <p:cNvSpPr>
            <a:spLocks noChangeArrowheads="1"/>
          </p:cNvSpPr>
          <p:nvPr/>
        </p:nvSpPr>
        <p:spPr bwMode="auto">
          <a:xfrm>
            <a:off x="0" y="1588"/>
            <a:ext cx="762000" cy="2055812"/>
          </a:xfrm>
          <a:prstGeom prst="rect">
            <a:avLst/>
          </a:prstGeom>
          <a:solidFill>
            <a:srgbClr val="97C6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z="1800"/>
          </a:p>
        </p:txBody>
      </p:sp>
      <p:sp>
        <p:nvSpPr>
          <p:cNvPr id="1027" name="Freeform 5"/>
          <p:cNvSpPr>
            <a:spLocks/>
          </p:cNvSpPr>
          <p:nvPr/>
        </p:nvSpPr>
        <p:spPr bwMode="auto">
          <a:xfrm>
            <a:off x="457200" y="1588"/>
            <a:ext cx="2743200" cy="608012"/>
          </a:xfrm>
          <a:custGeom>
            <a:avLst/>
            <a:gdLst>
              <a:gd name="T0" fmla="*/ 2147483647 w 1728"/>
              <a:gd name="T1" fmla="*/ 0 h 735"/>
              <a:gd name="T2" fmla="*/ 2147483647 w 1728"/>
              <a:gd name="T3" fmla="*/ 2147483647 h 735"/>
              <a:gd name="T4" fmla="*/ 2147483647 w 1728"/>
              <a:gd name="T5" fmla="*/ 2147483647 h 735"/>
              <a:gd name="T6" fmla="*/ 2147483647 w 1728"/>
              <a:gd name="T7" fmla="*/ 2147483647 h 735"/>
              <a:gd name="T8" fmla="*/ 2147483647 w 1728"/>
              <a:gd name="T9" fmla="*/ 2147483647 h 735"/>
              <a:gd name="T10" fmla="*/ 2147483647 w 1728"/>
              <a:gd name="T11" fmla="*/ 2147483647 h 735"/>
              <a:gd name="T12" fmla="*/ 2147483647 w 1728"/>
              <a:gd name="T13" fmla="*/ 2147483647 h 735"/>
              <a:gd name="T14" fmla="*/ 2147483647 w 1728"/>
              <a:gd name="T15" fmla="*/ 2147483647 h 735"/>
              <a:gd name="T16" fmla="*/ 2147483647 w 1728"/>
              <a:gd name="T17" fmla="*/ 2147483647 h 735"/>
              <a:gd name="T18" fmla="*/ 0 w 1728"/>
              <a:gd name="T19" fmla="*/ 2147483647 h 735"/>
              <a:gd name="T20" fmla="*/ 0 w 1728"/>
              <a:gd name="T21" fmla="*/ 2147483647 h 735"/>
              <a:gd name="T22" fmla="*/ 0 w 1728"/>
              <a:gd name="T23" fmla="*/ 0 h 735"/>
              <a:gd name="T24" fmla="*/ 2147483647 w 1728"/>
              <a:gd name="T25" fmla="*/ 0 h 7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rgbClr val="97C642"/>
          </a:solidFill>
          <a:ln>
            <a:noFill/>
          </a:ln>
          <a:extLst>
            <a:ext uri="{91240B29-F687-4F45-9708-019B960494DF}">
              <a14:hiddenLine xmlns:a14="http://schemas.microsoft.com/office/drawing/2010/main" w="9525" cap="flat" cmpd="sng">
                <a:solidFill>
                  <a:srgbClr val="000000"/>
                </a:solidFill>
                <a:prstDash val="solid"/>
                <a:miter lim="800000"/>
                <a:headEnd type="none" w="med" len="med"/>
                <a:tailEnd type="none" w="med" len="med"/>
              </a14:hiddenLine>
            </a:ext>
          </a:extLst>
        </p:spPr>
        <p:txBody>
          <a:bodyPr wrap="none"/>
          <a:lstStyle/>
          <a:p>
            <a:endParaRPr lang="en-US"/>
          </a:p>
        </p:txBody>
      </p:sp>
      <p:grpSp>
        <p:nvGrpSpPr>
          <p:cNvPr id="1028" name="Group 16"/>
          <p:cNvGrpSpPr>
            <a:grpSpLocks/>
          </p:cNvGrpSpPr>
          <p:nvPr userDrawn="1"/>
        </p:nvGrpSpPr>
        <p:grpSpPr bwMode="auto">
          <a:xfrm>
            <a:off x="228600" y="1295400"/>
            <a:ext cx="7391400" cy="152400"/>
            <a:chOff x="144" y="816"/>
            <a:chExt cx="4656" cy="96"/>
          </a:xfrm>
        </p:grpSpPr>
        <p:sp>
          <p:nvSpPr>
            <p:cNvPr id="1035" name="AutoShape 7"/>
            <p:cNvSpPr>
              <a:spLocks noChangeArrowheads="1"/>
            </p:cNvSpPr>
            <p:nvPr/>
          </p:nvSpPr>
          <p:spPr bwMode="auto">
            <a:xfrm>
              <a:off x="384" y="816"/>
              <a:ext cx="4416" cy="96"/>
            </a:xfrm>
            <a:prstGeom prst="roundRect">
              <a:avLst>
                <a:gd name="adj" fmla="val 0"/>
              </a:avLst>
            </a:prstGeom>
            <a:solidFill>
              <a:srgbClr val="00603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z="1800"/>
            </a:p>
          </p:txBody>
        </p:sp>
        <p:sp>
          <p:nvSpPr>
            <p:cNvPr id="1036" name="AutoShape 8"/>
            <p:cNvSpPr>
              <a:spLocks noChangeArrowheads="1"/>
            </p:cNvSpPr>
            <p:nvPr/>
          </p:nvSpPr>
          <p:spPr bwMode="auto">
            <a:xfrm flipH="1">
              <a:off x="144" y="816"/>
              <a:ext cx="248" cy="96"/>
            </a:xfrm>
            <a:prstGeom prst="flowChartDelay">
              <a:avLst/>
            </a:prstGeom>
            <a:solidFill>
              <a:srgbClr val="00603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defRPr/>
              </a:pPr>
              <a:endParaRPr lang="en-US" altLang="en-US" sz="1800"/>
            </a:p>
          </p:txBody>
        </p:sp>
      </p:grpSp>
      <p:sp>
        <p:nvSpPr>
          <p:cNvPr id="1029" name="AutoShape 9"/>
          <p:cNvSpPr>
            <a:spLocks noGrp="1" noChangeArrowheads="1"/>
          </p:cNvSpPr>
          <p:nvPr>
            <p:ph type="title"/>
          </p:nvPr>
        </p:nvSpPr>
        <p:spPr bwMode="auto">
          <a:xfrm>
            <a:off x="762000" y="228600"/>
            <a:ext cx="7924800" cy="990600"/>
          </a:xfrm>
          <a:prstGeom prst="roundRect">
            <a:avLst>
              <a:gd name="adj" fmla="val 2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b" anchorCtr="0" compatLnSpc="1">
            <a:prstTxWarp prst="textNoShape">
              <a:avLst/>
            </a:prstTxWarp>
          </a:bodyPr>
          <a:lstStyle/>
          <a:p>
            <a:pPr lvl="0"/>
            <a:r>
              <a:rPr lang="en-US" altLang="de-DE"/>
              <a:t>Click to edit Master title style</a:t>
            </a:r>
          </a:p>
        </p:txBody>
      </p:sp>
      <p:sp>
        <p:nvSpPr>
          <p:cNvPr id="1030" name="Rectangle 10"/>
          <p:cNvSpPr>
            <a:spLocks noGrp="1" noChangeArrowheads="1"/>
          </p:cNvSpPr>
          <p:nvPr>
            <p:ph type="body" idx="1"/>
          </p:nvPr>
        </p:nvSpPr>
        <p:spPr bwMode="auto">
          <a:xfrm>
            <a:off x="838200" y="1600200"/>
            <a:ext cx="7693025" cy="448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de-DE"/>
              <a:t>Click to edit Master text styles</a:t>
            </a:r>
          </a:p>
          <a:p>
            <a:pPr lvl="1"/>
            <a:r>
              <a:rPr lang="en-US" altLang="de-DE"/>
              <a:t>Second level</a:t>
            </a:r>
          </a:p>
          <a:p>
            <a:pPr lvl="2"/>
            <a:r>
              <a:rPr lang="en-US" altLang="de-DE"/>
              <a:t>Third level</a:t>
            </a:r>
          </a:p>
          <a:p>
            <a:pPr lvl="3"/>
            <a:r>
              <a:rPr lang="en-US" altLang="de-DE"/>
              <a:t>Fourth level</a:t>
            </a:r>
          </a:p>
          <a:p>
            <a:pPr lvl="4"/>
            <a:r>
              <a:rPr lang="en-US" altLang="de-DE"/>
              <a:t>Fifth level</a:t>
            </a:r>
          </a:p>
        </p:txBody>
      </p:sp>
      <p:sp>
        <p:nvSpPr>
          <p:cNvPr id="4107"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atin typeface="Arial" pitchFamily="34" charset="0"/>
                <a:ea typeface="+mn-ea"/>
                <a:cs typeface="+mn-cs"/>
              </a:defRPr>
            </a:lvl1pPr>
          </a:lstStyle>
          <a:p>
            <a:pPr>
              <a:defRPr/>
            </a:pPr>
            <a:endParaRPr lang="en-US"/>
          </a:p>
        </p:txBody>
      </p:sp>
      <p:sp>
        <p:nvSpPr>
          <p:cNvPr id="4108"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atin typeface="Arial" pitchFamily="34" charset="0"/>
                <a:ea typeface="+mn-ea"/>
                <a:cs typeface="+mn-cs"/>
              </a:defRPr>
            </a:lvl1pPr>
          </a:lstStyle>
          <a:p>
            <a:pPr>
              <a:defRPr/>
            </a:pPr>
            <a:endParaRPr lang="en-US"/>
          </a:p>
        </p:txBody>
      </p:sp>
      <p:pic>
        <p:nvPicPr>
          <p:cNvPr id="1033" name="Picture 15" descr="BroadbandForumCMYK"/>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467600" y="6400800"/>
            <a:ext cx="1524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3" name="Rectangle 17"/>
          <p:cNvSpPr>
            <a:spLocks noGrp="1" noChangeArrowheads="1"/>
          </p:cNvSpPr>
          <p:nvPr>
            <p:ph type="sldNum" sz="quarter" idx="4"/>
          </p:nvPr>
        </p:nvSpPr>
        <p:spPr bwMode="auto">
          <a:xfrm>
            <a:off x="0" y="6381750"/>
            <a:ext cx="609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atin typeface="Arial" pitchFamily="34" charset="0"/>
              </a:defRPr>
            </a:lvl1pPr>
          </a:lstStyle>
          <a:p>
            <a:pPr>
              <a:defRPr/>
            </a:pPr>
            <a:fld id="{2BF82F6F-2BBB-40A9-91F4-87DF3D4F97E6}" type="slidenum">
              <a:rPr lang="en-US" altLang="de-DE"/>
              <a:pPr>
                <a:defRPr/>
              </a:pPr>
              <a:t>‹#›</a:t>
            </a:fld>
            <a:endParaRPr lang="en-US" altLang="de-DE"/>
          </a:p>
        </p:txBody>
      </p:sp>
    </p:spTree>
  </p:cSld>
  <p:clrMap bg1="lt1" tx1="dk1" bg2="lt2" tx2="dk2" accent1="accent1" accent2="accent2" accent3="accent3" accent4="accent4" accent5="accent5" accent6="accent6" hlink="hlink" folHlink="folHlink"/>
  <p:sldLayoutIdLst>
    <p:sldLayoutId id="2147484510" r:id="rId1"/>
    <p:sldLayoutId id="2147484499" r:id="rId2"/>
    <p:sldLayoutId id="2147484500" r:id="rId3"/>
    <p:sldLayoutId id="2147484501" r:id="rId4"/>
    <p:sldLayoutId id="2147484502" r:id="rId5"/>
    <p:sldLayoutId id="2147484503" r:id="rId6"/>
    <p:sldLayoutId id="2147484504" r:id="rId7"/>
    <p:sldLayoutId id="2147484505" r:id="rId8"/>
    <p:sldLayoutId id="2147484506" r:id="rId9"/>
    <p:sldLayoutId id="2147484507" r:id="rId10"/>
    <p:sldLayoutId id="2147484508" r:id="rId11"/>
    <p:sldLayoutId id="2147484509" r:id="rId12"/>
  </p:sldLayoutIdLst>
  <p:hf hdr="0" ftr="0" dt="0"/>
  <p:txStyles>
    <p:titleStyle>
      <a:lvl1pPr algn="l" rtl="0" eaLnBrk="0" fontAlgn="base" hangingPunct="0">
        <a:lnSpc>
          <a:spcPct val="90000"/>
        </a:lnSpc>
        <a:spcBef>
          <a:spcPct val="0"/>
        </a:spcBef>
        <a:spcAft>
          <a:spcPct val="0"/>
        </a:spcAft>
        <a:defRPr sz="3200" b="1">
          <a:solidFill>
            <a:srgbClr val="006032"/>
          </a:solidFill>
          <a:latin typeface="+mj-lt"/>
          <a:ea typeface="ＭＳ Ｐゴシック" charset="0"/>
          <a:cs typeface="ＭＳ Ｐゴシック" pitchFamily="34" charset="-128"/>
        </a:defRPr>
      </a:lvl1pPr>
      <a:lvl2pPr algn="l" rtl="0" eaLnBrk="0" fontAlgn="base" hangingPunct="0">
        <a:lnSpc>
          <a:spcPct val="90000"/>
        </a:lnSpc>
        <a:spcBef>
          <a:spcPct val="0"/>
        </a:spcBef>
        <a:spcAft>
          <a:spcPct val="0"/>
        </a:spcAft>
        <a:defRPr sz="3200" b="1">
          <a:solidFill>
            <a:srgbClr val="006032"/>
          </a:solidFill>
          <a:latin typeface="Arial" pitchFamily="34" charset="0"/>
          <a:ea typeface="ＭＳ Ｐゴシック" charset="0"/>
          <a:cs typeface="ＭＳ Ｐゴシック" pitchFamily="34" charset="-128"/>
        </a:defRPr>
      </a:lvl2pPr>
      <a:lvl3pPr algn="l" rtl="0" eaLnBrk="0" fontAlgn="base" hangingPunct="0">
        <a:lnSpc>
          <a:spcPct val="90000"/>
        </a:lnSpc>
        <a:spcBef>
          <a:spcPct val="0"/>
        </a:spcBef>
        <a:spcAft>
          <a:spcPct val="0"/>
        </a:spcAft>
        <a:defRPr sz="3200" b="1">
          <a:solidFill>
            <a:srgbClr val="006032"/>
          </a:solidFill>
          <a:latin typeface="Arial" pitchFamily="34" charset="0"/>
          <a:ea typeface="ＭＳ Ｐゴシック" charset="0"/>
          <a:cs typeface="ＭＳ Ｐゴシック" pitchFamily="34" charset="-128"/>
        </a:defRPr>
      </a:lvl3pPr>
      <a:lvl4pPr algn="l" rtl="0" eaLnBrk="0" fontAlgn="base" hangingPunct="0">
        <a:lnSpc>
          <a:spcPct val="90000"/>
        </a:lnSpc>
        <a:spcBef>
          <a:spcPct val="0"/>
        </a:spcBef>
        <a:spcAft>
          <a:spcPct val="0"/>
        </a:spcAft>
        <a:defRPr sz="3200" b="1">
          <a:solidFill>
            <a:srgbClr val="006032"/>
          </a:solidFill>
          <a:latin typeface="Arial" pitchFamily="34" charset="0"/>
          <a:ea typeface="ＭＳ Ｐゴシック" charset="0"/>
          <a:cs typeface="ＭＳ Ｐゴシック" pitchFamily="34" charset="-128"/>
        </a:defRPr>
      </a:lvl4pPr>
      <a:lvl5pPr algn="l" rtl="0" eaLnBrk="0" fontAlgn="base" hangingPunct="0">
        <a:lnSpc>
          <a:spcPct val="90000"/>
        </a:lnSpc>
        <a:spcBef>
          <a:spcPct val="0"/>
        </a:spcBef>
        <a:spcAft>
          <a:spcPct val="0"/>
        </a:spcAft>
        <a:defRPr sz="3200" b="1">
          <a:solidFill>
            <a:srgbClr val="006032"/>
          </a:solidFill>
          <a:latin typeface="Arial" pitchFamily="34" charset="0"/>
          <a:ea typeface="ＭＳ Ｐゴシック" charset="0"/>
          <a:cs typeface="ＭＳ Ｐゴシック" pitchFamily="34" charset="-128"/>
        </a:defRPr>
      </a:lvl5pPr>
      <a:lvl6pPr marL="457200" algn="l" rtl="0" fontAlgn="base">
        <a:lnSpc>
          <a:spcPct val="90000"/>
        </a:lnSpc>
        <a:spcBef>
          <a:spcPct val="0"/>
        </a:spcBef>
        <a:spcAft>
          <a:spcPct val="0"/>
        </a:spcAft>
        <a:defRPr sz="3200" b="1">
          <a:solidFill>
            <a:srgbClr val="006032"/>
          </a:solidFill>
          <a:latin typeface="Arial" pitchFamily="34" charset="0"/>
        </a:defRPr>
      </a:lvl6pPr>
      <a:lvl7pPr marL="914400" algn="l" rtl="0" fontAlgn="base">
        <a:lnSpc>
          <a:spcPct val="90000"/>
        </a:lnSpc>
        <a:spcBef>
          <a:spcPct val="0"/>
        </a:spcBef>
        <a:spcAft>
          <a:spcPct val="0"/>
        </a:spcAft>
        <a:defRPr sz="3200" b="1">
          <a:solidFill>
            <a:srgbClr val="006032"/>
          </a:solidFill>
          <a:latin typeface="Arial" pitchFamily="34" charset="0"/>
        </a:defRPr>
      </a:lvl7pPr>
      <a:lvl8pPr marL="1371600" algn="l" rtl="0" fontAlgn="base">
        <a:lnSpc>
          <a:spcPct val="90000"/>
        </a:lnSpc>
        <a:spcBef>
          <a:spcPct val="0"/>
        </a:spcBef>
        <a:spcAft>
          <a:spcPct val="0"/>
        </a:spcAft>
        <a:defRPr sz="3200" b="1">
          <a:solidFill>
            <a:srgbClr val="006032"/>
          </a:solidFill>
          <a:latin typeface="Arial" pitchFamily="34" charset="0"/>
        </a:defRPr>
      </a:lvl8pPr>
      <a:lvl9pPr marL="1828800" algn="l" rtl="0" fontAlgn="base">
        <a:lnSpc>
          <a:spcPct val="90000"/>
        </a:lnSpc>
        <a:spcBef>
          <a:spcPct val="0"/>
        </a:spcBef>
        <a:spcAft>
          <a:spcPct val="0"/>
        </a:spcAft>
        <a:defRPr sz="3200" b="1">
          <a:solidFill>
            <a:srgbClr val="006032"/>
          </a:solidFill>
          <a:latin typeface="Arial" pitchFamily="34" charset="0"/>
        </a:defRPr>
      </a:lvl9pPr>
    </p:titleStyle>
    <p:bodyStyle>
      <a:lvl1pPr marL="342900" indent="-342900" algn="l" rtl="0" eaLnBrk="0" fontAlgn="base" hangingPunct="0">
        <a:spcBef>
          <a:spcPct val="20000"/>
        </a:spcBef>
        <a:spcAft>
          <a:spcPct val="0"/>
        </a:spcAft>
        <a:buClr>
          <a:srgbClr val="006032"/>
        </a:buClr>
        <a:buFont typeface="Wingdings" pitchFamily="2" charset="2"/>
        <a:buChar char="l"/>
        <a:defRPr sz="2800">
          <a:solidFill>
            <a:srgbClr val="000000"/>
          </a:solidFill>
          <a:latin typeface="+mn-lt"/>
          <a:ea typeface="ＭＳ Ｐゴシック" charset="0"/>
          <a:cs typeface="ＭＳ Ｐゴシック" pitchFamily="34" charset="-128"/>
        </a:defRPr>
      </a:lvl1pPr>
      <a:lvl2pPr marL="742950" indent="-285750" algn="l" rtl="0" eaLnBrk="0" fontAlgn="base" hangingPunct="0">
        <a:spcBef>
          <a:spcPct val="20000"/>
        </a:spcBef>
        <a:spcAft>
          <a:spcPct val="0"/>
        </a:spcAft>
        <a:buClr>
          <a:srgbClr val="006032"/>
        </a:buClr>
        <a:buChar char="–"/>
        <a:defRPr sz="2400">
          <a:solidFill>
            <a:srgbClr val="000000"/>
          </a:solidFill>
          <a:latin typeface="+mn-lt"/>
          <a:ea typeface="ＭＳ Ｐゴシック" pitchFamily="34" charset="-128"/>
          <a:cs typeface="ＭＳ Ｐゴシック" pitchFamily="34" charset="-128"/>
        </a:defRPr>
      </a:lvl2pPr>
      <a:lvl3pPr marL="1143000" indent="-228600" algn="l" rtl="0" eaLnBrk="0" fontAlgn="base" hangingPunct="0">
        <a:spcBef>
          <a:spcPct val="20000"/>
        </a:spcBef>
        <a:spcAft>
          <a:spcPct val="0"/>
        </a:spcAft>
        <a:buClr>
          <a:srgbClr val="006032"/>
        </a:buClr>
        <a:buFont typeface="Wingdings" pitchFamily="2" charset="2"/>
        <a:buChar char="l"/>
        <a:defRPr sz="2000">
          <a:solidFill>
            <a:srgbClr val="000000"/>
          </a:solidFill>
          <a:latin typeface="+mn-lt"/>
          <a:ea typeface="ＭＳ Ｐゴシック" pitchFamily="34" charset="-128"/>
          <a:cs typeface="ＭＳ Ｐゴシック" pitchFamily="34" charset="-128"/>
        </a:defRPr>
      </a:lvl3pPr>
      <a:lvl4pPr marL="1600200" indent="-228600" algn="l" rtl="0" eaLnBrk="0" fontAlgn="base" hangingPunct="0">
        <a:spcBef>
          <a:spcPct val="20000"/>
        </a:spcBef>
        <a:spcAft>
          <a:spcPct val="0"/>
        </a:spcAft>
        <a:buClr>
          <a:srgbClr val="006032"/>
        </a:buClr>
        <a:buChar char="–"/>
        <a:defRPr>
          <a:solidFill>
            <a:srgbClr val="000000"/>
          </a:solidFill>
          <a:latin typeface="+mn-lt"/>
          <a:ea typeface="ＭＳ Ｐゴシック" pitchFamily="34" charset="-128"/>
          <a:cs typeface="ＭＳ Ｐゴシック" pitchFamily="34" charset="-128"/>
        </a:defRPr>
      </a:lvl4pPr>
      <a:lvl5pPr marL="2057400" indent="-228600" algn="l" rtl="0" eaLnBrk="0" fontAlgn="base" hangingPunct="0">
        <a:spcBef>
          <a:spcPct val="20000"/>
        </a:spcBef>
        <a:spcAft>
          <a:spcPct val="0"/>
        </a:spcAft>
        <a:buClr>
          <a:srgbClr val="006032"/>
        </a:buClr>
        <a:buFont typeface="Wingdings" pitchFamily="2" charset="2"/>
        <a:buChar char="l"/>
        <a:defRPr>
          <a:solidFill>
            <a:srgbClr val="000000"/>
          </a:solidFill>
          <a:latin typeface="+mn-lt"/>
          <a:ea typeface="ＭＳ Ｐゴシック" pitchFamily="34" charset="-128"/>
          <a:cs typeface="ＭＳ Ｐゴシック" pitchFamily="34" charset="-128"/>
        </a:defRPr>
      </a:lvl5pPr>
      <a:lvl6pPr marL="2514600" indent="-228600" algn="l" rtl="0" fontAlgn="base">
        <a:spcBef>
          <a:spcPct val="20000"/>
        </a:spcBef>
        <a:spcAft>
          <a:spcPct val="0"/>
        </a:spcAft>
        <a:buClr>
          <a:srgbClr val="006032"/>
        </a:buClr>
        <a:buFont typeface="Wingdings" pitchFamily="2" charset="2"/>
        <a:buChar char="l"/>
        <a:defRPr>
          <a:solidFill>
            <a:srgbClr val="000000"/>
          </a:solidFill>
          <a:latin typeface="+mn-lt"/>
        </a:defRPr>
      </a:lvl6pPr>
      <a:lvl7pPr marL="2971800" indent="-228600" algn="l" rtl="0" fontAlgn="base">
        <a:spcBef>
          <a:spcPct val="20000"/>
        </a:spcBef>
        <a:spcAft>
          <a:spcPct val="0"/>
        </a:spcAft>
        <a:buClr>
          <a:srgbClr val="006032"/>
        </a:buClr>
        <a:buFont typeface="Wingdings" pitchFamily="2" charset="2"/>
        <a:buChar char="l"/>
        <a:defRPr>
          <a:solidFill>
            <a:srgbClr val="000000"/>
          </a:solidFill>
          <a:latin typeface="+mn-lt"/>
        </a:defRPr>
      </a:lvl7pPr>
      <a:lvl8pPr marL="3429000" indent="-228600" algn="l" rtl="0" fontAlgn="base">
        <a:spcBef>
          <a:spcPct val="20000"/>
        </a:spcBef>
        <a:spcAft>
          <a:spcPct val="0"/>
        </a:spcAft>
        <a:buClr>
          <a:srgbClr val="006032"/>
        </a:buClr>
        <a:buFont typeface="Wingdings" pitchFamily="2" charset="2"/>
        <a:buChar char="l"/>
        <a:defRPr>
          <a:solidFill>
            <a:srgbClr val="000000"/>
          </a:solidFill>
          <a:latin typeface="+mn-lt"/>
        </a:defRPr>
      </a:lvl8pPr>
      <a:lvl9pPr marL="3886200" indent="-228600" algn="l" rtl="0" fontAlgn="base">
        <a:spcBef>
          <a:spcPct val="20000"/>
        </a:spcBef>
        <a:spcAft>
          <a:spcPct val="0"/>
        </a:spcAft>
        <a:buClr>
          <a:srgbClr val="006032"/>
        </a:buClr>
        <a:buFont typeface="Wingdings" pitchFamily="2" charset="2"/>
        <a:buChar char="l"/>
        <a:defRPr>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hyperlink" Target="http://www.broadband-forum.org/"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4"/>
          <p:cNvSpPr>
            <a:spLocks noGrp="1" noChangeArrowheads="1"/>
          </p:cNvSpPr>
          <p:nvPr>
            <p:ph type="ctrTitle"/>
          </p:nvPr>
        </p:nvSpPr>
        <p:spPr>
          <a:xfrm>
            <a:off x="371475" y="990600"/>
            <a:ext cx="8772525" cy="1905000"/>
          </a:xfrm>
        </p:spPr>
        <p:txBody>
          <a:bodyPr anchor="t"/>
          <a:lstStyle/>
          <a:p>
            <a:pPr eaLnBrk="1" hangingPunct="1"/>
            <a:br>
              <a:rPr lang="en-US" altLang="de-DE" sz="3600" dirty="0">
                <a:ea typeface="ＭＳ Ｐゴシック" pitchFamily="34" charset="-128"/>
              </a:rPr>
            </a:br>
            <a:r>
              <a:rPr lang="en-US" altLang="de-DE" sz="3600" dirty="0">
                <a:ea typeface="ＭＳ Ｐゴシック" pitchFamily="34" charset="-128"/>
              </a:rPr>
              <a:t>SD-389: Automotive and VR/AR use cases</a:t>
            </a:r>
            <a:endParaRPr lang="en-US" altLang="de-DE" dirty="0">
              <a:ea typeface="ＭＳ Ｐゴシック" pitchFamily="34" charset="-128"/>
            </a:endParaRPr>
          </a:p>
        </p:txBody>
      </p:sp>
      <p:sp>
        <p:nvSpPr>
          <p:cNvPr id="3075" name="Rectangle 5"/>
          <p:cNvSpPr>
            <a:spLocks noGrp="1" noChangeArrowheads="1"/>
          </p:cNvSpPr>
          <p:nvPr>
            <p:ph type="subTitle" idx="1"/>
          </p:nvPr>
        </p:nvSpPr>
        <p:spPr>
          <a:xfrm>
            <a:off x="4648200" y="3061881"/>
            <a:ext cx="4351338" cy="1754188"/>
          </a:xfrm>
        </p:spPr>
        <p:txBody>
          <a:bodyPr/>
          <a:lstStyle/>
          <a:p>
            <a:r>
              <a:rPr lang="en-US" sz="1400" dirty="0"/>
              <a:t>Andrew G. Malis, Huawei</a:t>
            </a:r>
          </a:p>
          <a:p>
            <a:r>
              <a:rPr lang="en-US" sz="1400" dirty="0"/>
              <a:t>George Dobrowski, Huawei</a:t>
            </a:r>
          </a:p>
          <a:p>
            <a:r>
              <a:rPr lang="en-US" sz="1400" dirty="0"/>
              <a:t>Georgios Karagiannis, Huawei</a:t>
            </a:r>
          </a:p>
          <a:p>
            <a:r>
              <a:rPr lang="en-US" sz="1400" dirty="0"/>
              <a:t>Mauro Tilocca, Telecom Italia</a:t>
            </a:r>
          </a:p>
          <a:p>
            <a:r>
              <a:rPr lang="en-US" sz="1400" dirty="0"/>
              <a:t>Bruno Cornaglia, Vodafone Italy</a:t>
            </a:r>
          </a:p>
          <a:p>
            <a:r>
              <a:rPr lang="en-US" sz="1400" dirty="0" err="1"/>
              <a:t>Jie</a:t>
            </a:r>
            <a:r>
              <a:rPr lang="en-US" sz="1400" dirty="0"/>
              <a:t> Hu, China Telecom</a:t>
            </a:r>
          </a:p>
          <a:p>
            <a:r>
              <a:rPr lang="en-US" sz="1400" dirty="0" err="1"/>
              <a:t>Hai</a:t>
            </a:r>
            <a:r>
              <a:rPr lang="en-US" sz="1400" dirty="0"/>
              <a:t> Ding, China Unicom</a:t>
            </a:r>
          </a:p>
        </p:txBody>
      </p:sp>
      <p:sp>
        <p:nvSpPr>
          <p:cNvPr id="3077" name="Rectangle 8"/>
          <p:cNvSpPr>
            <a:spLocks noChangeArrowheads="1"/>
          </p:cNvSpPr>
          <p:nvPr/>
        </p:nvSpPr>
        <p:spPr bwMode="auto">
          <a:xfrm>
            <a:off x="7146925" y="298450"/>
            <a:ext cx="1787669" cy="369332"/>
          </a:xfrm>
          <a:prstGeom prst="rect">
            <a:avLst/>
          </a:prstGeom>
          <a:noFill/>
          <a:ln>
            <a:noFill/>
          </a:ln>
          <a:effectLst>
            <a:prstShdw prst="shdw17" dist="17961" dir="2700000">
              <a:srgbClr val="1F7A7A">
                <a:alpha val="74997"/>
              </a:srgb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buClr>
                <a:srgbClr val="006032"/>
              </a:buClr>
              <a:buFont typeface="Wingdings" pitchFamily="2" charset="2"/>
              <a:buChar char="l"/>
              <a:defRPr sz="2800">
                <a:solidFill>
                  <a:srgbClr val="000000"/>
                </a:solidFill>
                <a:latin typeface="Arial" charset="0"/>
                <a:ea typeface="ＭＳ Ｐゴシック" pitchFamily="34" charset="-128"/>
              </a:defRPr>
            </a:lvl1pPr>
            <a:lvl2pPr marL="742950" indent="-285750">
              <a:spcBef>
                <a:spcPct val="20000"/>
              </a:spcBef>
              <a:buClr>
                <a:srgbClr val="006032"/>
              </a:buClr>
              <a:buChar char="–"/>
              <a:defRPr sz="2400">
                <a:solidFill>
                  <a:srgbClr val="000000"/>
                </a:solidFill>
                <a:latin typeface="Arial" charset="0"/>
                <a:ea typeface="ＭＳ Ｐゴシック" pitchFamily="34" charset="-128"/>
              </a:defRPr>
            </a:lvl2pPr>
            <a:lvl3pPr marL="1143000" indent="-228600">
              <a:spcBef>
                <a:spcPct val="20000"/>
              </a:spcBef>
              <a:buClr>
                <a:srgbClr val="006032"/>
              </a:buClr>
              <a:buFont typeface="Wingdings" pitchFamily="2" charset="2"/>
              <a:buChar char="l"/>
              <a:defRPr sz="2000">
                <a:solidFill>
                  <a:srgbClr val="000000"/>
                </a:solidFill>
                <a:latin typeface="Arial" charset="0"/>
                <a:ea typeface="ＭＳ Ｐゴシック" pitchFamily="34" charset="-128"/>
              </a:defRPr>
            </a:lvl3pPr>
            <a:lvl4pPr marL="1600200" indent="-228600">
              <a:spcBef>
                <a:spcPct val="20000"/>
              </a:spcBef>
              <a:buClr>
                <a:srgbClr val="006032"/>
              </a:buClr>
              <a:buChar char="–"/>
              <a:defRPr>
                <a:solidFill>
                  <a:srgbClr val="000000"/>
                </a:solidFill>
                <a:latin typeface="Arial" charset="0"/>
                <a:ea typeface="ＭＳ Ｐゴシック" pitchFamily="34" charset="-128"/>
              </a:defRPr>
            </a:lvl4pPr>
            <a:lvl5pPr marL="2057400" indent="-228600">
              <a:spcBef>
                <a:spcPct val="20000"/>
              </a:spcBef>
              <a:buClr>
                <a:srgbClr val="006032"/>
              </a:buClr>
              <a:buFont typeface="Wingdings" pitchFamily="2" charset="2"/>
              <a:buChar char="l"/>
              <a:defRPr>
                <a:solidFill>
                  <a:srgbClr val="000000"/>
                </a:solidFill>
                <a:latin typeface="Arial" charset="0"/>
                <a:ea typeface="ＭＳ Ｐゴシック" pitchFamily="34" charset="-128"/>
              </a:defRPr>
            </a:lvl5pPr>
            <a:lvl6pPr marL="2514600" indent="-228600" eaLnBrk="0" fontAlgn="base" hangingPunct="0">
              <a:spcBef>
                <a:spcPct val="20000"/>
              </a:spcBef>
              <a:spcAft>
                <a:spcPct val="0"/>
              </a:spcAft>
              <a:buClr>
                <a:srgbClr val="006032"/>
              </a:buClr>
              <a:buFont typeface="Wingdings" pitchFamily="2" charset="2"/>
              <a:buChar char="l"/>
              <a:defRPr>
                <a:solidFill>
                  <a:srgbClr val="000000"/>
                </a:solidFill>
                <a:latin typeface="Arial" charset="0"/>
                <a:ea typeface="ＭＳ Ｐゴシック" pitchFamily="34" charset="-128"/>
              </a:defRPr>
            </a:lvl6pPr>
            <a:lvl7pPr marL="2971800" indent="-228600" eaLnBrk="0" fontAlgn="base" hangingPunct="0">
              <a:spcBef>
                <a:spcPct val="20000"/>
              </a:spcBef>
              <a:spcAft>
                <a:spcPct val="0"/>
              </a:spcAft>
              <a:buClr>
                <a:srgbClr val="006032"/>
              </a:buClr>
              <a:buFont typeface="Wingdings" pitchFamily="2" charset="2"/>
              <a:buChar char="l"/>
              <a:defRPr>
                <a:solidFill>
                  <a:srgbClr val="000000"/>
                </a:solidFill>
                <a:latin typeface="Arial" charset="0"/>
                <a:ea typeface="ＭＳ Ｐゴシック" pitchFamily="34" charset="-128"/>
              </a:defRPr>
            </a:lvl7pPr>
            <a:lvl8pPr marL="3429000" indent="-228600" eaLnBrk="0" fontAlgn="base" hangingPunct="0">
              <a:spcBef>
                <a:spcPct val="20000"/>
              </a:spcBef>
              <a:spcAft>
                <a:spcPct val="0"/>
              </a:spcAft>
              <a:buClr>
                <a:srgbClr val="006032"/>
              </a:buClr>
              <a:buFont typeface="Wingdings" pitchFamily="2" charset="2"/>
              <a:buChar char="l"/>
              <a:defRPr>
                <a:solidFill>
                  <a:srgbClr val="000000"/>
                </a:solidFill>
                <a:latin typeface="Arial" charset="0"/>
                <a:ea typeface="ＭＳ Ｐゴシック" pitchFamily="34" charset="-128"/>
              </a:defRPr>
            </a:lvl8pPr>
            <a:lvl9pPr marL="3886200" indent="-228600" eaLnBrk="0" fontAlgn="base" hangingPunct="0">
              <a:spcBef>
                <a:spcPct val="20000"/>
              </a:spcBef>
              <a:spcAft>
                <a:spcPct val="0"/>
              </a:spcAft>
              <a:buClr>
                <a:srgbClr val="006032"/>
              </a:buClr>
              <a:buFont typeface="Wingdings" pitchFamily="2" charset="2"/>
              <a:buChar char="l"/>
              <a:defRPr>
                <a:solidFill>
                  <a:srgbClr val="000000"/>
                </a:solidFill>
                <a:latin typeface="Arial" charset="0"/>
                <a:ea typeface="ＭＳ Ｐゴシック" pitchFamily="34" charset="-128"/>
              </a:defRPr>
            </a:lvl9pPr>
          </a:lstStyle>
          <a:p>
            <a:pPr>
              <a:spcBef>
                <a:spcPct val="0"/>
              </a:spcBef>
              <a:buClrTx/>
              <a:buFontTx/>
              <a:buNone/>
            </a:pPr>
            <a:r>
              <a:rPr lang="hu-HU" altLang="de-DE" sz="1800" dirty="0">
                <a:solidFill>
                  <a:schemeClr val="tx1"/>
                </a:solidFill>
              </a:rPr>
              <a:t>bbf201</a:t>
            </a:r>
            <a:r>
              <a:rPr lang="en-US" altLang="de-DE" sz="1800" dirty="0">
                <a:solidFill>
                  <a:schemeClr val="tx1"/>
                </a:solidFill>
              </a:rPr>
              <a:t>6</a:t>
            </a:r>
            <a:r>
              <a:rPr lang="hu-HU" altLang="de-DE" sz="1800" dirty="0">
                <a:solidFill>
                  <a:schemeClr val="tx1"/>
                </a:solidFill>
              </a:rPr>
              <a:t>.</a:t>
            </a:r>
            <a:r>
              <a:rPr lang="en-US" altLang="de-DE" sz="1800" dirty="0">
                <a:solidFill>
                  <a:schemeClr val="tx1"/>
                </a:solidFill>
              </a:rPr>
              <a:t>887</a:t>
            </a:r>
            <a:r>
              <a:rPr lang="hu-HU" altLang="de-DE" sz="1800" dirty="0">
                <a:solidFill>
                  <a:schemeClr val="tx1"/>
                </a:solidFill>
              </a:rPr>
              <a:t>.0</a:t>
            </a:r>
            <a:r>
              <a:rPr lang="en-US" altLang="de-DE" sz="1800" dirty="0">
                <a:solidFill>
                  <a:schemeClr val="tx1"/>
                </a:solidFill>
              </a:rPr>
              <a:t>0</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Use Cases and Relevance to BBF </a:t>
            </a:r>
            <a:endParaRPr lang="en-GB" sz="2800" dirty="0"/>
          </a:p>
        </p:txBody>
      </p:sp>
      <p:sp>
        <p:nvSpPr>
          <p:cNvPr id="3" name="Content Placeholder 2"/>
          <p:cNvSpPr>
            <a:spLocks noGrp="1"/>
          </p:cNvSpPr>
          <p:nvPr>
            <p:ph idx="1"/>
          </p:nvPr>
        </p:nvSpPr>
        <p:spPr>
          <a:xfrm>
            <a:off x="-104500" y="1401326"/>
            <a:ext cx="9274628" cy="4921102"/>
          </a:xfrm>
        </p:spPr>
        <p:txBody>
          <a:bodyPr/>
          <a:lstStyle/>
          <a:p>
            <a:pPr lvl="1">
              <a:buFont typeface="Arial" pitchFamily="34" charset="0"/>
              <a:buChar char="•"/>
            </a:pPr>
            <a:endParaRPr lang="en-US" sz="1200" dirty="0"/>
          </a:p>
          <a:p>
            <a:pPr lvl="1">
              <a:buFont typeface="Arial" pitchFamily="34" charset="0"/>
              <a:buChar char="•"/>
            </a:pPr>
            <a:endParaRPr lang="en-US" sz="1600" b="1" dirty="0"/>
          </a:p>
          <a:p>
            <a:pPr lvl="1">
              <a:buFont typeface="Arial" pitchFamily="34" charset="0"/>
              <a:buChar char="•"/>
            </a:pPr>
            <a:r>
              <a:rPr lang="en-US" sz="2000" dirty="0"/>
              <a:t>initiate work in the BBF BAS context that will focus on providing requirements imposed by these use cases on BBF MSBN network performance and as well as the architecture (functionalities/entities/interfaces) needed for the support of these requirements:</a:t>
            </a:r>
          </a:p>
          <a:p>
            <a:pPr lvl="2">
              <a:buFont typeface="Arial" pitchFamily="34" charset="0"/>
              <a:buChar char="•"/>
            </a:pPr>
            <a:r>
              <a:rPr lang="en-US" sz="1800" dirty="0"/>
              <a:t>Delay</a:t>
            </a:r>
          </a:p>
          <a:p>
            <a:pPr lvl="2">
              <a:buFont typeface="Arial" pitchFamily="34" charset="0"/>
              <a:buChar char="•"/>
            </a:pPr>
            <a:r>
              <a:rPr lang="en-US" sz="1800" dirty="0"/>
              <a:t>Jitter</a:t>
            </a:r>
          </a:p>
          <a:p>
            <a:pPr lvl="2">
              <a:buFont typeface="Arial" pitchFamily="34" charset="0"/>
              <a:buChar char="•"/>
            </a:pPr>
            <a:r>
              <a:rPr lang="en-US" sz="1800" dirty="0"/>
              <a:t>Packet Loss ratio</a:t>
            </a:r>
          </a:p>
          <a:p>
            <a:pPr lvl="2">
              <a:buFont typeface="Arial" pitchFamily="34" charset="0"/>
              <a:buChar char="•"/>
            </a:pPr>
            <a:r>
              <a:rPr lang="en-US" sz="1800" dirty="0"/>
              <a:t>Availability</a:t>
            </a:r>
          </a:p>
          <a:p>
            <a:pPr lvl="2">
              <a:buFont typeface="Arial" pitchFamily="34" charset="0"/>
              <a:buChar char="•"/>
            </a:pPr>
            <a:r>
              <a:rPr lang="en-US" sz="1800" dirty="0"/>
              <a:t>Security</a:t>
            </a:r>
          </a:p>
          <a:p>
            <a:pPr lvl="1">
              <a:buFont typeface="Arial" pitchFamily="34" charset="0"/>
              <a:buChar char="•"/>
            </a:pPr>
            <a:endParaRPr lang="en-US" sz="1600" dirty="0"/>
          </a:p>
        </p:txBody>
      </p:sp>
      <p:sp>
        <p:nvSpPr>
          <p:cNvPr id="4" name="Slide Number Placeholder 3"/>
          <p:cNvSpPr>
            <a:spLocks noGrp="1"/>
          </p:cNvSpPr>
          <p:nvPr>
            <p:ph type="sldNum" sz="quarter" idx="12"/>
          </p:nvPr>
        </p:nvSpPr>
        <p:spPr/>
        <p:txBody>
          <a:bodyPr/>
          <a:lstStyle/>
          <a:p>
            <a:pPr>
              <a:defRPr/>
            </a:pPr>
            <a:fld id="{001908A7-3334-4FE4-A2D8-A16762100A76}" type="slidenum">
              <a:rPr lang="en-US" altLang="de-DE" smtClean="0"/>
              <a:pPr>
                <a:defRPr/>
              </a:pPr>
              <a:t>2</a:t>
            </a:fld>
            <a:endParaRPr lang="en-US" altLang="de-DE"/>
          </a:p>
        </p:txBody>
      </p:sp>
    </p:spTree>
    <p:extLst>
      <p:ext uri="{BB962C8B-B14F-4D97-AF65-F5344CB8AC3E}">
        <p14:creationId xmlns:p14="http://schemas.microsoft.com/office/powerpoint/2010/main" val="2918781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Virtual and Augmented Reality Use Cases </a:t>
            </a:r>
            <a:endParaRPr lang="en-GB" sz="2800" dirty="0"/>
          </a:p>
        </p:txBody>
      </p:sp>
      <p:sp>
        <p:nvSpPr>
          <p:cNvPr id="3" name="Content Placeholder 2"/>
          <p:cNvSpPr>
            <a:spLocks noGrp="1"/>
          </p:cNvSpPr>
          <p:nvPr>
            <p:ph idx="1"/>
          </p:nvPr>
        </p:nvSpPr>
        <p:spPr>
          <a:xfrm>
            <a:off x="-104500" y="1218444"/>
            <a:ext cx="9274628" cy="4921102"/>
          </a:xfrm>
        </p:spPr>
        <p:txBody>
          <a:bodyPr/>
          <a:lstStyle/>
          <a:p>
            <a:pPr lvl="1">
              <a:buNone/>
            </a:pPr>
            <a:endParaRPr lang="en-US" sz="1600" b="1" dirty="0"/>
          </a:p>
          <a:p>
            <a:pPr lvl="1">
              <a:buFont typeface="Arial" pitchFamily="34" charset="0"/>
              <a:buChar char="•"/>
            </a:pPr>
            <a:r>
              <a:rPr lang="en-US" sz="2000" dirty="0"/>
              <a:t>Virtual Reality (e.g., Google Cardboard) also known as immersive multimedia or computer-simulated reality, is a computer technology that replicates an environment, real or imagined, and simulates a user’s physical presence and environment to allow for user interaction</a:t>
            </a:r>
          </a:p>
          <a:p>
            <a:pPr lvl="1">
              <a:buFont typeface="Arial" pitchFamily="34" charset="0"/>
              <a:buChar char="•"/>
            </a:pPr>
            <a:endParaRPr lang="en-US" sz="20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2">
              <a:buFont typeface="Arial" pitchFamily="34" charset="0"/>
              <a:buChar char="•"/>
            </a:pPr>
            <a:r>
              <a:rPr lang="en-US" sz="1400" b="1" dirty="0"/>
              <a:t>Headsets:</a:t>
            </a:r>
            <a:r>
              <a:rPr lang="en-US" sz="1400" dirty="0"/>
              <a:t> Head-mounted display (HMD) units use a small screen or a pair of screens that are worn in a helmet or a pair of glasses</a:t>
            </a:r>
          </a:p>
          <a:p>
            <a:pPr lvl="2">
              <a:buFont typeface="Arial" pitchFamily="34" charset="0"/>
              <a:buChar char="•"/>
            </a:pPr>
            <a:r>
              <a:rPr lang="en-US" sz="1400" b="1" dirty="0"/>
              <a:t>Reality Engine</a:t>
            </a:r>
            <a:r>
              <a:rPr lang="en-US" sz="1400" dirty="0"/>
              <a:t>: Reality Engines are based largely on the same components that make up a personal computer (PC), although much more computing power is required for the reality engine than is available in a standard PC</a:t>
            </a:r>
          </a:p>
          <a:p>
            <a:pPr lvl="2">
              <a:buFont typeface="Arial" pitchFamily="34" charset="0"/>
              <a:buChar char="•"/>
            </a:pPr>
            <a:r>
              <a:rPr lang="en-US" sz="1400" b="1" dirty="0"/>
              <a:t>Audio units</a:t>
            </a:r>
            <a:r>
              <a:rPr lang="en-US" sz="1400" dirty="0"/>
              <a:t>: The audio portion of virtual reality is transmitted through small speakers placed over each ear</a:t>
            </a:r>
          </a:p>
          <a:p>
            <a:pPr lvl="2">
              <a:buFont typeface="Arial" pitchFamily="34" charset="0"/>
              <a:buChar char="•"/>
            </a:pPr>
            <a:r>
              <a:rPr lang="en-US" sz="1400" b="1" dirty="0"/>
              <a:t>Gloves</a:t>
            </a:r>
            <a:r>
              <a:rPr lang="en-US" sz="1400" dirty="0"/>
              <a:t>: VR gloves allow the users to interact with the virtual world</a:t>
            </a:r>
          </a:p>
        </p:txBody>
      </p:sp>
      <p:sp>
        <p:nvSpPr>
          <p:cNvPr id="4" name="Slide Number Placeholder 3"/>
          <p:cNvSpPr>
            <a:spLocks noGrp="1"/>
          </p:cNvSpPr>
          <p:nvPr>
            <p:ph type="sldNum" sz="quarter" idx="12"/>
          </p:nvPr>
        </p:nvSpPr>
        <p:spPr/>
        <p:txBody>
          <a:bodyPr/>
          <a:lstStyle/>
          <a:p>
            <a:pPr>
              <a:defRPr/>
            </a:pPr>
            <a:fld id="{001908A7-3334-4FE4-A2D8-A16762100A76}" type="slidenum">
              <a:rPr lang="en-US" altLang="de-DE" smtClean="0"/>
              <a:pPr>
                <a:defRPr/>
              </a:pPr>
              <a:t>3</a:t>
            </a:fld>
            <a:endParaRPr lang="en-US" altLang="de-DE"/>
          </a:p>
        </p:txBody>
      </p:sp>
      <p:pic>
        <p:nvPicPr>
          <p:cNvPr id="5" name="图片 4" descr="https://encrypted-tbn3.gstatic.com/images?q=tbn:ANd9GcQtNFaMsBsPm8Wuz2XieuOXeR00zSDi6wlJUGJMIaX0WNq6AnUC"/>
          <p:cNvPicPr/>
          <p:nvPr/>
        </p:nvPicPr>
        <p:blipFill>
          <a:blip r:embed="rId3" cstate="print"/>
          <a:srcRect/>
          <a:stretch>
            <a:fillRect/>
          </a:stretch>
        </p:blipFill>
        <p:spPr bwMode="auto">
          <a:xfrm>
            <a:off x="175532" y="3066379"/>
            <a:ext cx="2000250" cy="1326133"/>
          </a:xfrm>
          <a:prstGeom prst="rect">
            <a:avLst/>
          </a:prstGeom>
          <a:noFill/>
          <a:ln w="9525">
            <a:noFill/>
            <a:miter lim="800000"/>
            <a:headEnd/>
            <a:tailEnd/>
          </a:ln>
        </p:spPr>
      </p:pic>
      <p:pic>
        <p:nvPicPr>
          <p:cNvPr id="6" name="图片 1" descr="http://hero-farm.com/wp-content/uploads/2016/04/augmented-reality-gaming.jpg"/>
          <p:cNvPicPr/>
          <p:nvPr/>
        </p:nvPicPr>
        <p:blipFill>
          <a:blip r:embed="rId4" cstate="print"/>
          <a:srcRect/>
          <a:stretch>
            <a:fillRect/>
          </a:stretch>
        </p:blipFill>
        <p:spPr bwMode="auto">
          <a:xfrm>
            <a:off x="2425648" y="3072583"/>
            <a:ext cx="1810760" cy="1339850"/>
          </a:xfrm>
          <a:prstGeom prst="rect">
            <a:avLst/>
          </a:prstGeom>
          <a:noFill/>
          <a:ln w="9525">
            <a:noFill/>
            <a:miter lim="800000"/>
            <a:headEnd/>
            <a:tailEnd/>
          </a:ln>
        </p:spPr>
      </p:pic>
      <p:sp>
        <p:nvSpPr>
          <p:cNvPr id="7" name="Content Placeholder 2"/>
          <p:cNvSpPr txBox="1">
            <a:spLocks/>
          </p:cNvSpPr>
          <p:nvPr/>
        </p:nvSpPr>
        <p:spPr bwMode="auto">
          <a:xfrm>
            <a:off x="4454419" y="2871526"/>
            <a:ext cx="4049494" cy="232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spcBef>
                <a:spcPct val="20000"/>
              </a:spcBef>
              <a:buClr>
                <a:srgbClr val="006032"/>
              </a:buClr>
              <a:buFont typeface="Arial" pitchFamily="34" charset="0"/>
              <a:buChar char="•"/>
            </a:pPr>
            <a:r>
              <a:rPr lang="en-US" sz="1600" b="1" kern="0" dirty="0" err="1">
                <a:solidFill>
                  <a:srgbClr val="000000"/>
                </a:solidFill>
                <a:cs typeface="ＭＳ Ｐゴシック" pitchFamily="34" charset="-128"/>
              </a:rPr>
              <a:t>Bottlnecks</a:t>
            </a:r>
            <a:r>
              <a:rPr lang="en-US" sz="1600" b="1" kern="0" dirty="0">
                <a:solidFill>
                  <a:srgbClr val="000000"/>
                </a:solidFill>
                <a:cs typeface="ＭＳ Ｐゴシック" pitchFamily="34" charset="-128"/>
              </a:rPr>
              <a:t>/Requirements:</a:t>
            </a:r>
            <a:endParaRPr kumimoji="0" lang="en-US" sz="1600" b="1" i="0" u="none" strike="noStrike" kern="0" cap="none" spc="0" normalizeH="0" baseline="0" noProof="0" dirty="0">
              <a:ln>
                <a:noFill/>
              </a:ln>
              <a:solidFill>
                <a:srgbClr val="000000"/>
              </a:solidFill>
              <a:effectLst/>
              <a:uLnTx/>
              <a:uFillTx/>
              <a:latin typeface="+mn-lt"/>
              <a:ea typeface="ＭＳ Ｐゴシック" pitchFamily="34" charset="-128"/>
              <a:cs typeface="ＭＳ Ｐゴシック" pitchFamily="34" charset="-128"/>
            </a:endParaRP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latency: </a:t>
            </a:r>
            <a:r>
              <a:rPr lang="en-US" sz="1400" kern="0" dirty="0">
                <a:solidFill>
                  <a:srgbClr val="000000"/>
                </a:solidFill>
                <a:latin typeface="+mn-lt"/>
                <a:cs typeface="ＭＳ Ｐゴシック" pitchFamily="34" charset="-128"/>
              </a:rPr>
              <a:t>Should not exceed 20 ms</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high cost</a:t>
            </a:r>
            <a:r>
              <a:rPr lang="en-US" sz="1400" kern="0" dirty="0">
                <a:solidFill>
                  <a:srgbClr val="000000"/>
                </a:solidFill>
                <a:latin typeface="+mn-lt"/>
                <a:cs typeface="ＭＳ Ｐゴシック" pitchFamily="34" charset="-128"/>
              </a:rPr>
              <a:t>, especially for higher-end </a:t>
            </a:r>
            <a:r>
              <a:rPr lang="en-US" sz="1400" kern="0" dirty="0" err="1">
                <a:solidFill>
                  <a:srgbClr val="000000"/>
                </a:solidFill>
                <a:latin typeface="+mn-lt"/>
                <a:cs typeface="ＭＳ Ｐゴシック" pitchFamily="34" charset="-128"/>
              </a:rPr>
              <a:t>sysstems</a:t>
            </a:r>
            <a:endParaRPr lang="en-US" sz="1400" kern="0" dirty="0">
              <a:solidFill>
                <a:srgbClr val="000000"/>
              </a:solidFill>
              <a:latin typeface="+mn-lt"/>
              <a:cs typeface="ＭＳ Ｐゴシック" pitchFamily="34" charset="-128"/>
            </a:endParaRP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stringent requirements for the underlying network</a:t>
            </a:r>
            <a:r>
              <a:rPr lang="en-US" sz="1400" kern="0" dirty="0">
                <a:solidFill>
                  <a:srgbClr val="000000"/>
                </a:solidFill>
                <a:latin typeface="+mn-lt"/>
                <a:cs typeface="ＭＳ Ｐゴシック" pitchFamily="34" charset="-128"/>
              </a:rPr>
              <a:t>, including high bandwidth (4 to 8 times HD or 4K) times, low latency, and low packet loss rate</a:t>
            </a:r>
          </a:p>
          <a:p>
            <a:pPr marL="228600" indent="-228600">
              <a:spcBef>
                <a:spcPct val="20000"/>
              </a:spcBef>
              <a:buClr>
                <a:srgbClr val="006032"/>
              </a:buClr>
              <a:buFont typeface="Arial" pitchFamily="34" charset="0"/>
              <a:buChar char="•"/>
            </a:pPr>
            <a:endParaRPr kumimoji="0" lang="en-US" sz="1400" i="0" u="none" strike="noStrike" kern="0" cap="none" spc="0" normalizeH="0" baseline="0" noProof="0" dirty="0">
              <a:ln>
                <a:noFill/>
              </a:ln>
              <a:solidFill>
                <a:srgbClr val="000000"/>
              </a:solidFill>
              <a:effectLst/>
              <a:uLnTx/>
              <a:uFillTx/>
              <a:latin typeface="+mn-lt"/>
              <a:ea typeface="ＭＳ Ｐゴシック" pitchFamily="34" charset="-128"/>
              <a:cs typeface="ＭＳ Ｐゴシック" pitchFamily="34" charset="-128"/>
            </a:endParaRPr>
          </a:p>
        </p:txBody>
      </p:sp>
    </p:spTree>
    <p:extLst>
      <p:ext uri="{BB962C8B-B14F-4D97-AF65-F5344CB8AC3E}">
        <p14:creationId xmlns:p14="http://schemas.microsoft.com/office/powerpoint/2010/main" val="2918781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Virtual and Augmented Reality Use Cases </a:t>
            </a:r>
            <a:endParaRPr lang="en-GB" sz="2800" dirty="0"/>
          </a:p>
        </p:txBody>
      </p:sp>
      <p:sp>
        <p:nvSpPr>
          <p:cNvPr id="3" name="Content Placeholder 2"/>
          <p:cNvSpPr>
            <a:spLocks noGrp="1"/>
          </p:cNvSpPr>
          <p:nvPr>
            <p:ph idx="1"/>
          </p:nvPr>
        </p:nvSpPr>
        <p:spPr>
          <a:xfrm>
            <a:off x="-104500" y="1218444"/>
            <a:ext cx="9274628" cy="4921102"/>
          </a:xfrm>
        </p:spPr>
        <p:txBody>
          <a:bodyPr/>
          <a:lstStyle/>
          <a:p>
            <a:pPr lvl="1">
              <a:buNone/>
            </a:pPr>
            <a:endParaRPr lang="en-US" sz="1600" b="1" dirty="0"/>
          </a:p>
          <a:p>
            <a:pPr lvl="1">
              <a:buFont typeface="Arial" pitchFamily="34" charset="0"/>
              <a:buChar char="•"/>
            </a:pPr>
            <a:r>
              <a:rPr lang="en-US" sz="2000" dirty="0"/>
              <a:t>Augmented Reality (e.g., Pokémon Go), users continue to be in touch with the real world while interacting with virtual objects around them</a:t>
            </a:r>
          </a:p>
          <a:p>
            <a:pPr lvl="2">
              <a:buFont typeface="Arial" pitchFamily="34" charset="0"/>
              <a:buChar char="•"/>
            </a:pPr>
            <a:r>
              <a:rPr lang="en-US" sz="1800" dirty="0"/>
              <a:t>With VR, the user is isolated from the real world while immersed in a world that is completely fabricated</a:t>
            </a:r>
          </a:p>
          <a:p>
            <a:pPr lvl="1">
              <a:buFont typeface="Arial" pitchFamily="34" charset="0"/>
              <a:buChar char="•"/>
            </a:pPr>
            <a:endParaRPr lang="en-US" sz="20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None/>
            </a:pPr>
            <a:endParaRPr lang="en-US" sz="1600" dirty="0"/>
          </a:p>
        </p:txBody>
      </p:sp>
      <p:sp>
        <p:nvSpPr>
          <p:cNvPr id="4" name="Slide Number Placeholder 3"/>
          <p:cNvSpPr>
            <a:spLocks noGrp="1"/>
          </p:cNvSpPr>
          <p:nvPr>
            <p:ph type="sldNum" sz="quarter" idx="12"/>
          </p:nvPr>
        </p:nvSpPr>
        <p:spPr/>
        <p:txBody>
          <a:bodyPr/>
          <a:lstStyle/>
          <a:p>
            <a:pPr>
              <a:defRPr/>
            </a:pPr>
            <a:fld id="{001908A7-3334-4FE4-A2D8-A16762100A76}" type="slidenum">
              <a:rPr lang="en-US" altLang="de-DE" smtClean="0"/>
              <a:pPr>
                <a:defRPr/>
              </a:pPr>
              <a:t>4</a:t>
            </a:fld>
            <a:endParaRPr lang="en-US" altLang="de-DE"/>
          </a:p>
        </p:txBody>
      </p:sp>
      <p:sp>
        <p:nvSpPr>
          <p:cNvPr id="7" name="Content Placeholder 2"/>
          <p:cNvSpPr txBox="1">
            <a:spLocks/>
          </p:cNvSpPr>
          <p:nvPr/>
        </p:nvSpPr>
        <p:spPr bwMode="auto">
          <a:xfrm>
            <a:off x="4454418" y="2871526"/>
            <a:ext cx="4480575" cy="232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spcBef>
                <a:spcPct val="20000"/>
              </a:spcBef>
              <a:buClr>
                <a:srgbClr val="006032"/>
              </a:buClr>
              <a:buFont typeface="Arial" pitchFamily="34" charset="0"/>
              <a:buChar char="•"/>
            </a:pPr>
            <a:r>
              <a:rPr lang="en-US" sz="1600" b="1" kern="0" dirty="0" err="1">
                <a:solidFill>
                  <a:srgbClr val="000000"/>
                </a:solidFill>
                <a:cs typeface="ＭＳ Ｐゴシック" pitchFamily="34" charset="-128"/>
              </a:rPr>
              <a:t>Bottlnecks</a:t>
            </a:r>
            <a:r>
              <a:rPr lang="en-US" sz="1600" b="1" kern="0" dirty="0">
                <a:solidFill>
                  <a:srgbClr val="000000"/>
                </a:solidFill>
                <a:cs typeface="ＭＳ Ｐゴシック" pitchFamily="34" charset="-128"/>
              </a:rPr>
              <a:t>/Requirements:</a:t>
            </a:r>
            <a:endParaRPr kumimoji="0" lang="en-US" sz="1600" b="1" i="0" u="none" strike="noStrike" kern="0" cap="none" spc="0" normalizeH="0" baseline="0" noProof="0" dirty="0">
              <a:ln>
                <a:noFill/>
              </a:ln>
              <a:solidFill>
                <a:srgbClr val="000000"/>
              </a:solidFill>
              <a:effectLst/>
              <a:uLnTx/>
              <a:uFillTx/>
              <a:latin typeface="+mn-lt"/>
              <a:ea typeface="ＭＳ Ｐゴシック" pitchFamily="34" charset="-128"/>
              <a:cs typeface="ＭＳ Ｐゴシック" pitchFamily="34" charset="-128"/>
            </a:endParaRP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latency: </a:t>
            </a:r>
            <a:r>
              <a:rPr lang="en-US" sz="1400" kern="0" dirty="0">
                <a:solidFill>
                  <a:srgbClr val="000000"/>
                </a:solidFill>
                <a:latin typeface="+mn-lt"/>
                <a:cs typeface="ＭＳ Ｐゴシック" pitchFamily="34" charset="-128"/>
              </a:rPr>
              <a:t>Should not exceed 3 ms</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high cost</a:t>
            </a:r>
            <a:r>
              <a:rPr lang="en-US" sz="1400" kern="0" dirty="0">
                <a:solidFill>
                  <a:srgbClr val="000000"/>
                </a:solidFill>
                <a:latin typeface="+mn-lt"/>
                <a:cs typeface="ＭＳ Ｐゴシック" pitchFamily="34" charset="-128"/>
              </a:rPr>
              <a:t>, especially for higher-end </a:t>
            </a:r>
            <a:r>
              <a:rPr lang="en-US" sz="1400" kern="0" dirty="0" err="1">
                <a:solidFill>
                  <a:srgbClr val="000000"/>
                </a:solidFill>
                <a:latin typeface="+mn-lt"/>
                <a:cs typeface="ＭＳ Ｐゴシック" pitchFamily="34" charset="-128"/>
              </a:rPr>
              <a:t>sysstems</a:t>
            </a:r>
            <a:endParaRPr lang="en-US" sz="1400" kern="0" dirty="0">
              <a:solidFill>
                <a:srgbClr val="000000"/>
              </a:solidFill>
              <a:latin typeface="+mn-lt"/>
              <a:cs typeface="ＭＳ Ｐゴシック" pitchFamily="34" charset="-128"/>
            </a:endParaRP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stringent requirements for the underlying network</a:t>
            </a:r>
            <a:r>
              <a:rPr lang="en-US" sz="1400" kern="0" dirty="0">
                <a:solidFill>
                  <a:srgbClr val="000000"/>
                </a:solidFill>
                <a:latin typeface="+mn-lt"/>
                <a:cs typeface="ＭＳ Ｐゴシック" pitchFamily="34" charset="-128"/>
              </a:rPr>
              <a:t>, on latency </a:t>
            </a:r>
            <a:r>
              <a:rPr lang="en-US" sz="1400" kern="0" dirty="0">
                <a:solidFill>
                  <a:srgbClr val="000000"/>
                </a:solidFill>
                <a:cs typeface="ＭＳ Ｐゴシック" pitchFamily="34" charset="-128"/>
              </a:rPr>
              <a:t>and low packet loss rate</a:t>
            </a:r>
            <a:r>
              <a:rPr lang="en-US" sz="1400" kern="0" dirty="0">
                <a:solidFill>
                  <a:srgbClr val="000000"/>
                </a:solidFill>
                <a:latin typeface="+mn-lt"/>
                <a:cs typeface="ＭＳ Ｐゴシック" pitchFamily="34" charset="-128"/>
              </a:rPr>
              <a:t> (lower bandwidth requirements than VR, since much of the image is locally sourced)</a:t>
            </a:r>
          </a:p>
          <a:p>
            <a:pPr marL="228600" indent="-228600">
              <a:spcBef>
                <a:spcPct val="20000"/>
              </a:spcBef>
              <a:buClr>
                <a:srgbClr val="006032"/>
              </a:buClr>
              <a:buFont typeface="Arial" pitchFamily="34" charset="0"/>
              <a:buChar char="•"/>
            </a:pPr>
            <a:endParaRPr kumimoji="0" lang="en-US" sz="1400" i="0" u="none" strike="noStrike" kern="0" cap="none" spc="0" normalizeH="0" baseline="0" noProof="0" dirty="0">
              <a:ln>
                <a:noFill/>
              </a:ln>
              <a:solidFill>
                <a:srgbClr val="000000"/>
              </a:solidFill>
              <a:effectLst/>
              <a:uLnTx/>
              <a:uFillTx/>
              <a:latin typeface="+mn-lt"/>
              <a:ea typeface="ＭＳ Ｐゴシック" pitchFamily="34" charset="-128"/>
              <a:cs typeface="ＭＳ Ｐゴシック" pitchFamily="34" charset="-128"/>
            </a:endParaRPr>
          </a:p>
        </p:txBody>
      </p:sp>
      <p:pic>
        <p:nvPicPr>
          <p:cNvPr id="8" name="图片 7" descr="https://augmentedstories.files.wordpress.com/2014/02/002472-dinosaur.jpg"/>
          <p:cNvPicPr/>
          <p:nvPr/>
        </p:nvPicPr>
        <p:blipFill>
          <a:blip r:embed="rId3" cstate="print"/>
          <a:srcRect/>
          <a:stretch>
            <a:fillRect/>
          </a:stretch>
        </p:blipFill>
        <p:spPr bwMode="auto">
          <a:xfrm>
            <a:off x="276859" y="2998512"/>
            <a:ext cx="2921000" cy="1644748"/>
          </a:xfrm>
          <a:prstGeom prst="rect">
            <a:avLst/>
          </a:prstGeom>
          <a:noFill/>
          <a:ln w="9525">
            <a:noFill/>
            <a:miter lim="800000"/>
            <a:headEnd/>
            <a:tailEnd/>
          </a:ln>
        </p:spPr>
      </p:pic>
    </p:spTree>
    <p:extLst>
      <p:ext uri="{BB962C8B-B14F-4D97-AF65-F5344CB8AC3E}">
        <p14:creationId xmlns:p14="http://schemas.microsoft.com/office/powerpoint/2010/main" val="29187817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Automotive Low Latency Use Cases </a:t>
            </a:r>
            <a:endParaRPr lang="en-GB" sz="2800" dirty="0"/>
          </a:p>
        </p:txBody>
      </p:sp>
      <p:sp>
        <p:nvSpPr>
          <p:cNvPr id="3" name="Content Placeholder 2"/>
          <p:cNvSpPr>
            <a:spLocks noGrp="1"/>
          </p:cNvSpPr>
          <p:nvPr>
            <p:ph idx="1"/>
          </p:nvPr>
        </p:nvSpPr>
        <p:spPr>
          <a:xfrm>
            <a:off x="-104500" y="1218444"/>
            <a:ext cx="9274628" cy="4921102"/>
          </a:xfrm>
        </p:spPr>
        <p:txBody>
          <a:bodyPr/>
          <a:lstStyle/>
          <a:p>
            <a:pPr lvl="1">
              <a:buNone/>
            </a:pPr>
            <a:endParaRPr lang="en-US" sz="1600" b="1" dirty="0"/>
          </a:p>
          <a:p>
            <a:pPr lvl="1">
              <a:buFont typeface="Arial" pitchFamily="34" charset="0"/>
              <a:buChar char="•"/>
            </a:pPr>
            <a:r>
              <a:rPr lang="en-US" sz="1800" dirty="0" err="1"/>
              <a:t>IoV</a:t>
            </a:r>
            <a:r>
              <a:rPr lang="en-US" sz="1800" dirty="0"/>
              <a:t> (Internet of Vehicles - </a:t>
            </a:r>
            <a:r>
              <a:rPr lang="en-US" sz="1800" dirty="0" err="1"/>
              <a:t>IoV</a:t>
            </a:r>
            <a:r>
              <a:rPr lang="en-US" sz="1800" dirty="0"/>
              <a:t>) is a converged technology that encompasses information communication, environment protection, energy conservation and safety</a:t>
            </a:r>
          </a:p>
          <a:p>
            <a:pPr lvl="2">
              <a:buFont typeface="Arial" pitchFamily="34" charset="0"/>
              <a:buChar char="•"/>
            </a:pPr>
            <a:r>
              <a:rPr lang="en-US" sz="1600" dirty="0"/>
              <a:t>refers to dynamic mobile communication systems that communicate between vehicles and public networks using V2V (vehicle-to-vehicle), V2R (vehicle-to-road), V2H (vehicle-to-human) and V2S (vehicle-to-sensor) interactions</a:t>
            </a:r>
          </a:p>
          <a:p>
            <a:pPr lvl="2">
              <a:buFont typeface="Arial" pitchFamily="34" charset="0"/>
              <a:buChar char="•"/>
            </a:pPr>
            <a:r>
              <a:rPr lang="en-US" sz="1600" dirty="0"/>
              <a:t>enables information sharing and gathering of information on vehicles, road, and their surroundings used by system to effectively guide and supervise vehicles, and provide abundant multimedia and mobile Internet application services.</a:t>
            </a:r>
          </a:p>
          <a:p>
            <a:pPr lvl="2">
              <a:buFont typeface="Arial" pitchFamily="34" charset="0"/>
              <a:buChar char="•"/>
            </a:pPr>
            <a:endParaRPr lang="en-US" sz="1600" dirty="0"/>
          </a:p>
          <a:p>
            <a:pPr lvl="1">
              <a:buFont typeface="Arial" pitchFamily="34" charset="0"/>
              <a:buChar char="•"/>
            </a:pPr>
            <a:endParaRPr lang="en-US" sz="20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None/>
            </a:pPr>
            <a:endParaRPr lang="en-US" sz="1600" dirty="0"/>
          </a:p>
        </p:txBody>
      </p:sp>
      <p:sp>
        <p:nvSpPr>
          <p:cNvPr id="4" name="Slide Number Placeholder 3"/>
          <p:cNvSpPr>
            <a:spLocks noGrp="1"/>
          </p:cNvSpPr>
          <p:nvPr>
            <p:ph type="sldNum" sz="quarter" idx="12"/>
          </p:nvPr>
        </p:nvSpPr>
        <p:spPr/>
        <p:txBody>
          <a:bodyPr/>
          <a:lstStyle/>
          <a:p>
            <a:pPr>
              <a:defRPr/>
            </a:pPr>
            <a:fld id="{001908A7-3334-4FE4-A2D8-A16762100A76}" type="slidenum">
              <a:rPr lang="en-US" altLang="de-DE" smtClean="0"/>
              <a:pPr>
                <a:defRPr/>
              </a:pPr>
              <a:t>5</a:t>
            </a:fld>
            <a:endParaRPr lang="en-US" altLang="de-DE"/>
          </a:p>
        </p:txBody>
      </p:sp>
      <p:sp>
        <p:nvSpPr>
          <p:cNvPr id="7" name="Content Placeholder 2"/>
          <p:cNvSpPr txBox="1">
            <a:spLocks/>
          </p:cNvSpPr>
          <p:nvPr/>
        </p:nvSpPr>
        <p:spPr bwMode="auto">
          <a:xfrm>
            <a:off x="3056709" y="4269267"/>
            <a:ext cx="5878285" cy="232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spcBef>
                <a:spcPct val="20000"/>
              </a:spcBef>
              <a:buClr>
                <a:srgbClr val="006032"/>
              </a:buClr>
              <a:buFont typeface="Arial" pitchFamily="34" charset="0"/>
              <a:buChar char="•"/>
            </a:pPr>
            <a:r>
              <a:rPr kumimoji="0" lang="en-US" sz="1600" b="1" i="0" u="none" strike="noStrike" kern="0" cap="none" spc="0" normalizeH="0" baseline="0" noProof="0" dirty="0" err="1">
                <a:ln>
                  <a:noFill/>
                </a:ln>
                <a:solidFill>
                  <a:srgbClr val="000000"/>
                </a:solidFill>
                <a:effectLst/>
                <a:uLnTx/>
                <a:uFillTx/>
                <a:latin typeface="+mn-lt"/>
                <a:ea typeface="ＭＳ Ｐゴシック" pitchFamily="34" charset="-128"/>
                <a:cs typeface="ＭＳ Ｐゴシック" pitchFamily="34" charset="-128"/>
              </a:rPr>
              <a:t>Bottlnecks</a:t>
            </a:r>
            <a:r>
              <a:rPr kumimoji="0" lang="en-US" sz="1600" b="1" i="0" u="none" strike="noStrike" kern="0" cap="none" spc="0" normalizeH="0" baseline="0" noProof="0" dirty="0">
                <a:ln>
                  <a:noFill/>
                </a:ln>
                <a:solidFill>
                  <a:srgbClr val="000000"/>
                </a:solidFill>
                <a:effectLst/>
                <a:uLnTx/>
                <a:uFillTx/>
                <a:latin typeface="+mn-lt"/>
                <a:ea typeface="ＭＳ Ｐゴシック" pitchFamily="34" charset="-128"/>
                <a:cs typeface="ＭＳ Ｐゴシック" pitchFamily="34" charset="-128"/>
              </a:rPr>
              <a:t>/Requirements:</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latency: </a:t>
            </a:r>
            <a:r>
              <a:rPr lang="en-US" sz="1400" kern="0" dirty="0">
                <a:solidFill>
                  <a:srgbClr val="000000"/>
                </a:solidFill>
                <a:latin typeface="+mn-lt"/>
                <a:cs typeface="ＭＳ Ｐゴシック" pitchFamily="34" charset="-128"/>
              </a:rPr>
              <a:t>should be less than 10ms. In some other analysis reports, it is even further compressed to 5ms</a:t>
            </a:r>
            <a:endParaRPr lang="en-US" sz="1400" dirty="0"/>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high availability</a:t>
            </a:r>
            <a:r>
              <a:rPr lang="en-US" sz="1400" kern="0" dirty="0">
                <a:solidFill>
                  <a:srgbClr val="000000"/>
                </a:solidFill>
                <a:latin typeface="+mn-lt"/>
                <a:cs typeface="ＭＳ Ｐゴシック" pitchFamily="34" charset="-128"/>
              </a:rPr>
              <a:t>: reliable data transfer with a drop rate less than 0.001%</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Support high-speed vehicle movement</a:t>
            </a:r>
            <a:r>
              <a:rPr lang="en-US" sz="1400" kern="0" dirty="0">
                <a:solidFill>
                  <a:srgbClr val="000000"/>
                </a:solidFill>
                <a:latin typeface="+mn-lt"/>
                <a:cs typeface="ＭＳ Ｐゴシック" pitchFamily="34" charset="-128"/>
              </a:rPr>
              <a:t>: up to 500 km/h</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Security (and privacy): </a:t>
            </a:r>
            <a:r>
              <a:rPr lang="en-US" sz="1400" kern="0" dirty="0">
                <a:solidFill>
                  <a:srgbClr val="000000"/>
                </a:solidFill>
                <a:latin typeface="+mn-lt"/>
                <a:cs typeface="ＭＳ Ｐゴシック" pitchFamily="34" charset="-128"/>
              </a:rPr>
              <a:t>high protection against malicious attacks (critical systems)</a:t>
            </a:r>
          </a:p>
          <a:p>
            <a:pPr marL="685800" lvl="1" indent="-228600">
              <a:spcBef>
                <a:spcPct val="20000"/>
              </a:spcBef>
              <a:buClr>
                <a:srgbClr val="006032"/>
              </a:buClr>
              <a:buFont typeface="Arial" pitchFamily="34" charset="0"/>
              <a:buChar char="•"/>
            </a:pPr>
            <a:endParaRPr lang="en-US" sz="1400" kern="0" dirty="0">
              <a:solidFill>
                <a:srgbClr val="000000"/>
              </a:solidFill>
              <a:latin typeface="+mn-lt"/>
              <a:cs typeface="ＭＳ Ｐゴシック" pitchFamily="34" charset="-128"/>
            </a:endParaRPr>
          </a:p>
          <a:p>
            <a:pPr marL="685800" lvl="1" indent="-228600">
              <a:spcBef>
                <a:spcPct val="20000"/>
              </a:spcBef>
              <a:buClr>
                <a:srgbClr val="006032"/>
              </a:buClr>
              <a:buFont typeface="Arial" pitchFamily="34" charset="0"/>
              <a:buChar char="•"/>
            </a:pPr>
            <a:endParaRPr lang="en-US" sz="1400" kern="0" dirty="0">
              <a:solidFill>
                <a:srgbClr val="000000"/>
              </a:solidFill>
              <a:latin typeface="+mn-lt"/>
              <a:cs typeface="ＭＳ Ｐゴシック" pitchFamily="34" charset="-128"/>
            </a:endParaRPr>
          </a:p>
          <a:p>
            <a:pPr marL="228600" indent="-228600">
              <a:spcBef>
                <a:spcPct val="20000"/>
              </a:spcBef>
              <a:buClr>
                <a:srgbClr val="006032"/>
              </a:buClr>
              <a:buFont typeface="Arial" pitchFamily="34" charset="0"/>
              <a:buChar char="•"/>
            </a:pPr>
            <a:endParaRPr kumimoji="0" lang="en-US" sz="1400" i="0" u="none" strike="noStrike" kern="0" cap="none" spc="0" normalizeH="0" baseline="0" noProof="0" dirty="0">
              <a:ln>
                <a:noFill/>
              </a:ln>
              <a:solidFill>
                <a:srgbClr val="000000"/>
              </a:solidFill>
              <a:effectLst/>
              <a:uLnTx/>
              <a:uFillTx/>
              <a:latin typeface="+mn-lt"/>
              <a:ea typeface="ＭＳ Ｐゴシック" pitchFamily="34" charset="-128"/>
              <a:cs typeface="ＭＳ Ｐゴシック" pitchFamily="34" charset="-128"/>
            </a:endParaRPr>
          </a:p>
        </p:txBody>
      </p:sp>
      <p:pic>
        <p:nvPicPr>
          <p:cNvPr id="9" name="图片 2" descr="http://www.qianjia.com/Upload/News/20151210/images/201512101023024721.jpg"/>
          <p:cNvPicPr/>
          <p:nvPr/>
        </p:nvPicPr>
        <p:blipFill>
          <a:blip r:embed="rId3" cstate="print"/>
          <a:srcRect/>
          <a:stretch>
            <a:fillRect/>
          </a:stretch>
        </p:blipFill>
        <p:spPr bwMode="auto">
          <a:xfrm>
            <a:off x="354419" y="4290343"/>
            <a:ext cx="2400101" cy="1569175"/>
          </a:xfrm>
          <a:prstGeom prst="rect">
            <a:avLst/>
          </a:prstGeom>
          <a:noFill/>
        </p:spPr>
      </p:pic>
    </p:spTree>
    <p:extLst>
      <p:ext uri="{BB962C8B-B14F-4D97-AF65-F5344CB8AC3E}">
        <p14:creationId xmlns:p14="http://schemas.microsoft.com/office/powerpoint/2010/main" val="2918781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Automotive Low Latency Use Cases </a:t>
            </a:r>
            <a:endParaRPr lang="en-GB" sz="2800" dirty="0"/>
          </a:p>
        </p:txBody>
      </p:sp>
      <p:sp>
        <p:nvSpPr>
          <p:cNvPr id="3" name="Content Placeholder 2"/>
          <p:cNvSpPr>
            <a:spLocks noGrp="1"/>
          </p:cNvSpPr>
          <p:nvPr>
            <p:ph idx="1"/>
          </p:nvPr>
        </p:nvSpPr>
        <p:spPr>
          <a:xfrm>
            <a:off x="-104500" y="1218444"/>
            <a:ext cx="9274628" cy="4921102"/>
          </a:xfrm>
        </p:spPr>
        <p:txBody>
          <a:bodyPr/>
          <a:lstStyle/>
          <a:p>
            <a:pPr lvl="1">
              <a:buNone/>
            </a:pPr>
            <a:endParaRPr lang="en-US" sz="1600" b="1" dirty="0"/>
          </a:p>
          <a:p>
            <a:pPr lvl="1">
              <a:buFont typeface="Arial" pitchFamily="34" charset="0"/>
              <a:buChar char="•"/>
            </a:pPr>
            <a:r>
              <a:rPr lang="en-US" sz="1800" dirty="0"/>
              <a:t>An autonomous vehicle (driverless car, self-driving car, robotic car) is a vehicle that is capable of sensing its environment and navigating without human input</a:t>
            </a:r>
          </a:p>
          <a:p>
            <a:pPr lvl="2">
              <a:buFont typeface="Arial" pitchFamily="34" charset="0"/>
              <a:buChar char="•"/>
            </a:pPr>
            <a:r>
              <a:rPr lang="en-US" sz="1600" dirty="0"/>
              <a:t>automated vehicles would have no driver error, so fewer crashes will be result.</a:t>
            </a:r>
          </a:p>
          <a:p>
            <a:pPr lvl="2">
              <a:buFont typeface="Arial" pitchFamily="34" charset="0"/>
              <a:buChar char="•"/>
            </a:pPr>
            <a:r>
              <a:rPr lang="en-US" sz="1600" dirty="0"/>
              <a:t>traffic flow could be more efficient and congestion decreased</a:t>
            </a:r>
          </a:p>
          <a:p>
            <a:pPr lvl="2">
              <a:buFont typeface="Arial" pitchFamily="34" charset="0"/>
              <a:buChar char="•"/>
            </a:pPr>
            <a:r>
              <a:rPr lang="en-US" sz="1600" dirty="0"/>
              <a:t>vehicles occupants could spend travel time engaged in activities other than driving</a:t>
            </a:r>
          </a:p>
          <a:p>
            <a:pPr lvl="2">
              <a:buFont typeface="Arial" pitchFamily="34" charset="0"/>
              <a:buChar char="•"/>
            </a:pPr>
            <a:r>
              <a:rPr lang="en-US" sz="1600" dirty="0"/>
              <a:t>space used for parking could be repurposed because automated vehicles won’t need proximate urban parking</a:t>
            </a:r>
          </a:p>
          <a:p>
            <a:pPr lvl="1">
              <a:buFont typeface="Arial" pitchFamily="34" charset="0"/>
              <a:buChar char="•"/>
            </a:pPr>
            <a:endParaRPr lang="en-US" sz="20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Font typeface="Arial" pitchFamily="34" charset="0"/>
              <a:buChar char="•"/>
            </a:pPr>
            <a:endParaRPr lang="en-US" sz="1600" dirty="0"/>
          </a:p>
          <a:p>
            <a:pPr lvl="1">
              <a:buNone/>
            </a:pPr>
            <a:endParaRPr lang="en-US" sz="1600" dirty="0"/>
          </a:p>
        </p:txBody>
      </p:sp>
      <p:sp>
        <p:nvSpPr>
          <p:cNvPr id="4" name="Slide Number Placeholder 3"/>
          <p:cNvSpPr>
            <a:spLocks noGrp="1"/>
          </p:cNvSpPr>
          <p:nvPr>
            <p:ph type="sldNum" sz="quarter" idx="12"/>
          </p:nvPr>
        </p:nvSpPr>
        <p:spPr/>
        <p:txBody>
          <a:bodyPr/>
          <a:lstStyle/>
          <a:p>
            <a:pPr>
              <a:defRPr/>
            </a:pPr>
            <a:fld id="{001908A7-3334-4FE4-A2D8-A16762100A76}" type="slidenum">
              <a:rPr lang="en-US" altLang="de-DE" smtClean="0"/>
              <a:pPr>
                <a:defRPr/>
              </a:pPr>
              <a:t>6</a:t>
            </a:fld>
            <a:endParaRPr lang="en-US" altLang="de-DE"/>
          </a:p>
        </p:txBody>
      </p:sp>
      <p:sp>
        <p:nvSpPr>
          <p:cNvPr id="7" name="Content Placeholder 2"/>
          <p:cNvSpPr txBox="1">
            <a:spLocks/>
          </p:cNvSpPr>
          <p:nvPr/>
        </p:nvSpPr>
        <p:spPr bwMode="auto">
          <a:xfrm>
            <a:off x="3056709" y="3707558"/>
            <a:ext cx="5878285" cy="2326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285750" indent="-285750">
              <a:spcBef>
                <a:spcPct val="20000"/>
              </a:spcBef>
              <a:buClr>
                <a:srgbClr val="006032"/>
              </a:buClr>
              <a:buFont typeface="Arial" pitchFamily="34" charset="0"/>
              <a:buChar char="•"/>
            </a:pPr>
            <a:r>
              <a:rPr kumimoji="0" lang="en-US" sz="1600" b="1" i="0" u="none" strike="noStrike" kern="0" cap="none" spc="0" normalizeH="0" baseline="0" noProof="0" dirty="0" err="1">
                <a:ln>
                  <a:noFill/>
                </a:ln>
                <a:solidFill>
                  <a:srgbClr val="000000"/>
                </a:solidFill>
                <a:effectLst/>
                <a:uLnTx/>
                <a:uFillTx/>
                <a:latin typeface="+mn-lt"/>
                <a:ea typeface="ＭＳ Ｐゴシック" pitchFamily="34" charset="-128"/>
                <a:cs typeface="ＭＳ Ｐゴシック" pitchFamily="34" charset="-128"/>
              </a:rPr>
              <a:t>Bottlnecks</a:t>
            </a:r>
            <a:r>
              <a:rPr kumimoji="0" lang="en-US" sz="1600" b="1" i="0" u="none" strike="noStrike" kern="0" cap="none" spc="0" normalizeH="0" baseline="0" noProof="0" dirty="0">
                <a:ln>
                  <a:noFill/>
                </a:ln>
                <a:solidFill>
                  <a:srgbClr val="000000"/>
                </a:solidFill>
                <a:effectLst/>
                <a:uLnTx/>
                <a:uFillTx/>
                <a:latin typeface="+mn-lt"/>
                <a:ea typeface="ＭＳ Ｐゴシック" pitchFamily="34" charset="-128"/>
                <a:cs typeface="ＭＳ Ｐゴシック" pitchFamily="34" charset="-128"/>
              </a:rPr>
              <a:t>/Requirements:</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latency: </a:t>
            </a:r>
            <a:r>
              <a:rPr lang="en-US" sz="1400" kern="0" dirty="0">
                <a:solidFill>
                  <a:srgbClr val="000000"/>
                </a:solidFill>
                <a:latin typeface="+mn-lt"/>
                <a:cs typeface="ＭＳ Ｐゴシック" pitchFamily="34" charset="-128"/>
              </a:rPr>
              <a:t>rigorous latency requirement for the mobile network, which should not exceed 5ms, with low variability</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high availability</a:t>
            </a:r>
            <a:r>
              <a:rPr lang="en-US" sz="1400" kern="0" dirty="0">
                <a:solidFill>
                  <a:srgbClr val="000000"/>
                </a:solidFill>
                <a:latin typeface="+mn-lt"/>
                <a:cs typeface="ＭＳ Ｐゴシック" pitchFamily="34" charset="-128"/>
              </a:rPr>
              <a:t>: should be assured </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Support high-speed vehicle movement</a:t>
            </a:r>
            <a:r>
              <a:rPr lang="en-US" sz="1400" kern="0" dirty="0">
                <a:solidFill>
                  <a:srgbClr val="000000"/>
                </a:solidFill>
                <a:latin typeface="+mn-lt"/>
                <a:cs typeface="ＭＳ Ｐゴシック" pitchFamily="34" charset="-128"/>
              </a:rPr>
              <a:t>: up to 500 km/h</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Security (and privacy): </a:t>
            </a:r>
            <a:r>
              <a:rPr lang="en-US" sz="1400" kern="0" dirty="0">
                <a:solidFill>
                  <a:srgbClr val="000000"/>
                </a:solidFill>
                <a:latin typeface="+mn-lt"/>
                <a:cs typeface="ＭＳ Ｐゴシック" pitchFamily="34" charset="-128"/>
              </a:rPr>
              <a:t>high protection against malicious attacks (critical systems)</a:t>
            </a:r>
          </a:p>
          <a:p>
            <a:pPr marL="685800" lvl="1" indent="-228600">
              <a:spcBef>
                <a:spcPct val="20000"/>
              </a:spcBef>
              <a:buClr>
                <a:srgbClr val="006032"/>
              </a:buClr>
              <a:buFont typeface="Arial" pitchFamily="34" charset="0"/>
              <a:buChar char="•"/>
            </a:pPr>
            <a:r>
              <a:rPr lang="en-US" sz="1400" b="1" kern="0" dirty="0">
                <a:solidFill>
                  <a:srgbClr val="000000"/>
                </a:solidFill>
                <a:latin typeface="+mn-lt"/>
                <a:cs typeface="ＭＳ Ｐゴシック" pitchFamily="34" charset="-128"/>
              </a:rPr>
              <a:t>location accuracy for the autonomous vehicle</a:t>
            </a:r>
            <a:r>
              <a:rPr lang="en-US" sz="1400" kern="0" dirty="0">
                <a:solidFill>
                  <a:srgbClr val="000000"/>
                </a:solidFill>
                <a:latin typeface="+mn-lt"/>
                <a:cs typeface="ＭＳ Ｐゴシック" pitchFamily="34" charset="-128"/>
              </a:rPr>
              <a:t>: f the location is incorrect, the travel route may not be correct, and some accidents may even occur</a:t>
            </a:r>
          </a:p>
          <a:p>
            <a:pPr marL="685800" lvl="1" indent="-228600">
              <a:spcBef>
                <a:spcPct val="20000"/>
              </a:spcBef>
              <a:buClr>
                <a:srgbClr val="006032"/>
              </a:buClr>
              <a:buFont typeface="Arial" pitchFamily="34" charset="0"/>
              <a:buChar char="•"/>
            </a:pPr>
            <a:endParaRPr lang="en-US" sz="1400" kern="0" dirty="0">
              <a:solidFill>
                <a:srgbClr val="000000"/>
              </a:solidFill>
              <a:latin typeface="+mn-lt"/>
              <a:cs typeface="ＭＳ Ｐゴシック" pitchFamily="34" charset="-128"/>
            </a:endParaRPr>
          </a:p>
          <a:p>
            <a:pPr marL="685800" lvl="1" indent="-228600">
              <a:spcBef>
                <a:spcPct val="20000"/>
              </a:spcBef>
              <a:buClr>
                <a:srgbClr val="006032"/>
              </a:buClr>
              <a:buFont typeface="Arial" pitchFamily="34" charset="0"/>
              <a:buChar char="•"/>
            </a:pPr>
            <a:endParaRPr lang="en-US" sz="1400" kern="0" dirty="0">
              <a:solidFill>
                <a:srgbClr val="000000"/>
              </a:solidFill>
              <a:latin typeface="+mn-lt"/>
              <a:cs typeface="ＭＳ Ｐゴシック" pitchFamily="34" charset="-128"/>
            </a:endParaRPr>
          </a:p>
          <a:p>
            <a:pPr marL="228600" indent="-228600">
              <a:spcBef>
                <a:spcPct val="20000"/>
              </a:spcBef>
              <a:buClr>
                <a:srgbClr val="006032"/>
              </a:buClr>
              <a:buFont typeface="Arial" pitchFamily="34" charset="0"/>
              <a:buChar char="•"/>
            </a:pPr>
            <a:endParaRPr kumimoji="0" lang="en-US" sz="1400" i="0" u="none" strike="noStrike" kern="0" cap="none" spc="0" normalizeH="0" baseline="0" noProof="0" dirty="0">
              <a:ln>
                <a:noFill/>
              </a:ln>
              <a:solidFill>
                <a:srgbClr val="000000"/>
              </a:solidFill>
              <a:effectLst/>
              <a:uLnTx/>
              <a:uFillTx/>
              <a:latin typeface="+mn-lt"/>
              <a:ea typeface="ＭＳ Ｐゴシック" pitchFamily="34" charset="-128"/>
              <a:cs typeface="ＭＳ Ｐゴシック" pitchFamily="34" charset="-128"/>
            </a:endParaRPr>
          </a:p>
        </p:txBody>
      </p:sp>
      <p:pic>
        <p:nvPicPr>
          <p:cNvPr id="8" name="图片 4" descr="http://www.techspot.com/images/teaser/autonomous%20vehicle.jpg"/>
          <p:cNvPicPr/>
          <p:nvPr/>
        </p:nvPicPr>
        <p:blipFill>
          <a:blip r:embed="rId3" cstate="print"/>
          <a:srcRect/>
          <a:stretch>
            <a:fillRect/>
          </a:stretch>
        </p:blipFill>
        <p:spPr bwMode="auto">
          <a:xfrm>
            <a:off x="302269" y="3488208"/>
            <a:ext cx="2321541" cy="1814886"/>
          </a:xfrm>
          <a:prstGeom prst="rect">
            <a:avLst/>
          </a:prstGeom>
          <a:noFill/>
          <a:ln w="9525">
            <a:noFill/>
            <a:miter lim="800000"/>
            <a:headEnd/>
            <a:tailEnd/>
          </a:ln>
        </p:spPr>
      </p:pic>
      <p:pic>
        <p:nvPicPr>
          <p:cNvPr id="10" name="图片 7" descr="http://static1.squarespace.com/static/55ff4befe4b029a3a1975b6c/55ff4c6de4b06ae6b94dff59/55ff4c6ee4b06ae6b94e0010/1442794807041/"/>
          <p:cNvPicPr/>
          <p:nvPr/>
        </p:nvPicPr>
        <p:blipFill>
          <a:blip r:embed="rId4" cstate="print"/>
          <a:srcRect/>
          <a:stretch>
            <a:fillRect/>
          </a:stretch>
        </p:blipFill>
        <p:spPr bwMode="auto">
          <a:xfrm>
            <a:off x="401246" y="5408022"/>
            <a:ext cx="1832503" cy="1410789"/>
          </a:xfrm>
          <a:prstGeom prst="rect">
            <a:avLst/>
          </a:prstGeom>
          <a:noFill/>
          <a:ln w="9525">
            <a:noFill/>
            <a:miter lim="800000"/>
            <a:headEnd/>
            <a:tailEnd/>
          </a:ln>
        </p:spPr>
      </p:pic>
    </p:spTree>
    <p:extLst>
      <p:ext uri="{BB962C8B-B14F-4D97-AF65-F5344CB8AC3E}">
        <p14:creationId xmlns:p14="http://schemas.microsoft.com/office/powerpoint/2010/main" val="2918781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Grp="1" noChangeArrowheads="1"/>
          </p:cNvSpPr>
          <p:nvPr>
            <p:ph type="ctrTitle"/>
          </p:nvPr>
        </p:nvSpPr>
        <p:spPr/>
        <p:txBody>
          <a:bodyPr/>
          <a:lstStyle/>
          <a:p>
            <a:pPr eaLnBrk="1" hangingPunct="1"/>
            <a:r>
              <a:rPr lang="es-ES" altLang="de-DE">
                <a:ea typeface="ＭＳ Ｐゴシック" pitchFamily="34" charset="-128"/>
              </a:rPr>
              <a:t> </a:t>
            </a:r>
          </a:p>
        </p:txBody>
      </p:sp>
      <p:sp>
        <p:nvSpPr>
          <p:cNvPr id="14339" name="Rectangle 3"/>
          <p:cNvSpPr>
            <a:spLocks noGrp="1" noChangeArrowheads="1"/>
          </p:cNvSpPr>
          <p:nvPr>
            <p:ph type="subTitle" idx="1"/>
          </p:nvPr>
        </p:nvSpPr>
        <p:spPr>
          <a:xfrm>
            <a:off x="323850" y="4414838"/>
            <a:ext cx="3862388" cy="2214562"/>
          </a:xfrm>
        </p:spPr>
        <p:txBody>
          <a:bodyPr anchor="ctr"/>
          <a:lstStyle/>
          <a:p>
            <a:pPr algn="ctr" eaLnBrk="1" hangingPunct="1"/>
            <a:r>
              <a:rPr lang="es-ES" altLang="de-DE" sz="4000" b="1">
                <a:solidFill>
                  <a:schemeClr val="bg1"/>
                </a:solidFill>
                <a:ea typeface="ＭＳ Ｐゴシック" pitchFamily="34" charset="-128"/>
              </a:rPr>
              <a:t>Q&amp;A</a:t>
            </a:r>
            <a:endParaRPr lang="es-ES" altLang="de-DE" sz="3200">
              <a:solidFill>
                <a:schemeClr val="bg1"/>
              </a:solidFill>
              <a:ea typeface="ＭＳ Ｐゴシック" pitchFamily="34" charset="-128"/>
            </a:endParaRPr>
          </a:p>
          <a:p>
            <a:pPr algn="ctr" eaLnBrk="1" hangingPunct="1"/>
            <a:endParaRPr lang="es-ES" altLang="de-DE" sz="900" i="1">
              <a:solidFill>
                <a:schemeClr val="bg1"/>
              </a:solidFill>
              <a:ea typeface="ＭＳ Ｐゴシック" pitchFamily="34" charset="-128"/>
            </a:endParaRPr>
          </a:p>
          <a:p>
            <a:pPr algn="ctr" eaLnBrk="1" hangingPunct="1"/>
            <a:endParaRPr lang="es-ES" altLang="de-DE" sz="900" i="1">
              <a:solidFill>
                <a:schemeClr val="bg1"/>
              </a:solidFill>
              <a:ea typeface="ＭＳ Ｐゴシック" pitchFamily="34" charset="-128"/>
            </a:endParaRPr>
          </a:p>
          <a:p>
            <a:pPr algn="ctr" eaLnBrk="1" hangingPunct="1"/>
            <a:r>
              <a:rPr lang="es-ES" altLang="de-DE" sz="2400" i="1">
                <a:solidFill>
                  <a:schemeClr val="bg1"/>
                </a:solidFill>
                <a:ea typeface="ＭＳ Ｐゴシック" pitchFamily="34" charset="-128"/>
                <a:hlinkClick r:id="rId3"/>
              </a:rPr>
              <a:t>www.broadband-forum.org</a:t>
            </a:r>
            <a:r>
              <a:rPr lang="es-ES" altLang="de-DE" sz="2400" i="1">
                <a:solidFill>
                  <a:schemeClr val="bg1"/>
                </a:solidFill>
                <a:ea typeface="ＭＳ Ｐゴシック" pitchFamily="34" charset="-128"/>
              </a:rPr>
              <a:t> </a:t>
            </a:r>
          </a:p>
        </p:txBody>
      </p:sp>
      <p:pic>
        <p:nvPicPr>
          <p:cNvPr id="14340" name="Picture 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4363" y="320675"/>
            <a:ext cx="7856537" cy="342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MD-305">
  <a:themeElements>
    <a:clrScheme name="BBForum08v2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BBForum08v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BForum08v2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BBForum08v2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BBForum08v2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BBForum08v2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BBForum08v2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BBForum08v2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BBForum08v2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BBForum08v2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1194</TotalTime>
  <Words>714</Words>
  <Application>Microsoft Office PowerPoint</Application>
  <PresentationFormat>On-screen Show (4:3)</PresentationFormat>
  <Paragraphs>102</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ＭＳ Ｐゴシック</vt:lpstr>
      <vt:lpstr>Arial</vt:lpstr>
      <vt:lpstr>Times New Roman</vt:lpstr>
      <vt:lpstr>Wingdings</vt:lpstr>
      <vt:lpstr>MD-305</vt:lpstr>
      <vt:lpstr> SD-389: Automotive and VR/AR use cases</vt:lpstr>
      <vt:lpstr>Use Cases and Relevance to BBF </vt:lpstr>
      <vt:lpstr>Virtual and Augmented Reality Use Cases </vt:lpstr>
      <vt:lpstr>Virtual and Augmented Reality Use Cases </vt:lpstr>
      <vt:lpstr>Automotive Low Latency Use Cases </vt:lpstr>
      <vt:lpstr>Automotive Low Latency Use Cases </vt:lpstr>
      <vt:lpstr> </vt:lpstr>
    </vt:vector>
  </TitlesOfParts>
  <Company>The Broadband Forum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Nube y las Telecomunicaciones en Redes de Banda Ancha</dc:title>
  <dc:creator>Tutorial Team</dc:creator>
  <cp:lastModifiedBy>Mark Fishburn</cp:lastModifiedBy>
  <cp:revision>919</cp:revision>
  <cp:lastPrinted>2016-04-14T15:45:07Z</cp:lastPrinted>
  <dcterms:created xsi:type="dcterms:W3CDTF">2008-05-06T01:37:22Z</dcterms:created>
  <dcterms:modified xsi:type="dcterms:W3CDTF">2016-07-27T07:50:09Z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UpdateProcess">
    <vt:lpwstr>End</vt:lpwstr>
  </property>
  <property fmtid="{D5CDD505-2E9C-101B-9397-08002B2CF9AE}" pid="3" name="Disposition">
    <vt:lpwstr>End</vt:lpwstr>
  </property>
  <property fmtid="{D5CDD505-2E9C-101B-9397-08002B2CF9AE}" pid="4" name="_readonly">
    <vt:lpwstr/>
  </property>
  <property fmtid="{D5CDD505-2E9C-101B-9397-08002B2CF9AE}" pid="5" name="_change">
    <vt:lpwstr/>
  </property>
  <property fmtid="{D5CDD505-2E9C-101B-9397-08002B2CF9AE}" pid="6" name="_full-control">
    <vt:lpwstr/>
  </property>
  <property fmtid="{D5CDD505-2E9C-101B-9397-08002B2CF9AE}" pid="7" name="sflag">
    <vt:lpwstr>1469594504</vt:lpwstr>
  </property>
</Properties>
</file>