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72" r:id="rId1"/>
  </p:sldMasterIdLst>
  <p:notesMasterIdLst>
    <p:notesMasterId r:id="rId29"/>
  </p:notesMasterIdLst>
  <p:sldIdLst>
    <p:sldId id="263" r:id="rId2"/>
    <p:sldId id="274" r:id="rId3"/>
    <p:sldId id="283" r:id="rId4"/>
    <p:sldId id="273" r:id="rId5"/>
    <p:sldId id="271" r:id="rId6"/>
    <p:sldId id="267" r:id="rId7"/>
    <p:sldId id="286" r:id="rId8"/>
    <p:sldId id="287" r:id="rId9"/>
    <p:sldId id="258" r:id="rId10"/>
    <p:sldId id="264" r:id="rId11"/>
    <p:sldId id="280" r:id="rId12"/>
    <p:sldId id="276" r:id="rId13"/>
    <p:sldId id="277" r:id="rId14"/>
    <p:sldId id="278" r:id="rId15"/>
    <p:sldId id="279" r:id="rId16"/>
    <p:sldId id="265" r:id="rId17"/>
    <p:sldId id="269" r:id="rId18"/>
    <p:sldId id="262" r:id="rId19"/>
    <p:sldId id="260" r:id="rId20"/>
    <p:sldId id="282" r:id="rId21"/>
    <p:sldId id="259" r:id="rId22"/>
    <p:sldId id="281" r:id="rId23"/>
    <p:sldId id="284" r:id="rId24"/>
    <p:sldId id="285" r:id="rId25"/>
    <p:sldId id="272" r:id="rId26"/>
    <p:sldId id="266" r:id="rId27"/>
    <p:sldId id="270" r:id="rId28"/>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12" autoAdjust="0"/>
    <p:restoredTop sz="94660"/>
  </p:normalViewPr>
  <p:slideViewPr>
    <p:cSldViewPr snapToGrid="0">
      <p:cViewPr varScale="1">
        <p:scale>
          <a:sx n="106" d="100"/>
          <a:sy n="106" d="100"/>
        </p:scale>
        <p:origin x="1728" y="102"/>
      </p:cViewPr>
      <p:guideLst/>
    </p:cSldViewPr>
  </p:slideViewPr>
  <p:notesTextViewPr>
    <p:cViewPr>
      <p:scale>
        <a:sx n="1" d="1"/>
        <a:sy n="1" d="1"/>
      </p:scale>
      <p:origin x="0" y="0"/>
    </p:cViewPr>
  </p:notesTextViewPr>
  <p:sorterViewPr>
    <p:cViewPr>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1395BC86-47DE-48AC-83E7-FC7CA2645E77}" type="datetimeFigureOut">
              <a:rPr lang="en-US" smtClean="0"/>
              <a:t>7/7/2016</a:t>
            </a:fld>
            <a:endParaRPr lang="en-US" dirty="0"/>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B07E174-6E2B-45A8-A43F-220F675897B7}" type="slidenum">
              <a:rPr lang="en-US" smtClean="0"/>
              <a:t>‹#›</a:t>
            </a:fld>
            <a:endParaRPr lang="en-US" dirty="0"/>
          </a:p>
        </p:txBody>
      </p:sp>
    </p:spTree>
    <p:extLst>
      <p:ext uri="{BB962C8B-B14F-4D97-AF65-F5344CB8AC3E}">
        <p14:creationId xmlns:p14="http://schemas.microsoft.com/office/powerpoint/2010/main" val="55518077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F2E40F34-7388-4E23-9EAF-0604442EA99B}" type="slidenum">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a:t>
            </a:fld>
            <a:endParaRPr kumimoji="0" lang="en-US" sz="18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137783075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F2E40F34-7388-4E23-9EAF-0604442EA99B}" type="slidenum">
              <a:rPr lang="en-US" smtClean="0"/>
              <a:pPr/>
              <a:t>3</a:t>
            </a:fld>
            <a:endParaRPr lang="en-US" dirty="0"/>
          </a:p>
        </p:txBody>
      </p:sp>
    </p:spTree>
    <p:extLst>
      <p:ext uri="{BB962C8B-B14F-4D97-AF65-F5344CB8AC3E}">
        <p14:creationId xmlns:p14="http://schemas.microsoft.com/office/powerpoint/2010/main" val="158573465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Virtualization provides a level of dynamic capability where functional components belonging to any given network element can be distributed and/or regrouped which is rather impossible to achieve otherwise. This regrouping provides a very interesting ability wherein common functions and sub-functions belonging to different network elements can be instantiated as one.  </a:t>
            </a:r>
          </a:p>
        </p:txBody>
      </p:sp>
      <p:sp>
        <p:nvSpPr>
          <p:cNvPr id="4" name="Slide Number Placeholder 3"/>
          <p:cNvSpPr>
            <a:spLocks noGrp="1"/>
          </p:cNvSpPr>
          <p:nvPr>
            <p:ph type="sldNum" sz="quarter" idx="10"/>
          </p:nvPr>
        </p:nvSpPr>
        <p:spPr/>
        <p:txBody>
          <a:bodyPr/>
          <a:lstStyle/>
          <a:p>
            <a:fld id="{AE058F53-1D63-49AC-A66D-D2DD9E49C7D5}" type="slidenum">
              <a:rPr lang="en-US" smtClean="0">
                <a:solidFill>
                  <a:prstClr val="black"/>
                </a:solidFill>
              </a:rPr>
              <a:pPr/>
              <a:t>4</a:t>
            </a:fld>
            <a:endParaRPr lang="en-US" dirty="0">
              <a:solidFill>
                <a:prstClr val="black"/>
              </a:solidFill>
            </a:endParaRPr>
          </a:p>
        </p:txBody>
      </p:sp>
    </p:spTree>
    <p:extLst>
      <p:ext uri="{BB962C8B-B14F-4D97-AF65-F5344CB8AC3E}">
        <p14:creationId xmlns:p14="http://schemas.microsoft.com/office/powerpoint/2010/main" val="177307369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F2E40F34-7388-4E23-9EAF-0604442EA99B}" type="slidenum">
              <a:rPr lang="en-US" smtClean="0"/>
              <a:pPr/>
              <a:t>7</a:t>
            </a:fld>
            <a:endParaRPr lang="en-US" dirty="0"/>
          </a:p>
        </p:txBody>
      </p:sp>
    </p:spTree>
    <p:extLst>
      <p:ext uri="{BB962C8B-B14F-4D97-AF65-F5344CB8AC3E}">
        <p14:creationId xmlns:p14="http://schemas.microsoft.com/office/powerpoint/2010/main" val="209580158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F2E40F34-7388-4E23-9EAF-0604442EA99B}" type="slidenum">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10</a:t>
            </a:fld>
            <a:endParaRPr kumimoji="0" lang="en-US" sz="18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304005828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F2E40F34-7388-4E23-9EAF-0604442EA99B}" type="slidenum">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15</a:t>
            </a:fld>
            <a:endParaRPr kumimoji="0" lang="en-US" sz="18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407381793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F2E40F34-7388-4E23-9EAF-0604442EA99B}" type="slidenum">
              <a:rPr lang="en-US" smtClean="0"/>
              <a:pPr/>
              <a:t>20</a:t>
            </a:fld>
            <a:endParaRPr lang="en-US" dirty="0"/>
          </a:p>
        </p:txBody>
      </p:sp>
    </p:spTree>
    <p:extLst>
      <p:ext uri="{BB962C8B-B14F-4D97-AF65-F5344CB8AC3E}">
        <p14:creationId xmlns:p14="http://schemas.microsoft.com/office/powerpoint/2010/main" val="292596698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To ensure compliance regulatory access is always provided to Internet sourced applications. Premium connections and access to provider unique applications are an additional service.  As stated above this is just an example</a:t>
            </a:r>
            <a:endParaRPr lang="en-US" dirty="0"/>
          </a:p>
        </p:txBody>
      </p:sp>
      <p:sp>
        <p:nvSpPr>
          <p:cNvPr id="4" name="Slide Number Placeholder 3"/>
          <p:cNvSpPr>
            <a:spLocks noGrp="1"/>
          </p:cNvSpPr>
          <p:nvPr>
            <p:ph type="sldNum" sz="quarter" idx="10"/>
          </p:nvPr>
        </p:nvSpPr>
        <p:spPr/>
        <p:txBody>
          <a:bodyPr/>
          <a:lstStyle/>
          <a:p>
            <a:fld id="{F2E40F34-7388-4E23-9EAF-0604442EA99B}" type="slidenum">
              <a:rPr lang="en-US" smtClean="0"/>
              <a:pPr/>
              <a:t>23</a:t>
            </a:fld>
            <a:endParaRPr lang="en-US" dirty="0"/>
          </a:p>
        </p:txBody>
      </p:sp>
    </p:spTree>
    <p:extLst>
      <p:ext uri="{BB962C8B-B14F-4D97-AF65-F5344CB8AC3E}">
        <p14:creationId xmlns:p14="http://schemas.microsoft.com/office/powerpoint/2010/main" val="204457040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F2E40F34-7388-4E23-9EAF-0604442EA99B}" type="slidenum">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25</a:t>
            </a:fld>
            <a:endParaRPr kumimoji="0" lang="en-US" sz="18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2024331566"/>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xml"/><Relationship Id="rId5" Type="http://schemas.openxmlformats.org/officeDocument/2006/relationships/image" Target="../media/image7.png"/><Relationship Id="rId4" Type="http://schemas.openxmlformats.org/officeDocument/2006/relationships/image" Target="../media/image6.pn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1_Title Slide">
    <p:spTree>
      <p:nvGrpSpPr>
        <p:cNvPr id="1" name=""/>
        <p:cNvGrpSpPr/>
        <p:nvPr/>
      </p:nvGrpSpPr>
      <p:grpSpPr>
        <a:xfrm>
          <a:off x="0" y="0"/>
          <a:ext cx="0" cy="0"/>
          <a:chOff x="0" y="0"/>
          <a:chExt cx="0" cy="0"/>
        </a:xfrm>
      </p:grpSpPr>
      <p:sp>
        <p:nvSpPr>
          <p:cNvPr id="11" name="Rectangle 10"/>
          <p:cNvSpPr/>
          <p:nvPr userDrawn="1"/>
        </p:nvSpPr>
        <p:spPr>
          <a:xfrm>
            <a:off x="1" y="-12604"/>
            <a:ext cx="9148767" cy="6858000"/>
          </a:xfrm>
          <a:prstGeom prst="rect">
            <a:avLst/>
          </a:prstGeom>
          <a:gradFill>
            <a:gsLst>
              <a:gs pos="0">
                <a:srgbClr val="006032"/>
              </a:gs>
              <a:gs pos="100000">
                <a:srgbClr val="006032"/>
              </a:gs>
              <a:gs pos="29000">
                <a:schemeClr val="bg1">
                  <a:lumMod val="95000"/>
                </a:schemeClr>
              </a:gs>
              <a:gs pos="6000">
                <a:srgbClr val="97C642"/>
              </a:gs>
              <a:gs pos="87000">
                <a:srgbClr val="97C642"/>
              </a:gs>
              <a:gs pos="69000">
                <a:schemeClr val="bg1"/>
              </a:gs>
            </a:gsLst>
            <a:lin ang="3000000" scaled="0"/>
          </a:gra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p:cNvSpPr/>
          <p:nvPr userDrawn="1"/>
        </p:nvSpPr>
        <p:spPr>
          <a:xfrm>
            <a:off x="1" y="0"/>
            <a:ext cx="9148767" cy="6858000"/>
          </a:xfrm>
          <a:prstGeom prst="rect">
            <a:avLst/>
          </a:prstGeom>
          <a:gradFill>
            <a:gsLst>
              <a:gs pos="0">
                <a:srgbClr val="006032">
                  <a:alpha val="48000"/>
                </a:srgbClr>
              </a:gs>
              <a:gs pos="100000">
                <a:srgbClr val="006032">
                  <a:alpha val="52000"/>
                </a:srgbClr>
              </a:gs>
              <a:gs pos="34000">
                <a:schemeClr val="bg1">
                  <a:lumMod val="95000"/>
                  <a:alpha val="50000"/>
                </a:schemeClr>
              </a:gs>
              <a:gs pos="6000">
                <a:srgbClr val="97C642">
                  <a:alpha val="52000"/>
                </a:srgbClr>
              </a:gs>
              <a:gs pos="91000">
                <a:srgbClr val="97C642">
                  <a:alpha val="51000"/>
                </a:srgbClr>
              </a:gs>
              <a:gs pos="62000">
                <a:schemeClr val="bg1">
                  <a:alpha val="48000"/>
                </a:schemeClr>
              </a:gs>
            </a:gsLst>
            <a:lin ang="8400000" scaled="0"/>
          </a:gra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3" name="Group 12"/>
          <p:cNvGrpSpPr/>
          <p:nvPr userDrawn="1"/>
        </p:nvGrpSpPr>
        <p:grpSpPr>
          <a:xfrm>
            <a:off x="1654312" y="2286000"/>
            <a:ext cx="7431993" cy="4419600"/>
            <a:chOff x="3153239" y="1294968"/>
            <a:chExt cx="6618037" cy="2954750"/>
          </a:xfrm>
        </p:grpSpPr>
        <p:sp>
          <p:nvSpPr>
            <p:cNvPr id="14" name="Cloud 2"/>
            <p:cNvSpPr/>
            <p:nvPr/>
          </p:nvSpPr>
          <p:spPr>
            <a:xfrm>
              <a:off x="5123076" y="1294968"/>
              <a:ext cx="4648200" cy="2497119"/>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gradFill>
              <a:gsLst>
                <a:gs pos="0">
                  <a:srgbClr val="006032">
                    <a:alpha val="48000"/>
                  </a:srgbClr>
                </a:gs>
                <a:gs pos="100000">
                  <a:srgbClr val="006032">
                    <a:alpha val="52000"/>
                  </a:srgbClr>
                </a:gs>
                <a:gs pos="34000">
                  <a:schemeClr val="bg1">
                    <a:lumMod val="95000"/>
                    <a:alpha val="50000"/>
                  </a:schemeClr>
                </a:gs>
                <a:gs pos="6000">
                  <a:srgbClr val="97C642">
                    <a:alpha val="52000"/>
                  </a:srgbClr>
                </a:gs>
                <a:gs pos="91000">
                  <a:srgbClr val="97C642">
                    <a:alpha val="51000"/>
                  </a:srgbClr>
                </a:gs>
                <a:gs pos="62000">
                  <a:schemeClr val="bg1">
                    <a:alpha val="48000"/>
                  </a:schemeClr>
                </a:gs>
              </a:gsLst>
              <a:lin ang="8400000" scaled="0"/>
            </a:gradFill>
            <a:ln w="9525">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endParaRPr>
            </a:p>
          </p:txBody>
        </p:sp>
        <p:sp>
          <p:nvSpPr>
            <p:cNvPr id="15" name="Cloud 2"/>
            <p:cNvSpPr/>
            <p:nvPr/>
          </p:nvSpPr>
          <p:spPr>
            <a:xfrm>
              <a:off x="4002308" y="1497879"/>
              <a:ext cx="4648200" cy="2497119"/>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gradFill>
              <a:gsLst>
                <a:gs pos="0">
                  <a:srgbClr val="006032"/>
                </a:gs>
                <a:gs pos="100000">
                  <a:srgbClr val="006032"/>
                </a:gs>
                <a:gs pos="29000">
                  <a:schemeClr val="bg1">
                    <a:lumMod val="95000"/>
                  </a:schemeClr>
                </a:gs>
                <a:gs pos="6000">
                  <a:srgbClr val="97C642"/>
                </a:gs>
                <a:gs pos="87000">
                  <a:srgbClr val="97C642"/>
                </a:gs>
                <a:gs pos="69000">
                  <a:schemeClr val="bg1"/>
                </a:gs>
              </a:gsLst>
              <a:lin ang="3000000" scaled="0"/>
            </a:gradFill>
            <a:ln w="9525">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loud 2"/>
            <p:cNvSpPr/>
            <p:nvPr/>
          </p:nvSpPr>
          <p:spPr>
            <a:xfrm>
              <a:off x="3153239" y="1752599"/>
              <a:ext cx="4648200" cy="2497119"/>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gradFill>
              <a:gsLst>
                <a:gs pos="0">
                  <a:srgbClr val="006032">
                    <a:alpha val="48000"/>
                  </a:srgbClr>
                </a:gs>
                <a:gs pos="100000">
                  <a:srgbClr val="006032">
                    <a:alpha val="52000"/>
                  </a:srgbClr>
                </a:gs>
                <a:gs pos="34000">
                  <a:schemeClr val="bg1">
                    <a:lumMod val="95000"/>
                    <a:alpha val="50000"/>
                  </a:schemeClr>
                </a:gs>
                <a:gs pos="6000">
                  <a:srgbClr val="97C642">
                    <a:alpha val="52000"/>
                  </a:srgbClr>
                </a:gs>
                <a:gs pos="91000">
                  <a:srgbClr val="97C642">
                    <a:alpha val="51000"/>
                  </a:srgbClr>
                </a:gs>
                <a:gs pos="62000">
                  <a:schemeClr val="bg1">
                    <a:alpha val="48000"/>
                  </a:schemeClr>
                </a:gs>
              </a:gsLst>
              <a:lin ang="8400000" scaled="0"/>
            </a:gradFill>
            <a:ln w="9525">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endParaRPr>
            </a:p>
          </p:txBody>
        </p:sp>
      </p:grpSp>
      <p:grpSp>
        <p:nvGrpSpPr>
          <p:cNvPr id="17" name="Group 16"/>
          <p:cNvGrpSpPr/>
          <p:nvPr userDrawn="1"/>
        </p:nvGrpSpPr>
        <p:grpSpPr>
          <a:xfrm>
            <a:off x="3313341" y="5257800"/>
            <a:ext cx="5606589" cy="1371600"/>
            <a:chOff x="4184585" y="4648200"/>
            <a:chExt cx="7467665" cy="1606646"/>
          </a:xfrm>
        </p:grpSpPr>
        <p:grpSp>
          <p:nvGrpSpPr>
            <p:cNvPr id="18" name="Group 17"/>
            <p:cNvGrpSpPr/>
            <p:nvPr/>
          </p:nvGrpSpPr>
          <p:grpSpPr>
            <a:xfrm>
              <a:off x="5330825" y="5297881"/>
              <a:ext cx="5440080" cy="381000"/>
              <a:chOff x="2965450" y="4876800"/>
              <a:chExt cx="7467600" cy="381000"/>
            </a:xfrm>
          </p:grpSpPr>
          <p:cxnSp>
            <p:nvCxnSpPr>
              <p:cNvPr id="33" name="Straight Connector 32"/>
              <p:cNvCxnSpPr/>
              <p:nvPr/>
            </p:nvCxnSpPr>
            <p:spPr>
              <a:xfrm>
                <a:off x="2965450" y="4876800"/>
                <a:ext cx="7467600" cy="0"/>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2965450" y="4876800"/>
                <a:ext cx="6281177" cy="191490"/>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2965450" y="4876800"/>
                <a:ext cx="4524872" cy="304800"/>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2965450" y="4876800"/>
                <a:ext cx="3108325" cy="381000"/>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9" name="Group 18"/>
            <p:cNvGrpSpPr/>
            <p:nvPr/>
          </p:nvGrpSpPr>
          <p:grpSpPr>
            <a:xfrm flipH="1" flipV="1">
              <a:off x="5327650" y="5638800"/>
              <a:ext cx="5440080" cy="381000"/>
              <a:chOff x="2965450" y="4876800"/>
              <a:chExt cx="7467600" cy="381000"/>
            </a:xfrm>
          </p:grpSpPr>
          <p:cxnSp>
            <p:nvCxnSpPr>
              <p:cNvPr id="29" name="Straight Connector 28"/>
              <p:cNvCxnSpPr/>
              <p:nvPr/>
            </p:nvCxnSpPr>
            <p:spPr>
              <a:xfrm>
                <a:off x="2965450" y="4876800"/>
                <a:ext cx="7467600" cy="0"/>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2965450" y="4876800"/>
                <a:ext cx="6281177" cy="191490"/>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2965450" y="4876800"/>
                <a:ext cx="4524872" cy="304800"/>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2965450" y="4876800"/>
                <a:ext cx="3108325" cy="381000"/>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20" name="Group 19"/>
            <p:cNvGrpSpPr/>
            <p:nvPr/>
          </p:nvGrpSpPr>
          <p:grpSpPr>
            <a:xfrm>
              <a:off x="4184585" y="4648200"/>
              <a:ext cx="7467665" cy="1606646"/>
              <a:chOff x="4184585" y="4648200"/>
              <a:chExt cx="7467665" cy="1606646"/>
            </a:xfrm>
          </p:grpSpPr>
          <p:sp>
            <p:nvSpPr>
              <p:cNvPr id="21" name="Cloud 2"/>
              <p:cNvSpPr/>
              <p:nvPr/>
            </p:nvSpPr>
            <p:spPr>
              <a:xfrm>
                <a:off x="9486470" y="5414665"/>
                <a:ext cx="1563934" cy="840181"/>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algn="ctr">
                  <a:lnSpc>
                    <a:spcPct val="80000"/>
                  </a:lnSpc>
                </a:pPr>
                <a:r>
                  <a:rPr lang="en-US" sz="1100" b="1" dirty="0">
                    <a:solidFill>
                      <a:srgbClr val="000000"/>
                    </a:solidFill>
                  </a:rPr>
                  <a:t>Enterprise/Govt.</a:t>
                </a:r>
              </a:p>
            </p:txBody>
          </p:sp>
          <p:sp>
            <p:nvSpPr>
              <p:cNvPr id="22" name="Cloud 2"/>
              <p:cNvSpPr/>
              <p:nvPr/>
            </p:nvSpPr>
            <p:spPr>
              <a:xfrm>
                <a:off x="5926388" y="5414665"/>
                <a:ext cx="1563934" cy="840181"/>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algn="ctr">
                  <a:lnSpc>
                    <a:spcPct val="80000"/>
                  </a:lnSpc>
                </a:pPr>
                <a:r>
                  <a:rPr lang="en-US" sz="1100" b="1" dirty="0">
                    <a:solidFill>
                      <a:srgbClr val="000000"/>
                    </a:solidFill>
                  </a:rPr>
                  <a:t>SMB</a:t>
                </a:r>
              </a:p>
            </p:txBody>
          </p:sp>
          <p:sp>
            <p:nvSpPr>
              <p:cNvPr id="23" name="Cloud 2"/>
              <p:cNvSpPr/>
              <p:nvPr/>
            </p:nvSpPr>
            <p:spPr>
              <a:xfrm>
                <a:off x="4184585" y="5414665"/>
                <a:ext cx="1563934" cy="840181"/>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algn="ctr">
                  <a:lnSpc>
                    <a:spcPct val="80000"/>
                  </a:lnSpc>
                </a:pPr>
                <a:r>
                  <a:rPr lang="en-US" sz="1100" b="1" dirty="0">
                    <a:solidFill>
                      <a:srgbClr val="000000"/>
                    </a:solidFill>
                  </a:rPr>
                  <a:t>Residential</a:t>
                </a:r>
              </a:p>
            </p:txBody>
          </p:sp>
          <p:sp>
            <p:nvSpPr>
              <p:cNvPr id="24" name="Cloud 2"/>
              <p:cNvSpPr/>
              <p:nvPr/>
            </p:nvSpPr>
            <p:spPr>
              <a:xfrm>
                <a:off x="7807789" y="5414665"/>
                <a:ext cx="1563934" cy="840181"/>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algn="ctr">
                  <a:lnSpc>
                    <a:spcPct val="80000"/>
                  </a:lnSpc>
                </a:pPr>
                <a:r>
                  <a:rPr lang="en-US" sz="1100" b="1" dirty="0">
                    <a:solidFill>
                      <a:srgbClr val="000000"/>
                    </a:solidFill>
                  </a:rPr>
                  <a:t>Mobile</a:t>
                </a:r>
              </a:p>
            </p:txBody>
          </p:sp>
          <p:sp>
            <p:nvSpPr>
              <p:cNvPr id="25" name="Cloud 2"/>
              <p:cNvSpPr/>
              <p:nvPr/>
            </p:nvSpPr>
            <p:spPr>
              <a:xfrm>
                <a:off x="5155141" y="4655715"/>
                <a:ext cx="1563934" cy="840181"/>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algn="ctr">
                  <a:lnSpc>
                    <a:spcPct val="80000"/>
                  </a:lnSpc>
                </a:pPr>
                <a:r>
                  <a:rPr lang="en-US" sz="1100" b="1" dirty="0"/>
                  <a:t>Access</a:t>
                </a:r>
              </a:p>
            </p:txBody>
          </p:sp>
          <p:sp>
            <p:nvSpPr>
              <p:cNvPr id="26" name="Cloud 2"/>
              <p:cNvSpPr/>
              <p:nvPr/>
            </p:nvSpPr>
            <p:spPr>
              <a:xfrm>
                <a:off x="6824831" y="4648200"/>
                <a:ext cx="1563934" cy="840181"/>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algn="ctr">
                  <a:lnSpc>
                    <a:spcPct val="80000"/>
                  </a:lnSpc>
                </a:pPr>
                <a:r>
                  <a:rPr lang="en-US" sz="1100" b="1" dirty="0"/>
                  <a:t>Metro</a:t>
                </a:r>
              </a:p>
            </p:txBody>
          </p:sp>
          <p:sp>
            <p:nvSpPr>
              <p:cNvPr id="27" name="Cloud 2"/>
              <p:cNvSpPr/>
              <p:nvPr/>
            </p:nvSpPr>
            <p:spPr>
              <a:xfrm>
                <a:off x="8464660" y="4648200"/>
                <a:ext cx="1563934" cy="840181"/>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algn="ctr">
                  <a:lnSpc>
                    <a:spcPct val="80000"/>
                  </a:lnSpc>
                </a:pPr>
                <a:r>
                  <a:rPr lang="en-US" sz="1100" b="1" dirty="0"/>
                  <a:t>Backhaul/Core</a:t>
                </a:r>
              </a:p>
            </p:txBody>
          </p:sp>
          <p:sp>
            <p:nvSpPr>
              <p:cNvPr id="28" name="Cloud 2"/>
              <p:cNvSpPr/>
              <p:nvPr/>
            </p:nvSpPr>
            <p:spPr>
              <a:xfrm>
                <a:off x="10088316" y="4648200"/>
                <a:ext cx="1563934" cy="840181"/>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algn="ctr">
                  <a:lnSpc>
                    <a:spcPct val="80000"/>
                  </a:lnSpc>
                </a:pPr>
                <a:r>
                  <a:rPr lang="en-US" sz="1100" b="1" dirty="0"/>
                  <a:t>Data Center</a:t>
                </a:r>
              </a:p>
            </p:txBody>
          </p:sp>
        </p:grpSp>
      </p:grpSp>
      <p:sp>
        <p:nvSpPr>
          <p:cNvPr id="37" name="Rectangle 3"/>
          <p:cNvSpPr/>
          <p:nvPr userDrawn="1"/>
        </p:nvSpPr>
        <p:spPr>
          <a:xfrm>
            <a:off x="-4766" y="590550"/>
            <a:ext cx="9148767" cy="6267450"/>
          </a:xfrm>
          <a:custGeom>
            <a:avLst/>
            <a:gdLst>
              <a:gd name="connsiteX0" fmla="*/ 0 w 7620000"/>
              <a:gd name="connsiteY0" fmla="*/ 0 h 3276600"/>
              <a:gd name="connsiteX1" fmla="*/ 7620000 w 7620000"/>
              <a:gd name="connsiteY1" fmla="*/ 0 h 3276600"/>
              <a:gd name="connsiteX2" fmla="*/ 7620000 w 7620000"/>
              <a:gd name="connsiteY2" fmla="*/ 3276600 h 3276600"/>
              <a:gd name="connsiteX3" fmla="*/ 0 w 7620000"/>
              <a:gd name="connsiteY3" fmla="*/ 3276600 h 3276600"/>
              <a:gd name="connsiteX4" fmla="*/ 0 w 7620000"/>
              <a:gd name="connsiteY4" fmla="*/ 0 h 3276600"/>
              <a:gd name="connsiteX0" fmla="*/ 4791075 w 7620000"/>
              <a:gd name="connsiteY0" fmla="*/ 1952625 h 3276600"/>
              <a:gd name="connsiteX1" fmla="*/ 7620000 w 7620000"/>
              <a:gd name="connsiteY1" fmla="*/ 0 h 3276600"/>
              <a:gd name="connsiteX2" fmla="*/ 7620000 w 7620000"/>
              <a:gd name="connsiteY2" fmla="*/ 3276600 h 3276600"/>
              <a:gd name="connsiteX3" fmla="*/ 0 w 7620000"/>
              <a:gd name="connsiteY3" fmla="*/ 3276600 h 3276600"/>
              <a:gd name="connsiteX4" fmla="*/ 4791075 w 7620000"/>
              <a:gd name="connsiteY4" fmla="*/ 1952625 h 3276600"/>
              <a:gd name="connsiteX0" fmla="*/ 5543550 w 7620000"/>
              <a:gd name="connsiteY0" fmla="*/ 2219325 h 3276600"/>
              <a:gd name="connsiteX1" fmla="*/ 7620000 w 7620000"/>
              <a:gd name="connsiteY1" fmla="*/ 0 h 3276600"/>
              <a:gd name="connsiteX2" fmla="*/ 7620000 w 7620000"/>
              <a:gd name="connsiteY2" fmla="*/ 3276600 h 3276600"/>
              <a:gd name="connsiteX3" fmla="*/ 0 w 7620000"/>
              <a:gd name="connsiteY3" fmla="*/ 3276600 h 3276600"/>
              <a:gd name="connsiteX4" fmla="*/ 5543550 w 7620000"/>
              <a:gd name="connsiteY4" fmla="*/ 2219325 h 3276600"/>
              <a:gd name="connsiteX0" fmla="*/ 5543550 w 7620000"/>
              <a:gd name="connsiteY0" fmla="*/ 2219325 h 3276600"/>
              <a:gd name="connsiteX1" fmla="*/ 7620000 w 7620000"/>
              <a:gd name="connsiteY1" fmla="*/ 0 h 3276600"/>
              <a:gd name="connsiteX2" fmla="*/ 7620000 w 7620000"/>
              <a:gd name="connsiteY2" fmla="*/ 3276600 h 3276600"/>
              <a:gd name="connsiteX3" fmla="*/ 0 w 7620000"/>
              <a:gd name="connsiteY3" fmla="*/ 3276600 h 3276600"/>
              <a:gd name="connsiteX4" fmla="*/ 5543550 w 7620000"/>
              <a:gd name="connsiteY4" fmla="*/ 2219325 h 3276600"/>
              <a:gd name="connsiteX0" fmla="*/ 5543550 w 7620000"/>
              <a:gd name="connsiteY0" fmla="*/ 2219325 h 3276600"/>
              <a:gd name="connsiteX1" fmla="*/ 7620000 w 7620000"/>
              <a:gd name="connsiteY1" fmla="*/ 0 h 3276600"/>
              <a:gd name="connsiteX2" fmla="*/ 7620000 w 7620000"/>
              <a:gd name="connsiteY2" fmla="*/ 3276600 h 3276600"/>
              <a:gd name="connsiteX3" fmla="*/ 0 w 7620000"/>
              <a:gd name="connsiteY3" fmla="*/ 3276600 h 3276600"/>
              <a:gd name="connsiteX4" fmla="*/ 5543550 w 7620000"/>
              <a:gd name="connsiteY4" fmla="*/ 2219325 h 3276600"/>
              <a:gd name="connsiteX0" fmla="*/ 5562007 w 7638457"/>
              <a:gd name="connsiteY0" fmla="*/ 2231111 h 3288386"/>
              <a:gd name="connsiteX1" fmla="*/ 7638457 w 7638457"/>
              <a:gd name="connsiteY1" fmla="*/ 11786 h 3288386"/>
              <a:gd name="connsiteX2" fmla="*/ 7638457 w 7638457"/>
              <a:gd name="connsiteY2" fmla="*/ 3288386 h 3288386"/>
              <a:gd name="connsiteX3" fmla="*/ 18457 w 7638457"/>
              <a:gd name="connsiteY3" fmla="*/ 3288386 h 3288386"/>
              <a:gd name="connsiteX4" fmla="*/ 5562007 w 7638457"/>
              <a:gd name="connsiteY4" fmla="*/ 2231111 h 3288386"/>
              <a:gd name="connsiteX0" fmla="*/ 5561159 w 7637609"/>
              <a:gd name="connsiteY0" fmla="*/ 2233594 h 3290869"/>
              <a:gd name="connsiteX1" fmla="*/ 7637609 w 7637609"/>
              <a:gd name="connsiteY1" fmla="*/ 14269 h 3290869"/>
              <a:gd name="connsiteX2" fmla="*/ 7637609 w 7637609"/>
              <a:gd name="connsiteY2" fmla="*/ 3290869 h 3290869"/>
              <a:gd name="connsiteX3" fmla="*/ 17609 w 7637609"/>
              <a:gd name="connsiteY3" fmla="*/ 3290869 h 3290869"/>
              <a:gd name="connsiteX4" fmla="*/ 5561159 w 7637609"/>
              <a:gd name="connsiteY4" fmla="*/ 2233594 h 3290869"/>
              <a:gd name="connsiteX0" fmla="*/ 5543550 w 7620000"/>
              <a:gd name="connsiteY0" fmla="*/ 2233594 h 3290869"/>
              <a:gd name="connsiteX1" fmla="*/ 7620000 w 7620000"/>
              <a:gd name="connsiteY1" fmla="*/ 14269 h 3290869"/>
              <a:gd name="connsiteX2" fmla="*/ 7620000 w 7620000"/>
              <a:gd name="connsiteY2" fmla="*/ 3290869 h 3290869"/>
              <a:gd name="connsiteX3" fmla="*/ 0 w 7620000"/>
              <a:gd name="connsiteY3" fmla="*/ 3290869 h 3290869"/>
              <a:gd name="connsiteX4" fmla="*/ 5543550 w 7620000"/>
              <a:gd name="connsiteY4" fmla="*/ 2233594 h 3290869"/>
              <a:gd name="connsiteX0" fmla="*/ 5543550 w 7620000"/>
              <a:gd name="connsiteY0" fmla="*/ 2219325 h 3276600"/>
              <a:gd name="connsiteX1" fmla="*/ 7620000 w 7620000"/>
              <a:gd name="connsiteY1" fmla="*/ 0 h 3276600"/>
              <a:gd name="connsiteX2" fmla="*/ 7620000 w 7620000"/>
              <a:gd name="connsiteY2" fmla="*/ 3276600 h 3276600"/>
              <a:gd name="connsiteX3" fmla="*/ 0 w 7620000"/>
              <a:gd name="connsiteY3" fmla="*/ 3276600 h 3276600"/>
              <a:gd name="connsiteX4" fmla="*/ 5543550 w 7620000"/>
              <a:gd name="connsiteY4" fmla="*/ 2219325 h 3276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00" h="3276600">
                <a:moveTo>
                  <a:pt x="5543550" y="2219325"/>
                </a:moveTo>
                <a:cubicBezTo>
                  <a:pt x="6575425" y="1320800"/>
                  <a:pt x="6397625" y="166687"/>
                  <a:pt x="7620000" y="0"/>
                </a:cubicBezTo>
                <a:lnTo>
                  <a:pt x="7620000" y="3276600"/>
                </a:lnTo>
                <a:lnTo>
                  <a:pt x="0" y="3276600"/>
                </a:lnTo>
                <a:cubicBezTo>
                  <a:pt x="720725" y="2433638"/>
                  <a:pt x="4511675" y="3117850"/>
                  <a:pt x="5543550" y="2219325"/>
                </a:cubicBezTo>
                <a:close/>
              </a:path>
            </a:pathLst>
          </a:custGeom>
          <a:gradFill>
            <a:gsLst>
              <a:gs pos="0">
                <a:srgbClr val="006032">
                  <a:alpha val="48000"/>
                </a:srgbClr>
              </a:gs>
              <a:gs pos="100000">
                <a:srgbClr val="006032">
                  <a:alpha val="52000"/>
                </a:srgbClr>
              </a:gs>
              <a:gs pos="34000">
                <a:schemeClr val="bg1">
                  <a:lumMod val="95000"/>
                  <a:alpha val="50000"/>
                </a:schemeClr>
              </a:gs>
              <a:gs pos="6000">
                <a:srgbClr val="97C642">
                  <a:alpha val="52000"/>
                </a:srgbClr>
              </a:gs>
              <a:gs pos="91000">
                <a:srgbClr val="97C642">
                  <a:alpha val="51000"/>
                </a:srgbClr>
              </a:gs>
              <a:gs pos="62000">
                <a:schemeClr val="bg1">
                  <a:alpha val="48000"/>
                </a:schemeClr>
              </a:gs>
            </a:gsLst>
            <a:lin ang="8400000" scaled="0"/>
          </a:gradFill>
          <a:ln w="9525">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Freeform 37"/>
          <p:cNvSpPr/>
          <p:nvPr userDrawn="1"/>
        </p:nvSpPr>
        <p:spPr>
          <a:xfrm>
            <a:off x="-4905" y="1"/>
            <a:ext cx="9177510" cy="6858000"/>
          </a:xfrm>
          <a:custGeom>
            <a:avLst/>
            <a:gdLst>
              <a:gd name="connsiteX0" fmla="*/ 11112072 w 12095117"/>
              <a:gd name="connsiteY0" fmla="*/ 343473 h 5191093"/>
              <a:gd name="connsiteX1" fmla="*/ 8168847 w 12095117"/>
              <a:gd name="connsiteY1" fmla="*/ 533973 h 5191093"/>
              <a:gd name="connsiteX2" fmla="*/ 4968447 w 12095117"/>
              <a:gd name="connsiteY2" fmla="*/ 2305623 h 5191093"/>
              <a:gd name="connsiteX3" fmla="*/ 3034872 w 12095117"/>
              <a:gd name="connsiteY3" fmla="*/ 2534223 h 5191093"/>
              <a:gd name="connsiteX4" fmla="*/ 1425147 w 12095117"/>
              <a:gd name="connsiteY4" fmla="*/ 3039048 h 5191093"/>
              <a:gd name="connsiteX5" fmla="*/ 177372 w 12095117"/>
              <a:gd name="connsiteY5" fmla="*/ 4124898 h 5191093"/>
              <a:gd name="connsiteX6" fmla="*/ 91647 w 12095117"/>
              <a:gd name="connsiteY6" fmla="*/ 4744023 h 5191093"/>
              <a:gd name="connsiteX7" fmla="*/ 967947 w 12095117"/>
              <a:gd name="connsiteY7" fmla="*/ 4858323 h 5191093"/>
              <a:gd name="connsiteX8" fmla="*/ 11264472 w 12095117"/>
              <a:gd name="connsiteY8" fmla="*/ 4848798 h 5191093"/>
              <a:gd name="connsiteX9" fmla="*/ 11112072 w 12095117"/>
              <a:gd name="connsiteY9" fmla="*/ 343473 h 5191093"/>
              <a:gd name="connsiteX0" fmla="*/ 11112072 w 12095117"/>
              <a:gd name="connsiteY0" fmla="*/ 343473 h 5191093"/>
              <a:gd name="connsiteX1" fmla="*/ 8168847 w 12095117"/>
              <a:gd name="connsiteY1" fmla="*/ 533973 h 5191093"/>
              <a:gd name="connsiteX2" fmla="*/ 4968447 w 12095117"/>
              <a:gd name="connsiteY2" fmla="*/ 2305623 h 5191093"/>
              <a:gd name="connsiteX3" fmla="*/ 3034872 w 12095117"/>
              <a:gd name="connsiteY3" fmla="*/ 2534223 h 5191093"/>
              <a:gd name="connsiteX4" fmla="*/ 1425147 w 12095117"/>
              <a:gd name="connsiteY4" fmla="*/ 3039048 h 5191093"/>
              <a:gd name="connsiteX5" fmla="*/ 177372 w 12095117"/>
              <a:gd name="connsiteY5" fmla="*/ 4124898 h 5191093"/>
              <a:gd name="connsiteX6" fmla="*/ 91647 w 12095117"/>
              <a:gd name="connsiteY6" fmla="*/ 4744023 h 5191093"/>
              <a:gd name="connsiteX7" fmla="*/ 967947 w 12095117"/>
              <a:gd name="connsiteY7" fmla="*/ 4858323 h 5191093"/>
              <a:gd name="connsiteX8" fmla="*/ 11264472 w 12095117"/>
              <a:gd name="connsiteY8" fmla="*/ 4848798 h 5191093"/>
              <a:gd name="connsiteX9" fmla="*/ 11112072 w 12095117"/>
              <a:gd name="connsiteY9" fmla="*/ 343473 h 5191093"/>
              <a:gd name="connsiteX0" fmla="*/ 11112072 w 12095117"/>
              <a:gd name="connsiteY0" fmla="*/ 343473 h 4866436"/>
              <a:gd name="connsiteX1" fmla="*/ 8168847 w 12095117"/>
              <a:gd name="connsiteY1" fmla="*/ 533973 h 4866436"/>
              <a:gd name="connsiteX2" fmla="*/ 4968447 w 12095117"/>
              <a:gd name="connsiteY2" fmla="*/ 2305623 h 4866436"/>
              <a:gd name="connsiteX3" fmla="*/ 3034872 w 12095117"/>
              <a:gd name="connsiteY3" fmla="*/ 2534223 h 4866436"/>
              <a:gd name="connsiteX4" fmla="*/ 1425147 w 12095117"/>
              <a:gd name="connsiteY4" fmla="*/ 3039048 h 4866436"/>
              <a:gd name="connsiteX5" fmla="*/ 177372 w 12095117"/>
              <a:gd name="connsiteY5" fmla="*/ 4124898 h 4866436"/>
              <a:gd name="connsiteX6" fmla="*/ 91647 w 12095117"/>
              <a:gd name="connsiteY6" fmla="*/ 4744023 h 4866436"/>
              <a:gd name="connsiteX7" fmla="*/ 967947 w 12095117"/>
              <a:gd name="connsiteY7" fmla="*/ 4858323 h 4866436"/>
              <a:gd name="connsiteX8" fmla="*/ 11264472 w 12095117"/>
              <a:gd name="connsiteY8" fmla="*/ 4848798 h 4866436"/>
              <a:gd name="connsiteX9" fmla="*/ 11112072 w 12095117"/>
              <a:gd name="connsiteY9" fmla="*/ 343473 h 4866436"/>
              <a:gd name="connsiteX0" fmla="*/ 11112072 w 11350587"/>
              <a:gd name="connsiteY0" fmla="*/ 343473 h 4866436"/>
              <a:gd name="connsiteX1" fmla="*/ 8168847 w 11350587"/>
              <a:gd name="connsiteY1" fmla="*/ 533973 h 4866436"/>
              <a:gd name="connsiteX2" fmla="*/ 4968447 w 11350587"/>
              <a:gd name="connsiteY2" fmla="*/ 2305623 h 4866436"/>
              <a:gd name="connsiteX3" fmla="*/ 3034872 w 11350587"/>
              <a:gd name="connsiteY3" fmla="*/ 2534223 h 4866436"/>
              <a:gd name="connsiteX4" fmla="*/ 1425147 w 11350587"/>
              <a:gd name="connsiteY4" fmla="*/ 3039048 h 4866436"/>
              <a:gd name="connsiteX5" fmla="*/ 177372 w 11350587"/>
              <a:gd name="connsiteY5" fmla="*/ 4124898 h 4866436"/>
              <a:gd name="connsiteX6" fmla="*/ 91647 w 11350587"/>
              <a:gd name="connsiteY6" fmla="*/ 4744023 h 4866436"/>
              <a:gd name="connsiteX7" fmla="*/ 967947 w 11350587"/>
              <a:gd name="connsiteY7" fmla="*/ 4858323 h 4866436"/>
              <a:gd name="connsiteX8" fmla="*/ 11264472 w 11350587"/>
              <a:gd name="connsiteY8" fmla="*/ 4848798 h 4866436"/>
              <a:gd name="connsiteX9" fmla="*/ 11112072 w 11350587"/>
              <a:gd name="connsiteY9" fmla="*/ 343473 h 4866436"/>
              <a:gd name="connsiteX0" fmla="*/ 11112072 w 11350587"/>
              <a:gd name="connsiteY0" fmla="*/ 343473 h 4866436"/>
              <a:gd name="connsiteX1" fmla="*/ 8168847 w 11350587"/>
              <a:gd name="connsiteY1" fmla="*/ 533973 h 4866436"/>
              <a:gd name="connsiteX2" fmla="*/ 4968447 w 11350587"/>
              <a:gd name="connsiteY2" fmla="*/ 2305623 h 4866436"/>
              <a:gd name="connsiteX3" fmla="*/ 3034872 w 11350587"/>
              <a:gd name="connsiteY3" fmla="*/ 2534223 h 4866436"/>
              <a:gd name="connsiteX4" fmla="*/ 1425147 w 11350587"/>
              <a:gd name="connsiteY4" fmla="*/ 3039048 h 4866436"/>
              <a:gd name="connsiteX5" fmla="*/ 177372 w 11350587"/>
              <a:gd name="connsiteY5" fmla="*/ 4124898 h 4866436"/>
              <a:gd name="connsiteX6" fmla="*/ 91647 w 11350587"/>
              <a:gd name="connsiteY6" fmla="*/ 4744023 h 4866436"/>
              <a:gd name="connsiteX7" fmla="*/ 967947 w 11350587"/>
              <a:gd name="connsiteY7" fmla="*/ 4858323 h 4866436"/>
              <a:gd name="connsiteX8" fmla="*/ 11264472 w 11350587"/>
              <a:gd name="connsiteY8" fmla="*/ 4848798 h 4866436"/>
              <a:gd name="connsiteX9" fmla="*/ 11112072 w 11350587"/>
              <a:gd name="connsiteY9" fmla="*/ 343473 h 4866436"/>
              <a:gd name="connsiteX0" fmla="*/ 11112072 w 11264472"/>
              <a:gd name="connsiteY0" fmla="*/ 2023630 h 6546593"/>
              <a:gd name="connsiteX1" fmla="*/ 8168847 w 11264472"/>
              <a:gd name="connsiteY1" fmla="*/ 2214130 h 6546593"/>
              <a:gd name="connsiteX2" fmla="*/ 4968447 w 11264472"/>
              <a:gd name="connsiteY2" fmla="*/ 3985780 h 6546593"/>
              <a:gd name="connsiteX3" fmla="*/ 3034872 w 11264472"/>
              <a:gd name="connsiteY3" fmla="*/ 4214380 h 6546593"/>
              <a:gd name="connsiteX4" fmla="*/ 1425147 w 11264472"/>
              <a:gd name="connsiteY4" fmla="*/ 4719205 h 6546593"/>
              <a:gd name="connsiteX5" fmla="*/ 177372 w 11264472"/>
              <a:gd name="connsiteY5" fmla="*/ 5805055 h 6546593"/>
              <a:gd name="connsiteX6" fmla="*/ 91647 w 11264472"/>
              <a:gd name="connsiteY6" fmla="*/ 6424180 h 6546593"/>
              <a:gd name="connsiteX7" fmla="*/ 967947 w 11264472"/>
              <a:gd name="connsiteY7" fmla="*/ 6538480 h 6546593"/>
              <a:gd name="connsiteX8" fmla="*/ 11264472 w 11264472"/>
              <a:gd name="connsiteY8" fmla="*/ 6528955 h 6546593"/>
              <a:gd name="connsiteX9" fmla="*/ 11112072 w 11264472"/>
              <a:gd name="connsiteY9" fmla="*/ 2023630 h 6546593"/>
              <a:gd name="connsiteX0" fmla="*/ 11112072 w 11264472"/>
              <a:gd name="connsiteY0" fmla="*/ 2023630 h 6546593"/>
              <a:gd name="connsiteX1" fmla="*/ 8168847 w 11264472"/>
              <a:gd name="connsiteY1" fmla="*/ 2214130 h 6546593"/>
              <a:gd name="connsiteX2" fmla="*/ 4968447 w 11264472"/>
              <a:gd name="connsiteY2" fmla="*/ 3985780 h 6546593"/>
              <a:gd name="connsiteX3" fmla="*/ 3034872 w 11264472"/>
              <a:gd name="connsiteY3" fmla="*/ 4214380 h 6546593"/>
              <a:gd name="connsiteX4" fmla="*/ 1425147 w 11264472"/>
              <a:gd name="connsiteY4" fmla="*/ 4719205 h 6546593"/>
              <a:gd name="connsiteX5" fmla="*/ 177372 w 11264472"/>
              <a:gd name="connsiteY5" fmla="*/ 5805055 h 6546593"/>
              <a:gd name="connsiteX6" fmla="*/ 91647 w 11264472"/>
              <a:gd name="connsiteY6" fmla="*/ 6424180 h 6546593"/>
              <a:gd name="connsiteX7" fmla="*/ 967947 w 11264472"/>
              <a:gd name="connsiteY7" fmla="*/ 6538480 h 6546593"/>
              <a:gd name="connsiteX8" fmla="*/ 11264472 w 11264472"/>
              <a:gd name="connsiteY8" fmla="*/ 6528955 h 6546593"/>
              <a:gd name="connsiteX9" fmla="*/ 11112072 w 11264472"/>
              <a:gd name="connsiteY9" fmla="*/ 2023630 h 6546593"/>
              <a:gd name="connsiteX0" fmla="*/ 11112072 w 11264472"/>
              <a:gd name="connsiteY0" fmla="*/ 648005 h 5170968"/>
              <a:gd name="connsiteX1" fmla="*/ 8168847 w 11264472"/>
              <a:gd name="connsiteY1" fmla="*/ 838505 h 5170968"/>
              <a:gd name="connsiteX2" fmla="*/ 4968447 w 11264472"/>
              <a:gd name="connsiteY2" fmla="*/ 2610155 h 5170968"/>
              <a:gd name="connsiteX3" fmla="*/ 3034872 w 11264472"/>
              <a:gd name="connsiteY3" fmla="*/ 2838755 h 5170968"/>
              <a:gd name="connsiteX4" fmla="*/ 1425147 w 11264472"/>
              <a:gd name="connsiteY4" fmla="*/ 3343580 h 5170968"/>
              <a:gd name="connsiteX5" fmla="*/ 177372 w 11264472"/>
              <a:gd name="connsiteY5" fmla="*/ 4429430 h 5170968"/>
              <a:gd name="connsiteX6" fmla="*/ 91647 w 11264472"/>
              <a:gd name="connsiteY6" fmla="*/ 5048555 h 5170968"/>
              <a:gd name="connsiteX7" fmla="*/ 967947 w 11264472"/>
              <a:gd name="connsiteY7" fmla="*/ 5162855 h 5170968"/>
              <a:gd name="connsiteX8" fmla="*/ 11264472 w 11264472"/>
              <a:gd name="connsiteY8" fmla="*/ 5153330 h 5170968"/>
              <a:gd name="connsiteX9" fmla="*/ 11112072 w 11264472"/>
              <a:gd name="connsiteY9" fmla="*/ 648005 h 5170968"/>
              <a:gd name="connsiteX0" fmla="*/ 11112072 w 11143736"/>
              <a:gd name="connsiteY0" fmla="*/ 648005 h 5174235"/>
              <a:gd name="connsiteX1" fmla="*/ 8168847 w 11143736"/>
              <a:gd name="connsiteY1" fmla="*/ 838505 h 5174235"/>
              <a:gd name="connsiteX2" fmla="*/ 4968447 w 11143736"/>
              <a:gd name="connsiteY2" fmla="*/ 2610155 h 5174235"/>
              <a:gd name="connsiteX3" fmla="*/ 3034872 w 11143736"/>
              <a:gd name="connsiteY3" fmla="*/ 2838755 h 5174235"/>
              <a:gd name="connsiteX4" fmla="*/ 1425147 w 11143736"/>
              <a:gd name="connsiteY4" fmla="*/ 3343580 h 5174235"/>
              <a:gd name="connsiteX5" fmla="*/ 177372 w 11143736"/>
              <a:gd name="connsiteY5" fmla="*/ 4429430 h 5174235"/>
              <a:gd name="connsiteX6" fmla="*/ 91647 w 11143736"/>
              <a:gd name="connsiteY6" fmla="*/ 5048555 h 5174235"/>
              <a:gd name="connsiteX7" fmla="*/ 967947 w 11143736"/>
              <a:gd name="connsiteY7" fmla="*/ 5162855 h 5174235"/>
              <a:gd name="connsiteX8" fmla="*/ 10940622 w 11143736"/>
              <a:gd name="connsiteY8" fmla="*/ 5162855 h 5174235"/>
              <a:gd name="connsiteX9" fmla="*/ 11112072 w 11143736"/>
              <a:gd name="connsiteY9" fmla="*/ 648005 h 5174235"/>
              <a:gd name="connsiteX0" fmla="*/ 11112072 w 11174304"/>
              <a:gd name="connsiteY0" fmla="*/ 648005 h 5174235"/>
              <a:gd name="connsiteX1" fmla="*/ 8168847 w 11174304"/>
              <a:gd name="connsiteY1" fmla="*/ 838505 h 5174235"/>
              <a:gd name="connsiteX2" fmla="*/ 4968447 w 11174304"/>
              <a:gd name="connsiteY2" fmla="*/ 2610155 h 5174235"/>
              <a:gd name="connsiteX3" fmla="*/ 3034872 w 11174304"/>
              <a:gd name="connsiteY3" fmla="*/ 2838755 h 5174235"/>
              <a:gd name="connsiteX4" fmla="*/ 1425147 w 11174304"/>
              <a:gd name="connsiteY4" fmla="*/ 3343580 h 5174235"/>
              <a:gd name="connsiteX5" fmla="*/ 177372 w 11174304"/>
              <a:gd name="connsiteY5" fmla="*/ 4429430 h 5174235"/>
              <a:gd name="connsiteX6" fmla="*/ 91647 w 11174304"/>
              <a:gd name="connsiteY6" fmla="*/ 5048555 h 5174235"/>
              <a:gd name="connsiteX7" fmla="*/ 967947 w 11174304"/>
              <a:gd name="connsiteY7" fmla="*/ 5162855 h 5174235"/>
              <a:gd name="connsiteX8" fmla="*/ 10940622 w 11174304"/>
              <a:gd name="connsiteY8" fmla="*/ 5162855 h 5174235"/>
              <a:gd name="connsiteX9" fmla="*/ 11112072 w 11174304"/>
              <a:gd name="connsiteY9" fmla="*/ 648005 h 5174235"/>
              <a:gd name="connsiteX0" fmla="*/ 11112072 w 11112072"/>
              <a:gd name="connsiteY0" fmla="*/ 648005 h 5174235"/>
              <a:gd name="connsiteX1" fmla="*/ 8168847 w 11112072"/>
              <a:gd name="connsiteY1" fmla="*/ 838505 h 5174235"/>
              <a:gd name="connsiteX2" fmla="*/ 4968447 w 11112072"/>
              <a:gd name="connsiteY2" fmla="*/ 2610155 h 5174235"/>
              <a:gd name="connsiteX3" fmla="*/ 3034872 w 11112072"/>
              <a:gd name="connsiteY3" fmla="*/ 2838755 h 5174235"/>
              <a:gd name="connsiteX4" fmla="*/ 1425147 w 11112072"/>
              <a:gd name="connsiteY4" fmla="*/ 3343580 h 5174235"/>
              <a:gd name="connsiteX5" fmla="*/ 177372 w 11112072"/>
              <a:gd name="connsiteY5" fmla="*/ 4429430 h 5174235"/>
              <a:gd name="connsiteX6" fmla="*/ 91647 w 11112072"/>
              <a:gd name="connsiteY6" fmla="*/ 5048555 h 5174235"/>
              <a:gd name="connsiteX7" fmla="*/ 967947 w 11112072"/>
              <a:gd name="connsiteY7" fmla="*/ 5162855 h 5174235"/>
              <a:gd name="connsiteX8" fmla="*/ 10940622 w 11112072"/>
              <a:gd name="connsiteY8" fmla="*/ 5162855 h 5174235"/>
              <a:gd name="connsiteX9" fmla="*/ 11112072 w 11112072"/>
              <a:gd name="connsiteY9" fmla="*/ 648005 h 5174235"/>
              <a:gd name="connsiteX0" fmla="*/ 11112072 w 11112072"/>
              <a:gd name="connsiteY0" fmla="*/ 132692 h 4658922"/>
              <a:gd name="connsiteX1" fmla="*/ 8168847 w 11112072"/>
              <a:gd name="connsiteY1" fmla="*/ 323192 h 4658922"/>
              <a:gd name="connsiteX2" fmla="*/ 4968447 w 11112072"/>
              <a:gd name="connsiteY2" fmla="*/ 2094842 h 4658922"/>
              <a:gd name="connsiteX3" fmla="*/ 3034872 w 11112072"/>
              <a:gd name="connsiteY3" fmla="*/ 2323442 h 4658922"/>
              <a:gd name="connsiteX4" fmla="*/ 1425147 w 11112072"/>
              <a:gd name="connsiteY4" fmla="*/ 2828267 h 4658922"/>
              <a:gd name="connsiteX5" fmla="*/ 177372 w 11112072"/>
              <a:gd name="connsiteY5" fmla="*/ 3914117 h 4658922"/>
              <a:gd name="connsiteX6" fmla="*/ 91647 w 11112072"/>
              <a:gd name="connsiteY6" fmla="*/ 4533242 h 4658922"/>
              <a:gd name="connsiteX7" fmla="*/ 967947 w 11112072"/>
              <a:gd name="connsiteY7" fmla="*/ 4647542 h 4658922"/>
              <a:gd name="connsiteX8" fmla="*/ 10940622 w 11112072"/>
              <a:gd name="connsiteY8" fmla="*/ 4647542 h 4658922"/>
              <a:gd name="connsiteX9" fmla="*/ 11112072 w 11112072"/>
              <a:gd name="connsiteY9" fmla="*/ 132692 h 4658922"/>
              <a:gd name="connsiteX0" fmla="*/ 11112072 w 11112072"/>
              <a:gd name="connsiteY0" fmla="*/ 132692 h 4658922"/>
              <a:gd name="connsiteX1" fmla="*/ 8168847 w 11112072"/>
              <a:gd name="connsiteY1" fmla="*/ 323192 h 4658922"/>
              <a:gd name="connsiteX2" fmla="*/ 4968447 w 11112072"/>
              <a:gd name="connsiteY2" fmla="*/ 2094842 h 4658922"/>
              <a:gd name="connsiteX3" fmla="*/ 3034872 w 11112072"/>
              <a:gd name="connsiteY3" fmla="*/ 2323442 h 4658922"/>
              <a:gd name="connsiteX4" fmla="*/ 1425147 w 11112072"/>
              <a:gd name="connsiteY4" fmla="*/ 2828267 h 4658922"/>
              <a:gd name="connsiteX5" fmla="*/ 177372 w 11112072"/>
              <a:gd name="connsiteY5" fmla="*/ 3914117 h 4658922"/>
              <a:gd name="connsiteX6" fmla="*/ 91647 w 11112072"/>
              <a:gd name="connsiteY6" fmla="*/ 4533242 h 4658922"/>
              <a:gd name="connsiteX7" fmla="*/ 967947 w 11112072"/>
              <a:gd name="connsiteY7" fmla="*/ 4647542 h 4658922"/>
              <a:gd name="connsiteX8" fmla="*/ 10940622 w 11112072"/>
              <a:gd name="connsiteY8" fmla="*/ 4647542 h 4658922"/>
              <a:gd name="connsiteX9" fmla="*/ 11112072 w 11112072"/>
              <a:gd name="connsiteY9" fmla="*/ 132692 h 4658922"/>
              <a:gd name="connsiteX0" fmla="*/ 11131084 w 11131084"/>
              <a:gd name="connsiteY0" fmla="*/ 132692 h 4658922"/>
              <a:gd name="connsiteX1" fmla="*/ 8187859 w 11131084"/>
              <a:gd name="connsiteY1" fmla="*/ 323192 h 4658922"/>
              <a:gd name="connsiteX2" fmla="*/ 4987459 w 11131084"/>
              <a:gd name="connsiteY2" fmla="*/ 2094842 h 4658922"/>
              <a:gd name="connsiteX3" fmla="*/ 3053884 w 11131084"/>
              <a:gd name="connsiteY3" fmla="*/ 2323442 h 4658922"/>
              <a:gd name="connsiteX4" fmla="*/ 1444159 w 11131084"/>
              <a:gd name="connsiteY4" fmla="*/ 2828267 h 4658922"/>
              <a:gd name="connsiteX5" fmla="*/ 196384 w 11131084"/>
              <a:gd name="connsiteY5" fmla="*/ 3914117 h 4658922"/>
              <a:gd name="connsiteX6" fmla="*/ 82084 w 11131084"/>
              <a:gd name="connsiteY6" fmla="*/ 4514192 h 4658922"/>
              <a:gd name="connsiteX7" fmla="*/ 986959 w 11131084"/>
              <a:gd name="connsiteY7" fmla="*/ 4647542 h 4658922"/>
              <a:gd name="connsiteX8" fmla="*/ 10959634 w 11131084"/>
              <a:gd name="connsiteY8" fmla="*/ 4647542 h 4658922"/>
              <a:gd name="connsiteX9" fmla="*/ 11131084 w 11131084"/>
              <a:gd name="connsiteY9" fmla="*/ 132692 h 4658922"/>
              <a:gd name="connsiteX0" fmla="*/ 11131084 w 11131084"/>
              <a:gd name="connsiteY0" fmla="*/ 132692 h 4658922"/>
              <a:gd name="connsiteX1" fmla="*/ 8187859 w 11131084"/>
              <a:gd name="connsiteY1" fmla="*/ 323192 h 4658922"/>
              <a:gd name="connsiteX2" fmla="*/ 4987459 w 11131084"/>
              <a:gd name="connsiteY2" fmla="*/ 2094842 h 4658922"/>
              <a:gd name="connsiteX3" fmla="*/ 3053884 w 11131084"/>
              <a:gd name="connsiteY3" fmla="*/ 2323442 h 4658922"/>
              <a:gd name="connsiteX4" fmla="*/ 1444159 w 11131084"/>
              <a:gd name="connsiteY4" fmla="*/ 2828267 h 4658922"/>
              <a:gd name="connsiteX5" fmla="*/ 196384 w 11131084"/>
              <a:gd name="connsiteY5" fmla="*/ 3914117 h 4658922"/>
              <a:gd name="connsiteX6" fmla="*/ 82084 w 11131084"/>
              <a:gd name="connsiteY6" fmla="*/ 4514192 h 4658922"/>
              <a:gd name="connsiteX7" fmla="*/ 986959 w 11131084"/>
              <a:gd name="connsiteY7" fmla="*/ 4647542 h 4658922"/>
              <a:gd name="connsiteX8" fmla="*/ 10959634 w 11131084"/>
              <a:gd name="connsiteY8" fmla="*/ 4647542 h 4658922"/>
              <a:gd name="connsiteX9" fmla="*/ 11131084 w 11131084"/>
              <a:gd name="connsiteY9" fmla="*/ 132692 h 4658922"/>
              <a:gd name="connsiteX0" fmla="*/ 11049000 w 11049000"/>
              <a:gd name="connsiteY0" fmla="*/ 132692 h 4658922"/>
              <a:gd name="connsiteX1" fmla="*/ 8105775 w 11049000"/>
              <a:gd name="connsiteY1" fmla="*/ 323192 h 4658922"/>
              <a:gd name="connsiteX2" fmla="*/ 4905375 w 11049000"/>
              <a:gd name="connsiteY2" fmla="*/ 2094842 h 4658922"/>
              <a:gd name="connsiteX3" fmla="*/ 2971800 w 11049000"/>
              <a:gd name="connsiteY3" fmla="*/ 2323442 h 4658922"/>
              <a:gd name="connsiteX4" fmla="*/ 1362075 w 11049000"/>
              <a:gd name="connsiteY4" fmla="*/ 2828267 h 4658922"/>
              <a:gd name="connsiteX5" fmla="*/ 114300 w 11049000"/>
              <a:gd name="connsiteY5" fmla="*/ 3914117 h 4658922"/>
              <a:gd name="connsiteX6" fmla="*/ 0 w 11049000"/>
              <a:gd name="connsiteY6" fmla="*/ 4514192 h 4658922"/>
              <a:gd name="connsiteX7" fmla="*/ 904875 w 11049000"/>
              <a:gd name="connsiteY7" fmla="*/ 4647542 h 4658922"/>
              <a:gd name="connsiteX8" fmla="*/ 10877550 w 11049000"/>
              <a:gd name="connsiteY8" fmla="*/ 4647542 h 4658922"/>
              <a:gd name="connsiteX9" fmla="*/ 11049000 w 11049000"/>
              <a:gd name="connsiteY9" fmla="*/ 132692 h 4658922"/>
              <a:gd name="connsiteX0" fmla="*/ 11049000 w 11049000"/>
              <a:gd name="connsiteY0" fmla="*/ 132692 h 4658922"/>
              <a:gd name="connsiteX1" fmla="*/ 8105775 w 11049000"/>
              <a:gd name="connsiteY1" fmla="*/ 323192 h 4658922"/>
              <a:gd name="connsiteX2" fmla="*/ 4905375 w 11049000"/>
              <a:gd name="connsiteY2" fmla="*/ 2094842 h 4658922"/>
              <a:gd name="connsiteX3" fmla="*/ 2971800 w 11049000"/>
              <a:gd name="connsiteY3" fmla="*/ 2323442 h 4658922"/>
              <a:gd name="connsiteX4" fmla="*/ 1362075 w 11049000"/>
              <a:gd name="connsiteY4" fmla="*/ 2828267 h 4658922"/>
              <a:gd name="connsiteX5" fmla="*/ 114300 w 11049000"/>
              <a:gd name="connsiteY5" fmla="*/ 3914117 h 4658922"/>
              <a:gd name="connsiteX6" fmla="*/ 0 w 11049000"/>
              <a:gd name="connsiteY6" fmla="*/ 4514192 h 4658922"/>
              <a:gd name="connsiteX7" fmla="*/ 904875 w 11049000"/>
              <a:gd name="connsiteY7" fmla="*/ 4647542 h 4658922"/>
              <a:gd name="connsiteX8" fmla="*/ 10877550 w 11049000"/>
              <a:gd name="connsiteY8" fmla="*/ 4647542 h 4658922"/>
              <a:gd name="connsiteX9" fmla="*/ 11049000 w 11049000"/>
              <a:gd name="connsiteY9" fmla="*/ 132692 h 4658922"/>
              <a:gd name="connsiteX0" fmla="*/ 11239500 w 11239500"/>
              <a:gd name="connsiteY0" fmla="*/ 132692 h 4682266"/>
              <a:gd name="connsiteX1" fmla="*/ 8296275 w 11239500"/>
              <a:gd name="connsiteY1" fmla="*/ 323192 h 4682266"/>
              <a:gd name="connsiteX2" fmla="*/ 5095875 w 11239500"/>
              <a:gd name="connsiteY2" fmla="*/ 2094842 h 4682266"/>
              <a:gd name="connsiteX3" fmla="*/ 3162300 w 11239500"/>
              <a:gd name="connsiteY3" fmla="*/ 2323442 h 4682266"/>
              <a:gd name="connsiteX4" fmla="*/ 1552575 w 11239500"/>
              <a:gd name="connsiteY4" fmla="*/ 2828267 h 4682266"/>
              <a:gd name="connsiteX5" fmla="*/ 304800 w 11239500"/>
              <a:gd name="connsiteY5" fmla="*/ 3914117 h 4682266"/>
              <a:gd name="connsiteX6" fmla="*/ 0 w 11239500"/>
              <a:gd name="connsiteY6" fmla="*/ 4638017 h 4682266"/>
              <a:gd name="connsiteX7" fmla="*/ 1095375 w 11239500"/>
              <a:gd name="connsiteY7" fmla="*/ 4647542 h 4682266"/>
              <a:gd name="connsiteX8" fmla="*/ 11068050 w 11239500"/>
              <a:gd name="connsiteY8" fmla="*/ 4647542 h 4682266"/>
              <a:gd name="connsiteX9" fmla="*/ 11239500 w 11239500"/>
              <a:gd name="connsiteY9" fmla="*/ 132692 h 4682266"/>
              <a:gd name="connsiteX0" fmla="*/ 11240229 w 11240229"/>
              <a:gd name="connsiteY0" fmla="*/ 132692 h 4682266"/>
              <a:gd name="connsiteX1" fmla="*/ 8297004 w 11240229"/>
              <a:gd name="connsiteY1" fmla="*/ 323192 h 4682266"/>
              <a:gd name="connsiteX2" fmla="*/ 5096604 w 11240229"/>
              <a:gd name="connsiteY2" fmla="*/ 2094842 h 4682266"/>
              <a:gd name="connsiteX3" fmla="*/ 3163029 w 11240229"/>
              <a:gd name="connsiteY3" fmla="*/ 2323442 h 4682266"/>
              <a:gd name="connsiteX4" fmla="*/ 1553304 w 11240229"/>
              <a:gd name="connsiteY4" fmla="*/ 2828267 h 4682266"/>
              <a:gd name="connsiteX5" fmla="*/ 305529 w 11240229"/>
              <a:gd name="connsiteY5" fmla="*/ 3914117 h 4682266"/>
              <a:gd name="connsiteX6" fmla="*/ 729 w 11240229"/>
              <a:gd name="connsiteY6" fmla="*/ 4638017 h 4682266"/>
              <a:gd name="connsiteX7" fmla="*/ 1096104 w 11240229"/>
              <a:gd name="connsiteY7" fmla="*/ 4647542 h 4682266"/>
              <a:gd name="connsiteX8" fmla="*/ 11068779 w 11240229"/>
              <a:gd name="connsiteY8" fmla="*/ 4647542 h 4682266"/>
              <a:gd name="connsiteX9" fmla="*/ 11240229 w 11240229"/>
              <a:gd name="connsiteY9" fmla="*/ 132692 h 4682266"/>
              <a:gd name="connsiteX0" fmla="*/ 11240229 w 11240229"/>
              <a:gd name="connsiteY0" fmla="*/ 132692 h 4658922"/>
              <a:gd name="connsiteX1" fmla="*/ 8297004 w 11240229"/>
              <a:gd name="connsiteY1" fmla="*/ 323192 h 4658922"/>
              <a:gd name="connsiteX2" fmla="*/ 5096604 w 11240229"/>
              <a:gd name="connsiteY2" fmla="*/ 2094842 h 4658922"/>
              <a:gd name="connsiteX3" fmla="*/ 3163029 w 11240229"/>
              <a:gd name="connsiteY3" fmla="*/ 2323442 h 4658922"/>
              <a:gd name="connsiteX4" fmla="*/ 1553304 w 11240229"/>
              <a:gd name="connsiteY4" fmla="*/ 2828267 h 4658922"/>
              <a:gd name="connsiteX5" fmla="*/ 305529 w 11240229"/>
              <a:gd name="connsiteY5" fmla="*/ 3914117 h 4658922"/>
              <a:gd name="connsiteX6" fmla="*/ 729 w 11240229"/>
              <a:gd name="connsiteY6" fmla="*/ 4638017 h 4658922"/>
              <a:gd name="connsiteX7" fmla="*/ 1096104 w 11240229"/>
              <a:gd name="connsiteY7" fmla="*/ 4647542 h 4658922"/>
              <a:gd name="connsiteX8" fmla="*/ 11068779 w 11240229"/>
              <a:gd name="connsiteY8" fmla="*/ 4647542 h 4658922"/>
              <a:gd name="connsiteX9" fmla="*/ 11240229 w 11240229"/>
              <a:gd name="connsiteY9" fmla="*/ 132692 h 4658922"/>
              <a:gd name="connsiteX0" fmla="*/ 11240229 w 11240229"/>
              <a:gd name="connsiteY0" fmla="*/ 56979 h 4583209"/>
              <a:gd name="connsiteX1" fmla="*/ 7344504 w 11240229"/>
              <a:gd name="connsiteY1" fmla="*/ 733254 h 4583209"/>
              <a:gd name="connsiteX2" fmla="*/ 5096604 w 11240229"/>
              <a:gd name="connsiteY2" fmla="*/ 2019129 h 4583209"/>
              <a:gd name="connsiteX3" fmla="*/ 3163029 w 11240229"/>
              <a:gd name="connsiteY3" fmla="*/ 2247729 h 4583209"/>
              <a:gd name="connsiteX4" fmla="*/ 1553304 w 11240229"/>
              <a:gd name="connsiteY4" fmla="*/ 2752554 h 4583209"/>
              <a:gd name="connsiteX5" fmla="*/ 305529 w 11240229"/>
              <a:gd name="connsiteY5" fmla="*/ 3838404 h 4583209"/>
              <a:gd name="connsiteX6" fmla="*/ 729 w 11240229"/>
              <a:gd name="connsiteY6" fmla="*/ 4562304 h 4583209"/>
              <a:gd name="connsiteX7" fmla="*/ 1096104 w 11240229"/>
              <a:gd name="connsiteY7" fmla="*/ 4571829 h 4583209"/>
              <a:gd name="connsiteX8" fmla="*/ 11068779 w 11240229"/>
              <a:gd name="connsiteY8" fmla="*/ 4571829 h 4583209"/>
              <a:gd name="connsiteX9" fmla="*/ 11240229 w 11240229"/>
              <a:gd name="connsiteY9" fmla="*/ 56979 h 4583209"/>
              <a:gd name="connsiteX0" fmla="*/ 11240229 w 11240229"/>
              <a:gd name="connsiteY0" fmla="*/ 68987 h 4595217"/>
              <a:gd name="connsiteX1" fmla="*/ 7344504 w 11240229"/>
              <a:gd name="connsiteY1" fmla="*/ 745262 h 4595217"/>
              <a:gd name="connsiteX2" fmla="*/ 5096604 w 11240229"/>
              <a:gd name="connsiteY2" fmla="*/ 2031137 h 4595217"/>
              <a:gd name="connsiteX3" fmla="*/ 3163029 w 11240229"/>
              <a:gd name="connsiteY3" fmla="*/ 2259737 h 4595217"/>
              <a:gd name="connsiteX4" fmla="*/ 1553304 w 11240229"/>
              <a:gd name="connsiteY4" fmla="*/ 2764562 h 4595217"/>
              <a:gd name="connsiteX5" fmla="*/ 305529 w 11240229"/>
              <a:gd name="connsiteY5" fmla="*/ 3850412 h 4595217"/>
              <a:gd name="connsiteX6" fmla="*/ 729 w 11240229"/>
              <a:gd name="connsiteY6" fmla="*/ 4574312 h 4595217"/>
              <a:gd name="connsiteX7" fmla="*/ 1096104 w 11240229"/>
              <a:gd name="connsiteY7" fmla="*/ 4583837 h 4595217"/>
              <a:gd name="connsiteX8" fmla="*/ 11068779 w 11240229"/>
              <a:gd name="connsiteY8" fmla="*/ 4583837 h 4595217"/>
              <a:gd name="connsiteX9" fmla="*/ 11240229 w 11240229"/>
              <a:gd name="connsiteY9" fmla="*/ 68987 h 4595217"/>
              <a:gd name="connsiteX0" fmla="*/ 11239641 w 11239641"/>
              <a:gd name="connsiteY0" fmla="*/ 68987 h 4595217"/>
              <a:gd name="connsiteX1" fmla="*/ 7343916 w 11239641"/>
              <a:gd name="connsiteY1" fmla="*/ 745262 h 4595217"/>
              <a:gd name="connsiteX2" fmla="*/ 5096016 w 11239641"/>
              <a:gd name="connsiteY2" fmla="*/ 2031137 h 4595217"/>
              <a:gd name="connsiteX3" fmla="*/ 3162441 w 11239641"/>
              <a:gd name="connsiteY3" fmla="*/ 2259737 h 4595217"/>
              <a:gd name="connsiteX4" fmla="*/ 1552716 w 11239641"/>
              <a:gd name="connsiteY4" fmla="*/ 2764562 h 4595217"/>
              <a:gd name="connsiteX5" fmla="*/ 581166 w 11239641"/>
              <a:gd name="connsiteY5" fmla="*/ 3431312 h 4595217"/>
              <a:gd name="connsiteX6" fmla="*/ 141 w 11239641"/>
              <a:gd name="connsiteY6" fmla="*/ 4574312 h 4595217"/>
              <a:gd name="connsiteX7" fmla="*/ 1095516 w 11239641"/>
              <a:gd name="connsiteY7" fmla="*/ 4583837 h 4595217"/>
              <a:gd name="connsiteX8" fmla="*/ 11068191 w 11239641"/>
              <a:gd name="connsiteY8" fmla="*/ 4583837 h 4595217"/>
              <a:gd name="connsiteX9" fmla="*/ 11239641 w 11239641"/>
              <a:gd name="connsiteY9" fmla="*/ 68987 h 4595217"/>
              <a:gd name="connsiteX0" fmla="*/ 11239743 w 11239743"/>
              <a:gd name="connsiteY0" fmla="*/ 68987 h 4595217"/>
              <a:gd name="connsiteX1" fmla="*/ 7344018 w 11239743"/>
              <a:gd name="connsiteY1" fmla="*/ 745262 h 4595217"/>
              <a:gd name="connsiteX2" fmla="*/ 5096118 w 11239743"/>
              <a:gd name="connsiteY2" fmla="*/ 2031137 h 4595217"/>
              <a:gd name="connsiteX3" fmla="*/ 3162543 w 11239743"/>
              <a:gd name="connsiteY3" fmla="*/ 2259737 h 4595217"/>
              <a:gd name="connsiteX4" fmla="*/ 1552818 w 11239743"/>
              <a:gd name="connsiteY4" fmla="*/ 2764562 h 4595217"/>
              <a:gd name="connsiteX5" fmla="*/ 438393 w 11239743"/>
              <a:gd name="connsiteY5" fmla="*/ 3393212 h 4595217"/>
              <a:gd name="connsiteX6" fmla="*/ 243 w 11239743"/>
              <a:gd name="connsiteY6" fmla="*/ 4574312 h 4595217"/>
              <a:gd name="connsiteX7" fmla="*/ 1095618 w 11239743"/>
              <a:gd name="connsiteY7" fmla="*/ 4583837 h 4595217"/>
              <a:gd name="connsiteX8" fmla="*/ 11068293 w 11239743"/>
              <a:gd name="connsiteY8" fmla="*/ 4583837 h 4595217"/>
              <a:gd name="connsiteX9" fmla="*/ 11239743 w 11239743"/>
              <a:gd name="connsiteY9" fmla="*/ 68987 h 4595217"/>
              <a:gd name="connsiteX0" fmla="*/ 11143151 w 11143151"/>
              <a:gd name="connsiteY0" fmla="*/ 44908 h 4825663"/>
              <a:gd name="connsiteX1" fmla="*/ 7344018 w 11143151"/>
              <a:gd name="connsiteY1" fmla="*/ 975708 h 4825663"/>
              <a:gd name="connsiteX2" fmla="*/ 5096118 w 11143151"/>
              <a:gd name="connsiteY2" fmla="*/ 2261583 h 4825663"/>
              <a:gd name="connsiteX3" fmla="*/ 3162543 w 11143151"/>
              <a:gd name="connsiteY3" fmla="*/ 2490183 h 4825663"/>
              <a:gd name="connsiteX4" fmla="*/ 1552818 w 11143151"/>
              <a:gd name="connsiteY4" fmla="*/ 2995008 h 4825663"/>
              <a:gd name="connsiteX5" fmla="*/ 438393 w 11143151"/>
              <a:gd name="connsiteY5" fmla="*/ 3623658 h 4825663"/>
              <a:gd name="connsiteX6" fmla="*/ 243 w 11143151"/>
              <a:gd name="connsiteY6" fmla="*/ 4804758 h 4825663"/>
              <a:gd name="connsiteX7" fmla="*/ 1095618 w 11143151"/>
              <a:gd name="connsiteY7" fmla="*/ 4814283 h 4825663"/>
              <a:gd name="connsiteX8" fmla="*/ 11068293 w 11143151"/>
              <a:gd name="connsiteY8" fmla="*/ 4814283 h 4825663"/>
              <a:gd name="connsiteX9" fmla="*/ 11143151 w 11143151"/>
              <a:gd name="connsiteY9" fmla="*/ 44908 h 4825663"/>
              <a:gd name="connsiteX0" fmla="*/ 11143151 w 11147335"/>
              <a:gd name="connsiteY0" fmla="*/ 44908 h 4825663"/>
              <a:gd name="connsiteX1" fmla="*/ 7344018 w 11147335"/>
              <a:gd name="connsiteY1" fmla="*/ 975708 h 4825663"/>
              <a:gd name="connsiteX2" fmla="*/ 5096118 w 11147335"/>
              <a:gd name="connsiteY2" fmla="*/ 2261583 h 4825663"/>
              <a:gd name="connsiteX3" fmla="*/ 3162543 w 11147335"/>
              <a:gd name="connsiteY3" fmla="*/ 2490183 h 4825663"/>
              <a:gd name="connsiteX4" fmla="*/ 1552818 w 11147335"/>
              <a:gd name="connsiteY4" fmla="*/ 2995008 h 4825663"/>
              <a:gd name="connsiteX5" fmla="*/ 438393 w 11147335"/>
              <a:gd name="connsiteY5" fmla="*/ 3623658 h 4825663"/>
              <a:gd name="connsiteX6" fmla="*/ 243 w 11147335"/>
              <a:gd name="connsiteY6" fmla="*/ 4804758 h 4825663"/>
              <a:gd name="connsiteX7" fmla="*/ 1095618 w 11147335"/>
              <a:gd name="connsiteY7" fmla="*/ 4814283 h 4825663"/>
              <a:gd name="connsiteX8" fmla="*/ 11068293 w 11147335"/>
              <a:gd name="connsiteY8" fmla="*/ 4814283 h 4825663"/>
              <a:gd name="connsiteX9" fmla="*/ 11143151 w 11147335"/>
              <a:gd name="connsiteY9" fmla="*/ 44908 h 4825663"/>
              <a:gd name="connsiteX0" fmla="*/ 11143151 w 11147335"/>
              <a:gd name="connsiteY0" fmla="*/ 0 h 4780755"/>
              <a:gd name="connsiteX1" fmla="*/ 7344018 w 11147335"/>
              <a:gd name="connsiteY1" fmla="*/ 930800 h 4780755"/>
              <a:gd name="connsiteX2" fmla="*/ 5096118 w 11147335"/>
              <a:gd name="connsiteY2" fmla="*/ 2216675 h 4780755"/>
              <a:gd name="connsiteX3" fmla="*/ 3162543 w 11147335"/>
              <a:gd name="connsiteY3" fmla="*/ 2445275 h 4780755"/>
              <a:gd name="connsiteX4" fmla="*/ 1552818 w 11147335"/>
              <a:gd name="connsiteY4" fmla="*/ 2950100 h 4780755"/>
              <a:gd name="connsiteX5" fmla="*/ 438393 w 11147335"/>
              <a:gd name="connsiteY5" fmla="*/ 3578750 h 4780755"/>
              <a:gd name="connsiteX6" fmla="*/ 243 w 11147335"/>
              <a:gd name="connsiteY6" fmla="*/ 4759850 h 4780755"/>
              <a:gd name="connsiteX7" fmla="*/ 1095618 w 11147335"/>
              <a:gd name="connsiteY7" fmla="*/ 4769375 h 4780755"/>
              <a:gd name="connsiteX8" fmla="*/ 11068293 w 11147335"/>
              <a:gd name="connsiteY8" fmla="*/ 4769375 h 4780755"/>
              <a:gd name="connsiteX9" fmla="*/ 11143151 w 11147335"/>
              <a:gd name="connsiteY9" fmla="*/ 0 h 4780755"/>
              <a:gd name="connsiteX0" fmla="*/ 11143151 w 11147335"/>
              <a:gd name="connsiteY0" fmla="*/ 0 h 4780755"/>
              <a:gd name="connsiteX1" fmla="*/ 7344018 w 11147335"/>
              <a:gd name="connsiteY1" fmla="*/ 930800 h 4780755"/>
              <a:gd name="connsiteX2" fmla="*/ 5289301 w 11147335"/>
              <a:gd name="connsiteY2" fmla="*/ 2154764 h 4780755"/>
              <a:gd name="connsiteX3" fmla="*/ 3162543 w 11147335"/>
              <a:gd name="connsiteY3" fmla="*/ 2445275 h 4780755"/>
              <a:gd name="connsiteX4" fmla="*/ 1552818 w 11147335"/>
              <a:gd name="connsiteY4" fmla="*/ 2950100 h 4780755"/>
              <a:gd name="connsiteX5" fmla="*/ 438393 w 11147335"/>
              <a:gd name="connsiteY5" fmla="*/ 3578750 h 4780755"/>
              <a:gd name="connsiteX6" fmla="*/ 243 w 11147335"/>
              <a:gd name="connsiteY6" fmla="*/ 4759850 h 4780755"/>
              <a:gd name="connsiteX7" fmla="*/ 1095618 w 11147335"/>
              <a:gd name="connsiteY7" fmla="*/ 4769375 h 4780755"/>
              <a:gd name="connsiteX8" fmla="*/ 11068293 w 11147335"/>
              <a:gd name="connsiteY8" fmla="*/ 4769375 h 4780755"/>
              <a:gd name="connsiteX9" fmla="*/ 11143151 w 11147335"/>
              <a:gd name="connsiteY9" fmla="*/ 0 h 4780755"/>
              <a:gd name="connsiteX0" fmla="*/ 11143151 w 11147335"/>
              <a:gd name="connsiteY0" fmla="*/ 0 h 4780755"/>
              <a:gd name="connsiteX1" fmla="*/ 7317675 w 11147335"/>
              <a:gd name="connsiteY1" fmla="*/ 882647 h 4780755"/>
              <a:gd name="connsiteX2" fmla="*/ 5289301 w 11147335"/>
              <a:gd name="connsiteY2" fmla="*/ 2154764 h 4780755"/>
              <a:gd name="connsiteX3" fmla="*/ 3162543 w 11147335"/>
              <a:gd name="connsiteY3" fmla="*/ 2445275 h 4780755"/>
              <a:gd name="connsiteX4" fmla="*/ 1552818 w 11147335"/>
              <a:gd name="connsiteY4" fmla="*/ 2950100 h 4780755"/>
              <a:gd name="connsiteX5" fmla="*/ 438393 w 11147335"/>
              <a:gd name="connsiteY5" fmla="*/ 3578750 h 4780755"/>
              <a:gd name="connsiteX6" fmla="*/ 243 w 11147335"/>
              <a:gd name="connsiteY6" fmla="*/ 4759850 h 4780755"/>
              <a:gd name="connsiteX7" fmla="*/ 1095618 w 11147335"/>
              <a:gd name="connsiteY7" fmla="*/ 4769375 h 4780755"/>
              <a:gd name="connsiteX8" fmla="*/ 11068293 w 11147335"/>
              <a:gd name="connsiteY8" fmla="*/ 4769375 h 4780755"/>
              <a:gd name="connsiteX9" fmla="*/ 11143151 w 11147335"/>
              <a:gd name="connsiteY9" fmla="*/ 0 h 4780755"/>
              <a:gd name="connsiteX0" fmla="*/ 11143151 w 11147335"/>
              <a:gd name="connsiteY0" fmla="*/ 0 h 4780755"/>
              <a:gd name="connsiteX1" fmla="*/ 7317675 w 11147335"/>
              <a:gd name="connsiteY1" fmla="*/ 882647 h 4780755"/>
              <a:gd name="connsiteX2" fmla="*/ 5289301 w 11147335"/>
              <a:gd name="connsiteY2" fmla="*/ 2154764 h 4780755"/>
              <a:gd name="connsiteX3" fmla="*/ 3162543 w 11147335"/>
              <a:gd name="connsiteY3" fmla="*/ 2445275 h 4780755"/>
              <a:gd name="connsiteX4" fmla="*/ 1552818 w 11147335"/>
              <a:gd name="connsiteY4" fmla="*/ 2950100 h 4780755"/>
              <a:gd name="connsiteX5" fmla="*/ 438393 w 11147335"/>
              <a:gd name="connsiteY5" fmla="*/ 3578750 h 4780755"/>
              <a:gd name="connsiteX6" fmla="*/ 243 w 11147335"/>
              <a:gd name="connsiteY6" fmla="*/ 4759850 h 4780755"/>
              <a:gd name="connsiteX7" fmla="*/ 1095618 w 11147335"/>
              <a:gd name="connsiteY7" fmla="*/ 4769375 h 4780755"/>
              <a:gd name="connsiteX8" fmla="*/ 11068293 w 11147335"/>
              <a:gd name="connsiteY8" fmla="*/ 4769375 h 4780755"/>
              <a:gd name="connsiteX9" fmla="*/ 11143151 w 11147335"/>
              <a:gd name="connsiteY9" fmla="*/ 0 h 4780755"/>
              <a:gd name="connsiteX0" fmla="*/ 11143133 w 11147317"/>
              <a:gd name="connsiteY0" fmla="*/ 0 h 4780755"/>
              <a:gd name="connsiteX1" fmla="*/ 7317657 w 11147317"/>
              <a:gd name="connsiteY1" fmla="*/ 882647 h 4780755"/>
              <a:gd name="connsiteX2" fmla="*/ 5289283 w 11147317"/>
              <a:gd name="connsiteY2" fmla="*/ 2154764 h 4780755"/>
              <a:gd name="connsiteX3" fmla="*/ 3162525 w 11147317"/>
              <a:gd name="connsiteY3" fmla="*/ 2445275 h 4780755"/>
              <a:gd name="connsiteX4" fmla="*/ 1456208 w 11147317"/>
              <a:gd name="connsiteY4" fmla="*/ 2888188 h 4780755"/>
              <a:gd name="connsiteX5" fmla="*/ 438375 w 11147317"/>
              <a:gd name="connsiteY5" fmla="*/ 3578750 h 4780755"/>
              <a:gd name="connsiteX6" fmla="*/ 225 w 11147317"/>
              <a:gd name="connsiteY6" fmla="*/ 4759850 h 4780755"/>
              <a:gd name="connsiteX7" fmla="*/ 1095600 w 11147317"/>
              <a:gd name="connsiteY7" fmla="*/ 4769375 h 4780755"/>
              <a:gd name="connsiteX8" fmla="*/ 11068275 w 11147317"/>
              <a:gd name="connsiteY8" fmla="*/ 4769375 h 4780755"/>
              <a:gd name="connsiteX9" fmla="*/ 11143133 w 11147317"/>
              <a:gd name="connsiteY9" fmla="*/ 0 h 4780755"/>
              <a:gd name="connsiteX0" fmla="*/ 11143318 w 11147502"/>
              <a:gd name="connsiteY0" fmla="*/ 0 h 4780755"/>
              <a:gd name="connsiteX1" fmla="*/ 7317842 w 11147502"/>
              <a:gd name="connsiteY1" fmla="*/ 882647 h 4780755"/>
              <a:gd name="connsiteX2" fmla="*/ 5289468 w 11147502"/>
              <a:gd name="connsiteY2" fmla="*/ 2154764 h 4780755"/>
              <a:gd name="connsiteX3" fmla="*/ 3162710 w 11147502"/>
              <a:gd name="connsiteY3" fmla="*/ 2445275 h 4780755"/>
              <a:gd name="connsiteX4" fmla="*/ 1456393 w 11147502"/>
              <a:gd name="connsiteY4" fmla="*/ 2888188 h 4780755"/>
              <a:gd name="connsiteX5" fmla="*/ 341968 w 11147502"/>
              <a:gd name="connsiteY5" fmla="*/ 3523717 h 4780755"/>
              <a:gd name="connsiteX6" fmla="*/ 410 w 11147502"/>
              <a:gd name="connsiteY6" fmla="*/ 4759850 h 4780755"/>
              <a:gd name="connsiteX7" fmla="*/ 1095785 w 11147502"/>
              <a:gd name="connsiteY7" fmla="*/ 4769375 h 4780755"/>
              <a:gd name="connsiteX8" fmla="*/ 11068460 w 11147502"/>
              <a:gd name="connsiteY8" fmla="*/ 4769375 h 4780755"/>
              <a:gd name="connsiteX9" fmla="*/ 11143318 w 11147502"/>
              <a:gd name="connsiteY9" fmla="*/ 0 h 4780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47502" h="4780755">
                <a:moveTo>
                  <a:pt x="11143318" y="0"/>
                </a:moveTo>
                <a:cubicBezTo>
                  <a:pt x="8675963" y="39155"/>
                  <a:pt x="8311046" y="392817"/>
                  <a:pt x="7317842" y="882647"/>
                </a:cubicBezTo>
                <a:cubicBezTo>
                  <a:pt x="6324638" y="1372477"/>
                  <a:pt x="5981990" y="1894326"/>
                  <a:pt x="5289468" y="2154764"/>
                </a:cubicBezTo>
                <a:cubicBezTo>
                  <a:pt x="4596946" y="2415202"/>
                  <a:pt x="3801556" y="2323038"/>
                  <a:pt x="3162710" y="2445275"/>
                </a:cubicBezTo>
                <a:cubicBezTo>
                  <a:pt x="2523864" y="2567512"/>
                  <a:pt x="1926517" y="2708448"/>
                  <a:pt x="1456393" y="2888188"/>
                </a:cubicBezTo>
                <a:cubicBezTo>
                  <a:pt x="986269" y="3067928"/>
                  <a:pt x="584632" y="3211773"/>
                  <a:pt x="341968" y="3523717"/>
                </a:cubicBezTo>
                <a:cubicBezTo>
                  <a:pt x="99304" y="3835661"/>
                  <a:pt x="-7527" y="3923238"/>
                  <a:pt x="410" y="4759850"/>
                </a:cubicBezTo>
                <a:lnTo>
                  <a:pt x="1095785" y="4769375"/>
                </a:lnTo>
                <a:cubicBezTo>
                  <a:pt x="2957922" y="4786837"/>
                  <a:pt x="759235" y="4782075"/>
                  <a:pt x="11068460" y="4769375"/>
                </a:cubicBezTo>
                <a:cubicBezTo>
                  <a:pt x="11233560" y="260875"/>
                  <a:pt x="11078084" y="4794775"/>
                  <a:pt x="11143318" y="0"/>
                </a:cubicBezTo>
                <a:close/>
              </a:path>
            </a:pathLst>
          </a:custGeom>
          <a:gradFill>
            <a:gsLst>
              <a:gs pos="0">
                <a:srgbClr val="006032">
                  <a:alpha val="48000"/>
                </a:srgbClr>
              </a:gs>
              <a:gs pos="100000">
                <a:srgbClr val="006032">
                  <a:alpha val="52000"/>
                </a:srgbClr>
              </a:gs>
              <a:gs pos="34000">
                <a:schemeClr val="bg1">
                  <a:lumMod val="95000"/>
                  <a:alpha val="50000"/>
                </a:schemeClr>
              </a:gs>
              <a:gs pos="6000">
                <a:srgbClr val="97C642">
                  <a:alpha val="52000"/>
                </a:srgbClr>
              </a:gs>
              <a:gs pos="91000">
                <a:srgbClr val="97C642">
                  <a:alpha val="51000"/>
                </a:srgbClr>
              </a:gs>
              <a:gs pos="62000">
                <a:schemeClr val="bg1">
                  <a:alpha val="48000"/>
                </a:schemeClr>
              </a:gs>
            </a:gsLst>
            <a:lin ang="8400000" scaled="0"/>
          </a:gradFill>
          <a:ln w="9525">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Rectangle 3"/>
          <p:cNvSpPr/>
          <p:nvPr userDrawn="1"/>
        </p:nvSpPr>
        <p:spPr>
          <a:xfrm>
            <a:off x="1139425" y="-12604"/>
            <a:ext cx="7992657" cy="6870604"/>
          </a:xfrm>
          <a:custGeom>
            <a:avLst/>
            <a:gdLst>
              <a:gd name="connsiteX0" fmla="*/ 0 w 7620000"/>
              <a:gd name="connsiteY0" fmla="*/ 0 h 3276600"/>
              <a:gd name="connsiteX1" fmla="*/ 7620000 w 7620000"/>
              <a:gd name="connsiteY1" fmla="*/ 0 h 3276600"/>
              <a:gd name="connsiteX2" fmla="*/ 7620000 w 7620000"/>
              <a:gd name="connsiteY2" fmla="*/ 3276600 h 3276600"/>
              <a:gd name="connsiteX3" fmla="*/ 0 w 7620000"/>
              <a:gd name="connsiteY3" fmla="*/ 3276600 h 3276600"/>
              <a:gd name="connsiteX4" fmla="*/ 0 w 7620000"/>
              <a:gd name="connsiteY4" fmla="*/ 0 h 3276600"/>
              <a:gd name="connsiteX0" fmla="*/ 4791075 w 7620000"/>
              <a:gd name="connsiteY0" fmla="*/ 1952625 h 3276600"/>
              <a:gd name="connsiteX1" fmla="*/ 7620000 w 7620000"/>
              <a:gd name="connsiteY1" fmla="*/ 0 h 3276600"/>
              <a:gd name="connsiteX2" fmla="*/ 7620000 w 7620000"/>
              <a:gd name="connsiteY2" fmla="*/ 3276600 h 3276600"/>
              <a:gd name="connsiteX3" fmla="*/ 0 w 7620000"/>
              <a:gd name="connsiteY3" fmla="*/ 3276600 h 3276600"/>
              <a:gd name="connsiteX4" fmla="*/ 4791075 w 7620000"/>
              <a:gd name="connsiteY4" fmla="*/ 1952625 h 3276600"/>
              <a:gd name="connsiteX0" fmla="*/ 5543550 w 7620000"/>
              <a:gd name="connsiteY0" fmla="*/ 2219325 h 3276600"/>
              <a:gd name="connsiteX1" fmla="*/ 7620000 w 7620000"/>
              <a:gd name="connsiteY1" fmla="*/ 0 h 3276600"/>
              <a:gd name="connsiteX2" fmla="*/ 7620000 w 7620000"/>
              <a:gd name="connsiteY2" fmla="*/ 3276600 h 3276600"/>
              <a:gd name="connsiteX3" fmla="*/ 0 w 7620000"/>
              <a:gd name="connsiteY3" fmla="*/ 3276600 h 3276600"/>
              <a:gd name="connsiteX4" fmla="*/ 5543550 w 7620000"/>
              <a:gd name="connsiteY4" fmla="*/ 2219325 h 3276600"/>
              <a:gd name="connsiteX0" fmla="*/ 5543550 w 7620000"/>
              <a:gd name="connsiteY0" fmla="*/ 2219325 h 3276600"/>
              <a:gd name="connsiteX1" fmla="*/ 7620000 w 7620000"/>
              <a:gd name="connsiteY1" fmla="*/ 0 h 3276600"/>
              <a:gd name="connsiteX2" fmla="*/ 7620000 w 7620000"/>
              <a:gd name="connsiteY2" fmla="*/ 3276600 h 3276600"/>
              <a:gd name="connsiteX3" fmla="*/ 0 w 7620000"/>
              <a:gd name="connsiteY3" fmla="*/ 3276600 h 3276600"/>
              <a:gd name="connsiteX4" fmla="*/ 5543550 w 7620000"/>
              <a:gd name="connsiteY4" fmla="*/ 2219325 h 3276600"/>
              <a:gd name="connsiteX0" fmla="*/ 5543550 w 7620000"/>
              <a:gd name="connsiteY0" fmla="*/ 2219325 h 3276600"/>
              <a:gd name="connsiteX1" fmla="*/ 7620000 w 7620000"/>
              <a:gd name="connsiteY1" fmla="*/ 0 h 3276600"/>
              <a:gd name="connsiteX2" fmla="*/ 7620000 w 7620000"/>
              <a:gd name="connsiteY2" fmla="*/ 3276600 h 3276600"/>
              <a:gd name="connsiteX3" fmla="*/ 0 w 7620000"/>
              <a:gd name="connsiteY3" fmla="*/ 3276600 h 3276600"/>
              <a:gd name="connsiteX4" fmla="*/ 5543550 w 7620000"/>
              <a:gd name="connsiteY4" fmla="*/ 2219325 h 3276600"/>
              <a:gd name="connsiteX0" fmla="*/ 5562007 w 7638457"/>
              <a:gd name="connsiteY0" fmla="*/ 2231111 h 3288386"/>
              <a:gd name="connsiteX1" fmla="*/ 7638457 w 7638457"/>
              <a:gd name="connsiteY1" fmla="*/ 11786 h 3288386"/>
              <a:gd name="connsiteX2" fmla="*/ 7638457 w 7638457"/>
              <a:gd name="connsiteY2" fmla="*/ 3288386 h 3288386"/>
              <a:gd name="connsiteX3" fmla="*/ 18457 w 7638457"/>
              <a:gd name="connsiteY3" fmla="*/ 3288386 h 3288386"/>
              <a:gd name="connsiteX4" fmla="*/ 5562007 w 7638457"/>
              <a:gd name="connsiteY4" fmla="*/ 2231111 h 3288386"/>
              <a:gd name="connsiteX0" fmla="*/ 5561159 w 7637609"/>
              <a:gd name="connsiteY0" fmla="*/ 2233594 h 3290869"/>
              <a:gd name="connsiteX1" fmla="*/ 7637609 w 7637609"/>
              <a:gd name="connsiteY1" fmla="*/ 14269 h 3290869"/>
              <a:gd name="connsiteX2" fmla="*/ 7637609 w 7637609"/>
              <a:gd name="connsiteY2" fmla="*/ 3290869 h 3290869"/>
              <a:gd name="connsiteX3" fmla="*/ 17609 w 7637609"/>
              <a:gd name="connsiteY3" fmla="*/ 3290869 h 3290869"/>
              <a:gd name="connsiteX4" fmla="*/ 5561159 w 7637609"/>
              <a:gd name="connsiteY4" fmla="*/ 2233594 h 3290869"/>
              <a:gd name="connsiteX0" fmla="*/ 5543550 w 7620000"/>
              <a:gd name="connsiteY0" fmla="*/ 2233594 h 3290869"/>
              <a:gd name="connsiteX1" fmla="*/ 7620000 w 7620000"/>
              <a:gd name="connsiteY1" fmla="*/ 14269 h 3290869"/>
              <a:gd name="connsiteX2" fmla="*/ 7620000 w 7620000"/>
              <a:gd name="connsiteY2" fmla="*/ 3290869 h 3290869"/>
              <a:gd name="connsiteX3" fmla="*/ 0 w 7620000"/>
              <a:gd name="connsiteY3" fmla="*/ 3290869 h 3290869"/>
              <a:gd name="connsiteX4" fmla="*/ 5543550 w 7620000"/>
              <a:gd name="connsiteY4" fmla="*/ 2233594 h 3290869"/>
              <a:gd name="connsiteX0" fmla="*/ 5543550 w 7620000"/>
              <a:gd name="connsiteY0" fmla="*/ 2219325 h 3276600"/>
              <a:gd name="connsiteX1" fmla="*/ 7620000 w 7620000"/>
              <a:gd name="connsiteY1" fmla="*/ 0 h 3276600"/>
              <a:gd name="connsiteX2" fmla="*/ 7620000 w 7620000"/>
              <a:gd name="connsiteY2" fmla="*/ 3276600 h 3276600"/>
              <a:gd name="connsiteX3" fmla="*/ 0 w 7620000"/>
              <a:gd name="connsiteY3" fmla="*/ 3276600 h 3276600"/>
              <a:gd name="connsiteX4" fmla="*/ 5543550 w 7620000"/>
              <a:gd name="connsiteY4" fmla="*/ 2219325 h 3276600"/>
              <a:gd name="connsiteX0" fmla="*/ 4004575 w 7620000"/>
              <a:gd name="connsiteY0" fmla="*/ 1871641 h 3276600"/>
              <a:gd name="connsiteX1" fmla="*/ 7620000 w 7620000"/>
              <a:gd name="connsiteY1" fmla="*/ 0 h 3276600"/>
              <a:gd name="connsiteX2" fmla="*/ 7620000 w 7620000"/>
              <a:gd name="connsiteY2" fmla="*/ 3276600 h 3276600"/>
              <a:gd name="connsiteX3" fmla="*/ 0 w 7620000"/>
              <a:gd name="connsiteY3" fmla="*/ 3276600 h 3276600"/>
              <a:gd name="connsiteX4" fmla="*/ 4004575 w 7620000"/>
              <a:gd name="connsiteY4" fmla="*/ 1871641 h 3276600"/>
              <a:gd name="connsiteX0" fmla="*/ 4004575 w 7620000"/>
              <a:gd name="connsiteY0" fmla="*/ 1871641 h 3276600"/>
              <a:gd name="connsiteX1" fmla="*/ 7620000 w 7620000"/>
              <a:gd name="connsiteY1" fmla="*/ 0 h 3276600"/>
              <a:gd name="connsiteX2" fmla="*/ 7620000 w 7620000"/>
              <a:gd name="connsiteY2" fmla="*/ 3276600 h 3276600"/>
              <a:gd name="connsiteX3" fmla="*/ 0 w 7620000"/>
              <a:gd name="connsiteY3" fmla="*/ 3276600 h 3276600"/>
              <a:gd name="connsiteX4" fmla="*/ 4004575 w 7620000"/>
              <a:gd name="connsiteY4" fmla="*/ 1871641 h 3276600"/>
              <a:gd name="connsiteX0" fmla="*/ 3792303 w 7620000"/>
              <a:gd name="connsiteY0" fmla="*/ 1818605 h 3276600"/>
              <a:gd name="connsiteX1" fmla="*/ 7620000 w 7620000"/>
              <a:gd name="connsiteY1" fmla="*/ 0 h 3276600"/>
              <a:gd name="connsiteX2" fmla="*/ 7620000 w 7620000"/>
              <a:gd name="connsiteY2" fmla="*/ 3276600 h 3276600"/>
              <a:gd name="connsiteX3" fmla="*/ 0 w 7620000"/>
              <a:gd name="connsiteY3" fmla="*/ 3276600 h 3276600"/>
              <a:gd name="connsiteX4" fmla="*/ 3792303 w 7620000"/>
              <a:gd name="connsiteY4" fmla="*/ 1818605 h 3276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00" h="3276600">
                <a:moveTo>
                  <a:pt x="3792303" y="1818605"/>
                </a:moveTo>
                <a:cubicBezTo>
                  <a:pt x="5169121" y="1032046"/>
                  <a:pt x="6397625" y="166687"/>
                  <a:pt x="7620000" y="0"/>
                </a:cubicBezTo>
                <a:lnTo>
                  <a:pt x="7620000" y="3276600"/>
                </a:lnTo>
                <a:lnTo>
                  <a:pt x="0" y="3276600"/>
                </a:lnTo>
                <a:cubicBezTo>
                  <a:pt x="720725" y="2433638"/>
                  <a:pt x="2415485" y="2605164"/>
                  <a:pt x="3792303" y="1818605"/>
                </a:cubicBezTo>
                <a:close/>
              </a:path>
            </a:pathLst>
          </a:custGeom>
          <a:gradFill>
            <a:gsLst>
              <a:gs pos="0">
                <a:srgbClr val="006032">
                  <a:alpha val="48000"/>
                </a:srgbClr>
              </a:gs>
              <a:gs pos="100000">
                <a:srgbClr val="006032">
                  <a:alpha val="52000"/>
                </a:srgbClr>
              </a:gs>
              <a:gs pos="34000">
                <a:schemeClr val="bg1">
                  <a:lumMod val="95000"/>
                  <a:alpha val="50000"/>
                </a:schemeClr>
              </a:gs>
              <a:gs pos="6000">
                <a:srgbClr val="97C642">
                  <a:alpha val="52000"/>
                </a:srgbClr>
              </a:gs>
              <a:gs pos="91000">
                <a:srgbClr val="97C642">
                  <a:alpha val="51000"/>
                </a:srgbClr>
              </a:gs>
              <a:gs pos="62000">
                <a:schemeClr val="bg1">
                  <a:alpha val="48000"/>
                </a:schemeClr>
              </a:gs>
            </a:gsLst>
            <a:lin ang="8400000" scaled="0"/>
          </a:gradFill>
          <a:ln w="9525">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Rectangle 41"/>
          <p:cNvSpPr>
            <a:spLocks noChangeArrowheads="1"/>
          </p:cNvSpPr>
          <p:nvPr userDrawn="1"/>
        </p:nvSpPr>
        <p:spPr bwMode="auto">
          <a:xfrm>
            <a:off x="8692090" y="6474026"/>
            <a:ext cx="39946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r"/>
            <a:fld id="{137707FA-DA0D-44A4-94B1-8EAC83670A87}" type="slidenum">
              <a:rPr lang="zh-CN" altLang="en-US" sz="1400" b="1">
                <a:solidFill>
                  <a:srgbClr val="006032"/>
                </a:solidFill>
              </a:rPr>
              <a:pPr algn="r"/>
              <a:t>‹#›</a:t>
            </a:fld>
            <a:endParaRPr lang="en-US" altLang="zh-CN" sz="1400" b="1" dirty="0">
              <a:solidFill>
                <a:srgbClr val="006032"/>
              </a:solidFill>
            </a:endParaRPr>
          </a:p>
        </p:txBody>
      </p:sp>
      <p:sp>
        <p:nvSpPr>
          <p:cNvPr id="3" name="Subtitle 2"/>
          <p:cNvSpPr>
            <a:spLocks noGrp="1"/>
          </p:cNvSpPr>
          <p:nvPr>
            <p:ph type="subTitle" idx="1"/>
          </p:nvPr>
        </p:nvSpPr>
        <p:spPr>
          <a:xfrm>
            <a:off x="-9534" y="3962400"/>
            <a:ext cx="9153535" cy="762000"/>
          </a:xfrm>
        </p:spPr>
        <p:txBody>
          <a:bodyPr/>
          <a:lstStyle>
            <a:lvl1pPr marL="0" indent="0" algn="ctr">
              <a:buNone/>
              <a:defRPr sz="2400" b="1">
                <a:solidFill>
                  <a:schemeClr val="tx1">
                    <a:lumMod val="85000"/>
                    <a:lumOff val="15000"/>
                  </a:schemeClr>
                </a:solidFill>
              </a:defRPr>
            </a:lvl1pPr>
            <a:lvl2pPr marL="609173" indent="0" algn="ctr">
              <a:buNone/>
              <a:defRPr>
                <a:solidFill>
                  <a:schemeClr val="tx1">
                    <a:tint val="75000"/>
                  </a:schemeClr>
                </a:solidFill>
              </a:defRPr>
            </a:lvl2pPr>
            <a:lvl3pPr marL="1218347" indent="0" algn="ctr">
              <a:buNone/>
              <a:defRPr>
                <a:solidFill>
                  <a:schemeClr val="tx1">
                    <a:tint val="75000"/>
                  </a:schemeClr>
                </a:solidFill>
              </a:defRPr>
            </a:lvl3pPr>
            <a:lvl4pPr marL="1827520" indent="0" algn="ctr">
              <a:buNone/>
              <a:defRPr>
                <a:solidFill>
                  <a:schemeClr val="tx1">
                    <a:tint val="75000"/>
                  </a:schemeClr>
                </a:solidFill>
              </a:defRPr>
            </a:lvl4pPr>
            <a:lvl5pPr marL="2436693" indent="0" algn="ctr">
              <a:buNone/>
              <a:defRPr>
                <a:solidFill>
                  <a:schemeClr val="tx1">
                    <a:tint val="75000"/>
                  </a:schemeClr>
                </a:solidFill>
              </a:defRPr>
            </a:lvl5pPr>
            <a:lvl6pPr marL="3045866" indent="0" algn="ctr">
              <a:buNone/>
              <a:defRPr>
                <a:solidFill>
                  <a:schemeClr val="tx1">
                    <a:tint val="75000"/>
                  </a:schemeClr>
                </a:solidFill>
              </a:defRPr>
            </a:lvl6pPr>
            <a:lvl7pPr marL="3655040" indent="0" algn="ctr">
              <a:buNone/>
              <a:defRPr>
                <a:solidFill>
                  <a:schemeClr val="tx1">
                    <a:tint val="75000"/>
                  </a:schemeClr>
                </a:solidFill>
              </a:defRPr>
            </a:lvl7pPr>
            <a:lvl8pPr marL="4264213" indent="0" algn="ctr">
              <a:buNone/>
              <a:defRPr>
                <a:solidFill>
                  <a:schemeClr val="tx1">
                    <a:tint val="75000"/>
                  </a:schemeClr>
                </a:solidFill>
              </a:defRPr>
            </a:lvl8pPr>
            <a:lvl9pPr marL="4873386" indent="0" algn="ctr">
              <a:buNone/>
              <a:defRPr>
                <a:solidFill>
                  <a:schemeClr val="tx1">
                    <a:tint val="75000"/>
                  </a:schemeClr>
                </a:solidFill>
              </a:defRPr>
            </a:lvl9pPr>
          </a:lstStyle>
          <a:p>
            <a:r>
              <a:rPr lang="en-US" dirty="0"/>
              <a:t>Click to edit Master subtitle style</a:t>
            </a:r>
          </a:p>
        </p:txBody>
      </p:sp>
      <p:sp>
        <p:nvSpPr>
          <p:cNvPr id="43" name="AutoShape 7"/>
          <p:cNvSpPr>
            <a:spLocks noChangeArrowheads="1"/>
          </p:cNvSpPr>
          <p:nvPr userDrawn="1"/>
        </p:nvSpPr>
        <p:spPr bwMode="auto">
          <a:xfrm flipH="1" flipV="1">
            <a:off x="1" y="3002284"/>
            <a:ext cx="9136347" cy="45719"/>
          </a:xfrm>
          <a:prstGeom prst="roundRect">
            <a:avLst>
              <a:gd name="adj" fmla="val 0"/>
            </a:avLst>
          </a:prstGeom>
          <a:gradFill>
            <a:gsLst>
              <a:gs pos="93000">
                <a:srgbClr val="006032"/>
              </a:gs>
              <a:gs pos="100000">
                <a:srgbClr val="006032">
                  <a:alpha val="0"/>
                </a:srgbClr>
              </a:gs>
              <a:gs pos="7000">
                <a:srgbClr val="006032"/>
              </a:gs>
              <a:gs pos="0">
                <a:srgbClr val="006032">
                  <a:alpha val="0"/>
                </a:srgbClr>
              </a:gs>
            </a:gsLst>
            <a:lin ang="3000000" scaled="0"/>
          </a:gradFill>
          <a:ln>
            <a:noFill/>
          </a:ln>
          <a:extLst/>
        </p:spPr>
        <p:txBody>
          <a:bodyPr wrap="none" anchor="ctr"/>
          <a:lstStyle>
            <a:lvl1pPr>
              <a:defRPr sz="1600">
                <a:solidFill>
                  <a:schemeClr val="tx1"/>
                </a:solidFill>
                <a:latin typeface="Arial" panose="020B0604020202020204" pitchFamily="34" charset="0"/>
              </a:defRPr>
            </a:lvl1pPr>
            <a:lvl2pPr marL="742950" indent="-285750">
              <a:defRPr sz="1600">
                <a:solidFill>
                  <a:schemeClr val="tx1"/>
                </a:solidFill>
                <a:latin typeface="Arial" panose="020B0604020202020204" pitchFamily="34" charset="0"/>
              </a:defRPr>
            </a:lvl2pPr>
            <a:lvl3pPr marL="1143000" indent="-228600">
              <a:defRPr sz="1600">
                <a:solidFill>
                  <a:schemeClr val="tx1"/>
                </a:solidFill>
                <a:latin typeface="Arial" panose="020B0604020202020204" pitchFamily="34" charset="0"/>
              </a:defRPr>
            </a:lvl3pPr>
            <a:lvl4pPr marL="1600200" indent="-228600">
              <a:defRPr sz="1600">
                <a:solidFill>
                  <a:schemeClr val="tx1"/>
                </a:solidFill>
                <a:latin typeface="Arial" panose="020B0604020202020204" pitchFamily="34" charset="0"/>
              </a:defRPr>
            </a:lvl4pPr>
            <a:lvl5pPr marL="2057400" indent="-22860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eaLnBrk="0" fontAlgn="base" hangingPunct="0">
              <a:spcBef>
                <a:spcPct val="0"/>
              </a:spcBef>
              <a:spcAft>
                <a:spcPct val="0"/>
              </a:spcAft>
              <a:defRPr/>
            </a:pPr>
            <a:endParaRPr lang="en-US" altLang="en-US" dirty="0">
              <a:solidFill>
                <a:srgbClr val="003366"/>
              </a:solidFill>
              <a:ea typeface="ＭＳ Ｐゴシック" charset="-128"/>
            </a:endParaRPr>
          </a:p>
        </p:txBody>
      </p:sp>
      <p:sp>
        <p:nvSpPr>
          <p:cNvPr id="2" name="Title 1"/>
          <p:cNvSpPr>
            <a:spLocks noGrp="1"/>
          </p:cNvSpPr>
          <p:nvPr>
            <p:ph type="ctrTitle"/>
          </p:nvPr>
        </p:nvSpPr>
        <p:spPr>
          <a:xfrm>
            <a:off x="-4904" y="3025778"/>
            <a:ext cx="9153672" cy="860425"/>
          </a:xfrm>
        </p:spPr>
        <p:txBody>
          <a:bodyPr/>
          <a:lstStyle>
            <a:lvl1pPr algn="ctr">
              <a:defRPr sz="3600" b="1">
                <a:effectLst/>
              </a:defRPr>
            </a:lvl1pPr>
          </a:lstStyle>
          <a:p>
            <a:r>
              <a:rPr lang="en-US" dirty="0"/>
              <a:t>Click to edit Master title style</a:t>
            </a:r>
          </a:p>
        </p:txBody>
      </p:sp>
      <p:pic>
        <p:nvPicPr>
          <p:cNvPr id="40" name="Picture 39"/>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476500" y="1447800"/>
            <a:ext cx="4191000" cy="957943"/>
          </a:xfrm>
          <a:prstGeom prst="rect">
            <a:avLst/>
          </a:prstGeom>
        </p:spPr>
      </p:pic>
    </p:spTree>
    <p:extLst>
      <p:ext uri="{BB962C8B-B14F-4D97-AF65-F5344CB8AC3E}">
        <p14:creationId xmlns:p14="http://schemas.microsoft.com/office/powerpoint/2010/main" val="312890131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4_Title Slide">
    <p:spTree>
      <p:nvGrpSpPr>
        <p:cNvPr id="1" name=""/>
        <p:cNvGrpSpPr/>
        <p:nvPr/>
      </p:nvGrpSpPr>
      <p:grpSpPr>
        <a:xfrm>
          <a:off x="0" y="0"/>
          <a:ext cx="0" cy="0"/>
          <a:chOff x="0" y="0"/>
          <a:chExt cx="0" cy="0"/>
        </a:xfrm>
      </p:grpSpPr>
      <p:sp>
        <p:nvSpPr>
          <p:cNvPr id="11" name="Rectangle 10"/>
          <p:cNvSpPr/>
          <p:nvPr userDrawn="1"/>
        </p:nvSpPr>
        <p:spPr>
          <a:xfrm>
            <a:off x="1" y="-12604"/>
            <a:ext cx="9148767" cy="6858000"/>
          </a:xfrm>
          <a:prstGeom prst="rect">
            <a:avLst/>
          </a:prstGeom>
          <a:gradFill>
            <a:gsLst>
              <a:gs pos="0">
                <a:srgbClr val="006032"/>
              </a:gs>
              <a:gs pos="100000">
                <a:srgbClr val="006032"/>
              </a:gs>
              <a:gs pos="29000">
                <a:schemeClr val="bg1">
                  <a:lumMod val="95000"/>
                </a:schemeClr>
              </a:gs>
              <a:gs pos="6000">
                <a:srgbClr val="97C642"/>
              </a:gs>
              <a:gs pos="87000">
                <a:srgbClr val="97C642"/>
              </a:gs>
              <a:gs pos="69000">
                <a:schemeClr val="bg1"/>
              </a:gs>
            </a:gsLst>
            <a:lin ang="3000000" scaled="0"/>
          </a:gra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p:cNvSpPr/>
          <p:nvPr userDrawn="1"/>
        </p:nvSpPr>
        <p:spPr>
          <a:xfrm>
            <a:off x="1" y="0"/>
            <a:ext cx="9148767" cy="6858000"/>
          </a:xfrm>
          <a:prstGeom prst="rect">
            <a:avLst/>
          </a:prstGeom>
          <a:gradFill>
            <a:gsLst>
              <a:gs pos="0">
                <a:srgbClr val="006032">
                  <a:alpha val="48000"/>
                </a:srgbClr>
              </a:gs>
              <a:gs pos="100000">
                <a:srgbClr val="006032">
                  <a:alpha val="52000"/>
                </a:srgbClr>
              </a:gs>
              <a:gs pos="34000">
                <a:schemeClr val="bg1">
                  <a:lumMod val="95000"/>
                  <a:alpha val="50000"/>
                </a:schemeClr>
              </a:gs>
              <a:gs pos="6000">
                <a:srgbClr val="97C642">
                  <a:alpha val="52000"/>
                </a:srgbClr>
              </a:gs>
              <a:gs pos="91000">
                <a:srgbClr val="97C642">
                  <a:alpha val="51000"/>
                </a:srgbClr>
              </a:gs>
              <a:gs pos="62000">
                <a:schemeClr val="bg1">
                  <a:alpha val="48000"/>
                </a:schemeClr>
              </a:gs>
            </a:gsLst>
            <a:lin ang="8400000" scaled="0"/>
          </a:gra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3" name="Group 12"/>
          <p:cNvGrpSpPr/>
          <p:nvPr userDrawn="1"/>
        </p:nvGrpSpPr>
        <p:grpSpPr>
          <a:xfrm>
            <a:off x="1654312" y="2286000"/>
            <a:ext cx="7431993" cy="4419600"/>
            <a:chOff x="3153239" y="1294968"/>
            <a:chExt cx="6618037" cy="2954750"/>
          </a:xfrm>
        </p:grpSpPr>
        <p:sp>
          <p:nvSpPr>
            <p:cNvPr id="14" name="Cloud 2"/>
            <p:cNvSpPr/>
            <p:nvPr/>
          </p:nvSpPr>
          <p:spPr>
            <a:xfrm>
              <a:off x="5123076" y="1294968"/>
              <a:ext cx="4648200" cy="2497119"/>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gradFill>
              <a:gsLst>
                <a:gs pos="0">
                  <a:srgbClr val="006032">
                    <a:alpha val="48000"/>
                  </a:srgbClr>
                </a:gs>
                <a:gs pos="100000">
                  <a:srgbClr val="006032">
                    <a:alpha val="52000"/>
                  </a:srgbClr>
                </a:gs>
                <a:gs pos="34000">
                  <a:schemeClr val="bg1">
                    <a:lumMod val="95000"/>
                    <a:alpha val="50000"/>
                  </a:schemeClr>
                </a:gs>
                <a:gs pos="6000">
                  <a:srgbClr val="97C642">
                    <a:alpha val="52000"/>
                  </a:srgbClr>
                </a:gs>
                <a:gs pos="91000">
                  <a:srgbClr val="97C642">
                    <a:alpha val="51000"/>
                  </a:srgbClr>
                </a:gs>
                <a:gs pos="62000">
                  <a:schemeClr val="bg1">
                    <a:alpha val="48000"/>
                  </a:schemeClr>
                </a:gs>
              </a:gsLst>
              <a:lin ang="8400000" scaled="0"/>
            </a:gradFill>
            <a:ln w="9525">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endParaRPr>
            </a:p>
          </p:txBody>
        </p:sp>
        <p:sp>
          <p:nvSpPr>
            <p:cNvPr id="15" name="Cloud 2"/>
            <p:cNvSpPr/>
            <p:nvPr/>
          </p:nvSpPr>
          <p:spPr>
            <a:xfrm>
              <a:off x="4002308" y="1497879"/>
              <a:ext cx="4648200" cy="2497119"/>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gradFill>
              <a:gsLst>
                <a:gs pos="0">
                  <a:srgbClr val="006032"/>
                </a:gs>
                <a:gs pos="100000">
                  <a:srgbClr val="006032"/>
                </a:gs>
                <a:gs pos="29000">
                  <a:schemeClr val="bg1">
                    <a:lumMod val="95000"/>
                  </a:schemeClr>
                </a:gs>
                <a:gs pos="6000">
                  <a:srgbClr val="97C642"/>
                </a:gs>
                <a:gs pos="87000">
                  <a:srgbClr val="97C642"/>
                </a:gs>
                <a:gs pos="69000">
                  <a:schemeClr val="bg1"/>
                </a:gs>
              </a:gsLst>
              <a:lin ang="3000000" scaled="0"/>
            </a:gradFill>
            <a:ln w="9525">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loud 2"/>
            <p:cNvSpPr/>
            <p:nvPr/>
          </p:nvSpPr>
          <p:spPr>
            <a:xfrm>
              <a:off x="3153239" y="1752599"/>
              <a:ext cx="4648200" cy="2497119"/>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gradFill>
              <a:gsLst>
                <a:gs pos="0">
                  <a:srgbClr val="006032">
                    <a:alpha val="48000"/>
                  </a:srgbClr>
                </a:gs>
                <a:gs pos="100000">
                  <a:srgbClr val="006032">
                    <a:alpha val="52000"/>
                  </a:srgbClr>
                </a:gs>
                <a:gs pos="34000">
                  <a:schemeClr val="bg1">
                    <a:lumMod val="95000"/>
                    <a:alpha val="50000"/>
                  </a:schemeClr>
                </a:gs>
                <a:gs pos="6000">
                  <a:srgbClr val="97C642">
                    <a:alpha val="52000"/>
                  </a:srgbClr>
                </a:gs>
                <a:gs pos="91000">
                  <a:srgbClr val="97C642">
                    <a:alpha val="51000"/>
                  </a:srgbClr>
                </a:gs>
                <a:gs pos="62000">
                  <a:schemeClr val="bg1">
                    <a:alpha val="48000"/>
                  </a:schemeClr>
                </a:gs>
              </a:gsLst>
              <a:lin ang="8400000" scaled="0"/>
            </a:gradFill>
            <a:ln w="9525">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endParaRPr>
            </a:p>
          </p:txBody>
        </p:sp>
      </p:grpSp>
      <p:grpSp>
        <p:nvGrpSpPr>
          <p:cNvPr id="17" name="Group 16"/>
          <p:cNvGrpSpPr/>
          <p:nvPr userDrawn="1"/>
        </p:nvGrpSpPr>
        <p:grpSpPr>
          <a:xfrm>
            <a:off x="3313341" y="5257800"/>
            <a:ext cx="5606589" cy="1371600"/>
            <a:chOff x="4184585" y="4648200"/>
            <a:chExt cx="7467665" cy="1606646"/>
          </a:xfrm>
        </p:grpSpPr>
        <p:grpSp>
          <p:nvGrpSpPr>
            <p:cNvPr id="18" name="Group 17"/>
            <p:cNvGrpSpPr/>
            <p:nvPr/>
          </p:nvGrpSpPr>
          <p:grpSpPr>
            <a:xfrm>
              <a:off x="5330825" y="5297881"/>
              <a:ext cx="5440080" cy="381000"/>
              <a:chOff x="2965450" y="4876800"/>
              <a:chExt cx="7467600" cy="381000"/>
            </a:xfrm>
          </p:grpSpPr>
          <p:cxnSp>
            <p:nvCxnSpPr>
              <p:cNvPr id="33" name="Straight Connector 32"/>
              <p:cNvCxnSpPr/>
              <p:nvPr/>
            </p:nvCxnSpPr>
            <p:spPr>
              <a:xfrm>
                <a:off x="2965450" y="4876800"/>
                <a:ext cx="7467600" cy="0"/>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2965450" y="4876800"/>
                <a:ext cx="6281177" cy="191490"/>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2965450" y="4876800"/>
                <a:ext cx="4524872" cy="304800"/>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2965450" y="4876800"/>
                <a:ext cx="3108325" cy="381000"/>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9" name="Group 18"/>
            <p:cNvGrpSpPr/>
            <p:nvPr/>
          </p:nvGrpSpPr>
          <p:grpSpPr>
            <a:xfrm flipH="1" flipV="1">
              <a:off x="5327650" y="5638800"/>
              <a:ext cx="5440080" cy="381000"/>
              <a:chOff x="2965450" y="4876800"/>
              <a:chExt cx="7467600" cy="381000"/>
            </a:xfrm>
          </p:grpSpPr>
          <p:cxnSp>
            <p:nvCxnSpPr>
              <p:cNvPr id="29" name="Straight Connector 28"/>
              <p:cNvCxnSpPr/>
              <p:nvPr/>
            </p:nvCxnSpPr>
            <p:spPr>
              <a:xfrm>
                <a:off x="2965450" y="4876800"/>
                <a:ext cx="7467600" cy="0"/>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2965450" y="4876800"/>
                <a:ext cx="6281177" cy="191490"/>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2965450" y="4876800"/>
                <a:ext cx="4524872" cy="304800"/>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2965450" y="4876800"/>
                <a:ext cx="3108325" cy="381000"/>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20" name="Group 19"/>
            <p:cNvGrpSpPr/>
            <p:nvPr/>
          </p:nvGrpSpPr>
          <p:grpSpPr>
            <a:xfrm>
              <a:off x="4184585" y="4648200"/>
              <a:ext cx="7467665" cy="1606646"/>
              <a:chOff x="4184585" y="4648200"/>
              <a:chExt cx="7467665" cy="1606646"/>
            </a:xfrm>
          </p:grpSpPr>
          <p:sp>
            <p:nvSpPr>
              <p:cNvPr id="21" name="Cloud 2"/>
              <p:cNvSpPr/>
              <p:nvPr/>
            </p:nvSpPr>
            <p:spPr>
              <a:xfrm>
                <a:off x="9486470" y="5414665"/>
                <a:ext cx="1563934" cy="840181"/>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algn="ctr">
                  <a:lnSpc>
                    <a:spcPct val="80000"/>
                  </a:lnSpc>
                </a:pPr>
                <a:r>
                  <a:rPr lang="en-US" sz="1100" b="1" dirty="0">
                    <a:solidFill>
                      <a:srgbClr val="000000"/>
                    </a:solidFill>
                  </a:rPr>
                  <a:t>Enterprise/Govt.</a:t>
                </a:r>
              </a:p>
            </p:txBody>
          </p:sp>
          <p:sp>
            <p:nvSpPr>
              <p:cNvPr id="22" name="Cloud 2"/>
              <p:cNvSpPr/>
              <p:nvPr/>
            </p:nvSpPr>
            <p:spPr>
              <a:xfrm>
                <a:off x="5926388" y="5414665"/>
                <a:ext cx="1563934" cy="840181"/>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algn="ctr">
                  <a:lnSpc>
                    <a:spcPct val="80000"/>
                  </a:lnSpc>
                </a:pPr>
                <a:r>
                  <a:rPr lang="en-US" sz="1100" b="1" dirty="0">
                    <a:solidFill>
                      <a:srgbClr val="000000"/>
                    </a:solidFill>
                  </a:rPr>
                  <a:t>SMB</a:t>
                </a:r>
              </a:p>
            </p:txBody>
          </p:sp>
          <p:sp>
            <p:nvSpPr>
              <p:cNvPr id="23" name="Cloud 2"/>
              <p:cNvSpPr/>
              <p:nvPr/>
            </p:nvSpPr>
            <p:spPr>
              <a:xfrm>
                <a:off x="4184585" y="5414665"/>
                <a:ext cx="1563934" cy="840181"/>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algn="ctr">
                  <a:lnSpc>
                    <a:spcPct val="80000"/>
                  </a:lnSpc>
                </a:pPr>
                <a:r>
                  <a:rPr lang="en-US" sz="1100" b="1" dirty="0">
                    <a:solidFill>
                      <a:srgbClr val="000000"/>
                    </a:solidFill>
                  </a:rPr>
                  <a:t>Residential</a:t>
                </a:r>
              </a:p>
            </p:txBody>
          </p:sp>
          <p:sp>
            <p:nvSpPr>
              <p:cNvPr id="24" name="Cloud 2"/>
              <p:cNvSpPr/>
              <p:nvPr/>
            </p:nvSpPr>
            <p:spPr>
              <a:xfrm>
                <a:off x="7807789" y="5414665"/>
                <a:ext cx="1563934" cy="840181"/>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algn="ctr">
                  <a:lnSpc>
                    <a:spcPct val="80000"/>
                  </a:lnSpc>
                </a:pPr>
                <a:r>
                  <a:rPr lang="en-US" sz="1100" b="1" dirty="0">
                    <a:solidFill>
                      <a:srgbClr val="000000"/>
                    </a:solidFill>
                  </a:rPr>
                  <a:t>Mobile</a:t>
                </a:r>
              </a:p>
            </p:txBody>
          </p:sp>
          <p:sp>
            <p:nvSpPr>
              <p:cNvPr id="25" name="Cloud 2"/>
              <p:cNvSpPr/>
              <p:nvPr/>
            </p:nvSpPr>
            <p:spPr>
              <a:xfrm>
                <a:off x="5155141" y="4655715"/>
                <a:ext cx="1563934" cy="840181"/>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algn="ctr">
                  <a:lnSpc>
                    <a:spcPct val="80000"/>
                  </a:lnSpc>
                </a:pPr>
                <a:r>
                  <a:rPr lang="en-US" sz="1100" b="1" dirty="0"/>
                  <a:t>Access</a:t>
                </a:r>
              </a:p>
            </p:txBody>
          </p:sp>
          <p:sp>
            <p:nvSpPr>
              <p:cNvPr id="26" name="Cloud 2"/>
              <p:cNvSpPr/>
              <p:nvPr/>
            </p:nvSpPr>
            <p:spPr>
              <a:xfrm>
                <a:off x="6824831" y="4648200"/>
                <a:ext cx="1563934" cy="840181"/>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algn="ctr">
                  <a:lnSpc>
                    <a:spcPct val="80000"/>
                  </a:lnSpc>
                </a:pPr>
                <a:r>
                  <a:rPr lang="en-US" sz="1100" b="1" dirty="0"/>
                  <a:t>Metro</a:t>
                </a:r>
              </a:p>
            </p:txBody>
          </p:sp>
          <p:sp>
            <p:nvSpPr>
              <p:cNvPr id="27" name="Cloud 2"/>
              <p:cNvSpPr/>
              <p:nvPr/>
            </p:nvSpPr>
            <p:spPr>
              <a:xfrm>
                <a:off x="8464660" y="4648200"/>
                <a:ext cx="1563934" cy="840181"/>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algn="ctr">
                  <a:lnSpc>
                    <a:spcPct val="80000"/>
                  </a:lnSpc>
                </a:pPr>
                <a:r>
                  <a:rPr lang="en-US" sz="1100" b="1" dirty="0"/>
                  <a:t>Backhaul/Core</a:t>
                </a:r>
              </a:p>
            </p:txBody>
          </p:sp>
          <p:sp>
            <p:nvSpPr>
              <p:cNvPr id="28" name="Cloud 2"/>
              <p:cNvSpPr/>
              <p:nvPr/>
            </p:nvSpPr>
            <p:spPr>
              <a:xfrm>
                <a:off x="10088316" y="4648200"/>
                <a:ext cx="1563934" cy="840181"/>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algn="ctr">
                  <a:lnSpc>
                    <a:spcPct val="80000"/>
                  </a:lnSpc>
                </a:pPr>
                <a:r>
                  <a:rPr lang="en-US" sz="1100" b="1" dirty="0"/>
                  <a:t>Data Center</a:t>
                </a:r>
              </a:p>
            </p:txBody>
          </p:sp>
        </p:grpSp>
      </p:grpSp>
      <p:sp>
        <p:nvSpPr>
          <p:cNvPr id="37" name="Rectangle 3"/>
          <p:cNvSpPr/>
          <p:nvPr userDrawn="1"/>
        </p:nvSpPr>
        <p:spPr>
          <a:xfrm>
            <a:off x="-4766" y="590550"/>
            <a:ext cx="9148767" cy="6267450"/>
          </a:xfrm>
          <a:custGeom>
            <a:avLst/>
            <a:gdLst>
              <a:gd name="connsiteX0" fmla="*/ 0 w 7620000"/>
              <a:gd name="connsiteY0" fmla="*/ 0 h 3276600"/>
              <a:gd name="connsiteX1" fmla="*/ 7620000 w 7620000"/>
              <a:gd name="connsiteY1" fmla="*/ 0 h 3276600"/>
              <a:gd name="connsiteX2" fmla="*/ 7620000 w 7620000"/>
              <a:gd name="connsiteY2" fmla="*/ 3276600 h 3276600"/>
              <a:gd name="connsiteX3" fmla="*/ 0 w 7620000"/>
              <a:gd name="connsiteY3" fmla="*/ 3276600 h 3276600"/>
              <a:gd name="connsiteX4" fmla="*/ 0 w 7620000"/>
              <a:gd name="connsiteY4" fmla="*/ 0 h 3276600"/>
              <a:gd name="connsiteX0" fmla="*/ 4791075 w 7620000"/>
              <a:gd name="connsiteY0" fmla="*/ 1952625 h 3276600"/>
              <a:gd name="connsiteX1" fmla="*/ 7620000 w 7620000"/>
              <a:gd name="connsiteY1" fmla="*/ 0 h 3276600"/>
              <a:gd name="connsiteX2" fmla="*/ 7620000 w 7620000"/>
              <a:gd name="connsiteY2" fmla="*/ 3276600 h 3276600"/>
              <a:gd name="connsiteX3" fmla="*/ 0 w 7620000"/>
              <a:gd name="connsiteY3" fmla="*/ 3276600 h 3276600"/>
              <a:gd name="connsiteX4" fmla="*/ 4791075 w 7620000"/>
              <a:gd name="connsiteY4" fmla="*/ 1952625 h 3276600"/>
              <a:gd name="connsiteX0" fmla="*/ 5543550 w 7620000"/>
              <a:gd name="connsiteY0" fmla="*/ 2219325 h 3276600"/>
              <a:gd name="connsiteX1" fmla="*/ 7620000 w 7620000"/>
              <a:gd name="connsiteY1" fmla="*/ 0 h 3276600"/>
              <a:gd name="connsiteX2" fmla="*/ 7620000 w 7620000"/>
              <a:gd name="connsiteY2" fmla="*/ 3276600 h 3276600"/>
              <a:gd name="connsiteX3" fmla="*/ 0 w 7620000"/>
              <a:gd name="connsiteY3" fmla="*/ 3276600 h 3276600"/>
              <a:gd name="connsiteX4" fmla="*/ 5543550 w 7620000"/>
              <a:gd name="connsiteY4" fmla="*/ 2219325 h 3276600"/>
              <a:gd name="connsiteX0" fmla="*/ 5543550 w 7620000"/>
              <a:gd name="connsiteY0" fmla="*/ 2219325 h 3276600"/>
              <a:gd name="connsiteX1" fmla="*/ 7620000 w 7620000"/>
              <a:gd name="connsiteY1" fmla="*/ 0 h 3276600"/>
              <a:gd name="connsiteX2" fmla="*/ 7620000 w 7620000"/>
              <a:gd name="connsiteY2" fmla="*/ 3276600 h 3276600"/>
              <a:gd name="connsiteX3" fmla="*/ 0 w 7620000"/>
              <a:gd name="connsiteY3" fmla="*/ 3276600 h 3276600"/>
              <a:gd name="connsiteX4" fmla="*/ 5543550 w 7620000"/>
              <a:gd name="connsiteY4" fmla="*/ 2219325 h 3276600"/>
              <a:gd name="connsiteX0" fmla="*/ 5543550 w 7620000"/>
              <a:gd name="connsiteY0" fmla="*/ 2219325 h 3276600"/>
              <a:gd name="connsiteX1" fmla="*/ 7620000 w 7620000"/>
              <a:gd name="connsiteY1" fmla="*/ 0 h 3276600"/>
              <a:gd name="connsiteX2" fmla="*/ 7620000 w 7620000"/>
              <a:gd name="connsiteY2" fmla="*/ 3276600 h 3276600"/>
              <a:gd name="connsiteX3" fmla="*/ 0 w 7620000"/>
              <a:gd name="connsiteY3" fmla="*/ 3276600 h 3276600"/>
              <a:gd name="connsiteX4" fmla="*/ 5543550 w 7620000"/>
              <a:gd name="connsiteY4" fmla="*/ 2219325 h 3276600"/>
              <a:gd name="connsiteX0" fmla="*/ 5562007 w 7638457"/>
              <a:gd name="connsiteY0" fmla="*/ 2231111 h 3288386"/>
              <a:gd name="connsiteX1" fmla="*/ 7638457 w 7638457"/>
              <a:gd name="connsiteY1" fmla="*/ 11786 h 3288386"/>
              <a:gd name="connsiteX2" fmla="*/ 7638457 w 7638457"/>
              <a:gd name="connsiteY2" fmla="*/ 3288386 h 3288386"/>
              <a:gd name="connsiteX3" fmla="*/ 18457 w 7638457"/>
              <a:gd name="connsiteY3" fmla="*/ 3288386 h 3288386"/>
              <a:gd name="connsiteX4" fmla="*/ 5562007 w 7638457"/>
              <a:gd name="connsiteY4" fmla="*/ 2231111 h 3288386"/>
              <a:gd name="connsiteX0" fmla="*/ 5561159 w 7637609"/>
              <a:gd name="connsiteY0" fmla="*/ 2233594 h 3290869"/>
              <a:gd name="connsiteX1" fmla="*/ 7637609 w 7637609"/>
              <a:gd name="connsiteY1" fmla="*/ 14269 h 3290869"/>
              <a:gd name="connsiteX2" fmla="*/ 7637609 w 7637609"/>
              <a:gd name="connsiteY2" fmla="*/ 3290869 h 3290869"/>
              <a:gd name="connsiteX3" fmla="*/ 17609 w 7637609"/>
              <a:gd name="connsiteY3" fmla="*/ 3290869 h 3290869"/>
              <a:gd name="connsiteX4" fmla="*/ 5561159 w 7637609"/>
              <a:gd name="connsiteY4" fmla="*/ 2233594 h 3290869"/>
              <a:gd name="connsiteX0" fmla="*/ 5543550 w 7620000"/>
              <a:gd name="connsiteY0" fmla="*/ 2233594 h 3290869"/>
              <a:gd name="connsiteX1" fmla="*/ 7620000 w 7620000"/>
              <a:gd name="connsiteY1" fmla="*/ 14269 h 3290869"/>
              <a:gd name="connsiteX2" fmla="*/ 7620000 w 7620000"/>
              <a:gd name="connsiteY2" fmla="*/ 3290869 h 3290869"/>
              <a:gd name="connsiteX3" fmla="*/ 0 w 7620000"/>
              <a:gd name="connsiteY3" fmla="*/ 3290869 h 3290869"/>
              <a:gd name="connsiteX4" fmla="*/ 5543550 w 7620000"/>
              <a:gd name="connsiteY4" fmla="*/ 2233594 h 3290869"/>
              <a:gd name="connsiteX0" fmla="*/ 5543550 w 7620000"/>
              <a:gd name="connsiteY0" fmla="*/ 2219325 h 3276600"/>
              <a:gd name="connsiteX1" fmla="*/ 7620000 w 7620000"/>
              <a:gd name="connsiteY1" fmla="*/ 0 h 3276600"/>
              <a:gd name="connsiteX2" fmla="*/ 7620000 w 7620000"/>
              <a:gd name="connsiteY2" fmla="*/ 3276600 h 3276600"/>
              <a:gd name="connsiteX3" fmla="*/ 0 w 7620000"/>
              <a:gd name="connsiteY3" fmla="*/ 3276600 h 3276600"/>
              <a:gd name="connsiteX4" fmla="*/ 5543550 w 7620000"/>
              <a:gd name="connsiteY4" fmla="*/ 2219325 h 3276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00" h="3276600">
                <a:moveTo>
                  <a:pt x="5543550" y="2219325"/>
                </a:moveTo>
                <a:cubicBezTo>
                  <a:pt x="6575425" y="1320800"/>
                  <a:pt x="6397625" y="166687"/>
                  <a:pt x="7620000" y="0"/>
                </a:cubicBezTo>
                <a:lnTo>
                  <a:pt x="7620000" y="3276600"/>
                </a:lnTo>
                <a:lnTo>
                  <a:pt x="0" y="3276600"/>
                </a:lnTo>
                <a:cubicBezTo>
                  <a:pt x="720725" y="2433638"/>
                  <a:pt x="4511675" y="3117850"/>
                  <a:pt x="5543550" y="2219325"/>
                </a:cubicBezTo>
                <a:close/>
              </a:path>
            </a:pathLst>
          </a:custGeom>
          <a:gradFill>
            <a:gsLst>
              <a:gs pos="0">
                <a:srgbClr val="006032">
                  <a:alpha val="48000"/>
                </a:srgbClr>
              </a:gs>
              <a:gs pos="100000">
                <a:srgbClr val="006032">
                  <a:alpha val="52000"/>
                </a:srgbClr>
              </a:gs>
              <a:gs pos="34000">
                <a:schemeClr val="bg1">
                  <a:lumMod val="95000"/>
                  <a:alpha val="50000"/>
                </a:schemeClr>
              </a:gs>
              <a:gs pos="6000">
                <a:srgbClr val="97C642">
                  <a:alpha val="52000"/>
                </a:srgbClr>
              </a:gs>
              <a:gs pos="91000">
                <a:srgbClr val="97C642">
                  <a:alpha val="51000"/>
                </a:srgbClr>
              </a:gs>
              <a:gs pos="62000">
                <a:schemeClr val="bg1">
                  <a:alpha val="48000"/>
                </a:schemeClr>
              </a:gs>
            </a:gsLst>
            <a:lin ang="8400000" scaled="0"/>
          </a:gradFill>
          <a:ln w="9525">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Freeform 37"/>
          <p:cNvSpPr/>
          <p:nvPr userDrawn="1"/>
        </p:nvSpPr>
        <p:spPr>
          <a:xfrm>
            <a:off x="-4905" y="1"/>
            <a:ext cx="9177510" cy="6858000"/>
          </a:xfrm>
          <a:custGeom>
            <a:avLst/>
            <a:gdLst>
              <a:gd name="connsiteX0" fmla="*/ 11112072 w 12095117"/>
              <a:gd name="connsiteY0" fmla="*/ 343473 h 5191093"/>
              <a:gd name="connsiteX1" fmla="*/ 8168847 w 12095117"/>
              <a:gd name="connsiteY1" fmla="*/ 533973 h 5191093"/>
              <a:gd name="connsiteX2" fmla="*/ 4968447 w 12095117"/>
              <a:gd name="connsiteY2" fmla="*/ 2305623 h 5191093"/>
              <a:gd name="connsiteX3" fmla="*/ 3034872 w 12095117"/>
              <a:gd name="connsiteY3" fmla="*/ 2534223 h 5191093"/>
              <a:gd name="connsiteX4" fmla="*/ 1425147 w 12095117"/>
              <a:gd name="connsiteY4" fmla="*/ 3039048 h 5191093"/>
              <a:gd name="connsiteX5" fmla="*/ 177372 w 12095117"/>
              <a:gd name="connsiteY5" fmla="*/ 4124898 h 5191093"/>
              <a:gd name="connsiteX6" fmla="*/ 91647 w 12095117"/>
              <a:gd name="connsiteY6" fmla="*/ 4744023 h 5191093"/>
              <a:gd name="connsiteX7" fmla="*/ 967947 w 12095117"/>
              <a:gd name="connsiteY7" fmla="*/ 4858323 h 5191093"/>
              <a:gd name="connsiteX8" fmla="*/ 11264472 w 12095117"/>
              <a:gd name="connsiteY8" fmla="*/ 4848798 h 5191093"/>
              <a:gd name="connsiteX9" fmla="*/ 11112072 w 12095117"/>
              <a:gd name="connsiteY9" fmla="*/ 343473 h 5191093"/>
              <a:gd name="connsiteX0" fmla="*/ 11112072 w 12095117"/>
              <a:gd name="connsiteY0" fmla="*/ 343473 h 5191093"/>
              <a:gd name="connsiteX1" fmla="*/ 8168847 w 12095117"/>
              <a:gd name="connsiteY1" fmla="*/ 533973 h 5191093"/>
              <a:gd name="connsiteX2" fmla="*/ 4968447 w 12095117"/>
              <a:gd name="connsiteY2" fmla="*/ 2305623 h 5191093"/>
              <a:gd name="connsiteX3" fmla="*/ 3034872 w 12095117"/>
              <a:gd name="connsiteY3" fmla="*/ 2534223 h 5191093"/>
              <a:gd name="connsiteX4" fmla="*/ 1425147 w 12095117"/>
              <a:gd name="connsiteY4" fmla="*/ 3039048 h 5191093"/>
              <a:gd name="connsiteX5" fmla="*/ 177372 w 12095117"/>
              <a:gd name="connsiteY5" fmla="*/ 4124898 h 5191093"/>
              <a:gd name="connsiteX6" fmla="*/ 91647 w 12095117"/>
              <a:gd name="connsiteY6" fmla="*/ 4744023 h 5191093"/>
              <a:gd name="connsiteX7" fmla="*/ 967947 w 12095117"/>
              <a:gd name="connsiteY7" fmla="*/ 4858323 h 5191093"/>
              <a:gd name="connsiteX8" fmla="*/ 11264472 w 12095117"/>
              <a:gd name="connsiteY8" fmla="*/ 4848798 h 5191093"/>
              <a:gd name="connsiteX9" fmla="*/ 11112072 w 12095117"/>
              <a:gd name="connsiteY9" fmla="*/ 343473 h 5191093"/>
              <a:gd name="connsiteX0" fmla="*/ 11112072 w 12095117"/>
              <a:gd name="connsiteY0" fmla="*/ 343473 h 4866436"/>
              <a:gd name="connsiteX1" fmla="*/ 8168847 w 12095117"/>
              <a:gd name="connsiteY1" fmla="*/ 533973 h 4866436"/>
              <a:gd name="connsiteX2" fmla="*/ 4968447 w 12095117"/>
              <a:gd name="connsiteY2" fmla="*/ 2305623 h 4866436"/>
              <a:gd name="connsiteX3" fmla="*/ 3034872 w 12095117"/>
              <a:gd name="connsiteY3" fmla="*/ 2534223 h 4866436"/>
              <a:gd name="connsiteX4" fmla="*/ 1425147 w 12095117"/>
              <a:gd name="connsiteY4" fmla="*/ 3039048 h 4866436"/>
              <a:gd name="connsiteX5" fmla="*/ 177372 w 12095117"/>
              <a:gd name="connsiteY5" fmla="*/ 4124898 h 4866436"/>
              <a:gd name="connsiteX6" fmla="*/ 91647 w 12095117"/>
              <a:gd name="connsiteY6" fmla="*/ 4744023 h 4866436"/>
              <a:gd name="connsiteX7" fmla="*/ 967947 w 12095117"/>
              <a:gd name="connsiteY7" fmla="*/ 4858323 h 4866436"/>
              <a:gd name="connsiteX8" fmla="*/ 11264472 w 12095117"/>
              <a:gd name="connsiteY8" fmla="*/ 4848798 h 4866436"/>
              <a:gd name="connsiteX9" fmla="*/ 11112072 w 12095117"/>
              <a:gd name="connsiteY9" fmla="*/ 343473 h 4866436"/>
              <a:gd name="connsiteX0" fmla="*/ 11112072 w 11350587"/>
              <a:gd name="connsiteY0" fmla="*/ 343473 h 4866436"/>
              <a:gd name="connsiteX1" fmla="*/ 8168847 w 11350587"/>
              <a:gd name="connsiteY1" fmla="*/ 533973 h 4866436"/>
              <a:gd name="connsiteX2" fmla="*/ 4968447 w 11350587"/>
              <a:gd name="connsiteY2" fmla="*/ 2305623 h 4866436"/>
              <a:gd name="connsiteX3" fmla="*/ 3034872 w 11350587"/>
              <a:gd name="connsiteY3" fmla="*/ 2534223 h 4866436"/>
              <a:gd name="connsiteX4" fmla="*/ 1425147 w 11350587"/>
              <a:gd name="connsiteY4" fmla="*/ 3039048 h 4866436"/>
              <a:gd name="connsiteX5" fmla="*/ 177372 w 11350587"/>
              <a:gd name="connsiteY5" fmla="*/ 4124898 h 4866436"/>
              <a:gd name="connsiteX6" fmla="*/ 91647 w 11350587"/>
              <a:gd name="connsiteY6" fmla="*/ 4744023 h 4866436"/>
              <a:gd name="connsiteX7" fmla="*/ 967947 w 11350587"/>
              <a:gd name="connsiteY7" fmla="*/ 4858323 h 4866436"/>
              <a:gd name="connsiteX8" fmla="*/ 11264472 w 11350587"/>
              <a:gd name="connsiteY8" fmla="*/ 4848798 h 4866436"/>
              <a:gd name="connsiteX9" fmla="*/ 11112072 w 11350587"/>
              <a:gd name="connsiteY9" fmla="*/ 343473 h 4866436"/>
              <a:gd name="connsiteX0" fmla="*/ 11112072 w 11350587"/>
              <a:gd name="connsiteY0" fmla="*/ 343473 h 4866436"/>
              <a:gd name="connsiteX1" fmla="*/ 8168847 w 11350587"/>
              <a:gd name="connsiteY1" fmla="*/ 533973 h 4866436"/>
              <a:gd name="connsiteX2" fmla="*/ 4968447 w 11350587"/>
              <a:gd name="connsiteY2" fmla="*/ 2305623 h 4866436"/>
              <a:gd name="connsiteX3" fmla="*/ 3034872 w 11350587"/>
              <a:gd name="connsiteY3" fmla="*/ 2534223 h 4866436"/>
              <a:gd name="connsiteX4" fmla="*/ 1425147 w 11350587"/>
              <a:gd name="connsiteY4" fmla="*/ 3039048 h 4866436"/>
              <a:gd name="connsiteX5" fmla="*/ 177372 w 11350587"/>
              <a:gd name="connsiteY5" fmla="*/ 4124898 h 4866436"/>
              <a:gd name="connsiteX6" fmla="*/ 91647 w 11350587"/>
              <a:gd name="connsiteY6" fmla="*/ 4744023 h 4866436"/>
              <a:gd name="connsiteX7" fmla="*/ 967947 w 11350587"/>
              <a:gd name="connsiteY7" fmla="*/ 4858323 h 4866436"/>
              <a:gd name="connsiteX8" fmla="*/ 11264472 w 11350587"/>
              <a:gd name="connsiteY8" fmla="*/ 4848798 h 4866436"/>
              <a:gd name="connsiteX9" fmla="*/ 11112072 w 11350587"/>
              <a:gd name="connsiteY9" fmla="*/ 343473 h 4866436"/>
              <a:gd name="connsiteX0" fmla="*/ 11112072 w 11264472"/>
              <a:gd name="connsiteY0" fmla="*/ 2023630 h 6546593"/>
              <a:gd name="connsiteX1" fmla="*/ 8168847 w 11264472"/>
              <a:gd name="connsiteY1" fmla="*/ 2214130 h 6546593"/>
              <a:gd name="connsiteX2" fmla="*/ 4968447 w 11264472"/>
              <a:gd name="connsiteY2" fmla="*/ 3985780 h 6546593"/>
              <a:gd name="connsiteX3" fmla="*/ 3034872 w 11264472"/>
              <a:gd name="connsiteY3" fmla="*/ 4214380 h 6546593"/>
              <a:gd name="connsiteX4" fmla="*/ 1425147 w 11264472"/>
              <a:gd name="connsiteY4" fmla="*/ 4719205 h 6546593"/>
              <a:gd name="connsiteX5" fmla="*/ 177372 w 11264472"/>
              <a:gd name="connsiteY5" fmla="*/ 5805055 h 6546593"/>
              <a:gd name="connsiteX6" fmla="*/ 91647 w 11264472"/>
              <a:gd name="connsiteY6" fmla="*/ 6424180 h 6546593"/>
              <a:gd name="connsiteX7" fmla="*/ 967947 w 11264472"/>
              <a:gd name="connsiteY7" fmla="*/ 6538480 h 6546593"/>
              <a:gd name="connsiteX8" fmla="*/ 11264472 w 11264472"/>
              <a:gd name="connsiteY8" fmla="*/ 6528955 h 6546593"/>
              <a:gd name="connsiteX9" fmla="*/ 11112072 w 11264472"/>
              <a:gd name="connsiteY9" fmla="*/ 2023630 h 6546593"/>
              <a:gd name="connsiteX0" fmla="*/ 11112072 w 11264472"/>
              <a:gd name="connsiteY0" fmla="*/ 2023630 h 6546593"/>
              <a:gd name="connsiteX1" fmla="*/ 8168847 w 11264472"/>
              <a:gd name="connsiteY1" fmla="*/ 2214130 h 6546593"/>
              <a:gd name="connsiteX2" fmla="*/ 4968447 w 11264472"/>
              <a:gd name="connsiteY2" fmla="*/ 3985780 h 6546593"/>
              <a:gd name="connsiteX3" fmla="*/ 3034872 w 11264472"/>
              <a:gd name="connsiteY3" fmla="*/ 4214380 h 6546593"/>
              <a:gd name="connsiteX4" fmla="*/ 1425147 w 11264472"/>
              <a:gd name="connsiteY4" fmla="*/ 4719205 h 6546593"/>
              <a:gd name="connsiteX5" fmla="*/ 177372 w 11264472"/>
              <a:gd name="connsiteY5" fmla="*/ 5805055 h 6546593"/>
              <a:gd name="connsiteX6" fmla="*/ 91647 w 11264472"/>
              <a:gd name="connsiteY6" fmla="*/ 6424180 h 6546593"/>
              <a:gd name="connsiteX7" fmla="*/ 967947 w 11264472"/>
              <a:gd name="connsiteY7" fmla="*/ 6538480 h 6546593"/>
              <a:gd name="connsiteX8" fmla="*/ 11264472 w 11264472"/>
              <a:gd name="connsiteY8" fmla="*/ 6528955 h 6546593"/>
              <a:gd name="connsiteX9" fmla="*/ 11112072 w 11264472"/>
              <a:gd name="connsiteY9" fmla="*/ 2023630 h 6546593"/>
              <a:gd name="connsiteX0" fmla="*/ 11112072 w 11264472"/>
              <a:gd name="connsiteY0" fmla="*/ 648005 h 5170968"/>
              <a:gd name="connsiteX1" fmla="*/ 8168847 w 11264472"/>
              <a:gd name="connsiteY1" fmla="*/ 838505 h 5170968"/>
              <a:gd name="connsiteX2" fmla="*/ 4968447 w 11264472"/>
              <a:gd name="connsiteY2" fmla="*/ 2610155 h 5170968"/>
              <a:gd name="connsiteX3" fmla="*/ 3034872 w 11264472"/>
              <a:gd name="connsiteY3" fmla="*/ 2838755 h 5170968"/>
              <a:gd name="connsiteX4" fmla="*/ 1425147 w 11264472"/>
              <a:gd name="connsiteY4" fmla="*/ 3343580 h 5170968"/>
              <a:gd name="connsiteX5" fmla="*/ 177372 w 11264472"/>
              <a:gd name="connsiteY5" fmla="*/ 4429430 h 5170968"/>
              <a:gd name="connsiteX6" fmla="*/ 91647 w 11264472"/>
              <a:gd name="connsiteY6" fmla="*/ 5048555 h 5170968"/>
              <a:gd name="connsiteX7" fmla="*/ 967947 w 11264472"/>
              <a:gd name="connsiteY7" fmla="*/ 5162855 h 5170968"/>
              <a:gd name="connsiteX8" fmla="*/ 11264472 w 11264472"/>
              <a:gd name="connsiteY8" fmla="*/ 5153330 h 5170968"/>
              <a:gd name="connsiteX9" fmla="*/ 11112072 w 11264472"/>
              <a:gd name="connsiteY9" fmla="*/ 648005 h 5170968"/>
              <a:gd name="connsiteX0" fmla="*/ 11112072 w 11143736"/>
              <a:gd name="connsiteY0" fmla="*/ 648005 h 5174235"/>
              <a:gd name="connsiteX1" fmla="*/ 8168847 w 11143736"/>
              <a:gd name="connsiteY1" fmla="*/ 838505 h 5174235"/>
              <a:gd name="connsiteX2" fmla="*/ 4968447 w 11143736"/>
              <a:gd name="connsiteY2" fmla="*/ 2610155 h 5174235"/>
              <a:gd name="connsiteX3" fmla="*/ 3034872 w 11143736"/>
              <a:gd name="connsiteY3" fmla="*/ 2838755 h 5174235"/>
              <a:gd name="connsiteX4" fmla="*/ 1425147 w 11143736"/>
              <a:gd name="connsiteY4" fmla="*/ 3343580 h 5174235"/>
              <a:gd name="connsiteX5" fmla="*/ 177372 w 11143736"/>
              <a:gd name="connsiteY5" fmla="*/ 4429430 h 5174235"/>
              <a:gd name="connsiteX6" fmla="*/ 91647 w 11143736"/>
              <a:gd name="connsiteY6" fmla="*/ 5048555 h 5174235"/>
              <a:gd name="connsiteX7" fmla="*/ 967947 w 11143736"/>
              <a:gd name="connsiteY7" fmla="*/ 5162855 h 5174235"/>
              <a:gd name="connsiteX8" fmla="*/ 10940622 w 11143736"/>
              <a:gd name="connsiteY8" fmla="*/ 5162855 h 5174235"/>
              <a:gd name="connsiteX9" fmla="*/ 11112072 w 11143736"/>
              <a:gd name="connsiteY9" fmla="*/ 648005 h 5174235"/>
              <a:gd name="connsiteX0" fmla="*/ 11112072 w 11174304"/>
              <a:gd name="connsiteY0" fmla="*/ 648005 h 5174235"/>
              <a:gd name="connsiteX1" fmla="*/ 8168847 w 11174304"/>
              <a:gd name="connsiteY1" fmla="*/ 838505 h 5174235"/>
              <a:gd name="connsiteX2" fmla="*/ 4968447 w 11174304"/>
              <a:gd name="connsiteY2" fmla="*/ 2610155 h 5174235"/>
              <a:gd name="connsiteX3" fmla="*/ 3034872 w 11174304"/>
              <a:gd name="connsiteY3" fmla="*/ 2838755 h 5174235"/>
              <a:gd name="connsiteX4" fmla="*/ 1425147 w 11174304"/>
              <a:gd name="connsiteY4" fmla="*/ 3343580 h 5174235"/>
              <a:gd name="connsiteX5" fmla="*/ 177372 w 11174304"/>
              <a:gd name="connsiteY5" fmla="*/ 4429430 h 5174235"/>
              <a:gd name="connsiteX6" fmla="*/ 91647 w 11174304"/>
              <a:gd name="connsiteY6" fmla="*/ 5048555 h 5174235"/>
              <a:gd name="connsiteX7" fmla="*/ 967947 w 11174304"/>
              <a:gd name="connsiteY7" fmla="*/ 5162855 h 5174235"/>
              <a:gd name="connsiteX8" fmla="*/ 10940622 w 11174304"/>
              <a:gd name="connsiteY8" fmla="*/ 5162855 h 5174235"/>
              <a:gd name="connsiteX9" fmla="*/ 11112072 w 11174304"/>
              <a:gd name="connsiteY9" fmla="*/ 648005 h 5174235"/>
              <a:gd name="connsiteX0" fmla="*/ 11112072 w 11112072"/>
              <a:gd name="connsiteY0" fmla="*/ 648005 h 5174235"/>
              <a:gd name="connsiteX1" fmla="*/ 8168847 w 11112072"/>
              <a:gd name="connsiteY1" fmla="*/ 838505 h 5174235"/>
              <a:gd name="connsiteX2" fmla="*/ 4968447 w 11112072"/>
              <a:gd name="connsiteY2" fmla="*/ 2610155 h 5174235"/>
              <a:gd name="connsiteX3" fmla="*/ 3034872 w 11112072"/>
              <a:gd name="connsiteY3" fmla="*/ 2838755 h 5174235"/>
              <a:gd name="connsiteX4" fmla="*/ 1425147 w 11112072"/>
              <a:gd name="connsiteY4" fmla="*/ 3343580 h 5174235"/>
              <a:gd name="connsiteX5" fmla="*/ 177372 w 11112072"/>
              <a:gd name="connsiteY5" fmla="*/ 4429430 h 5174235"/>
              <a:gd name="connsiteX6" fmla="*/ 91647 w 11112072"/>
              <a:gd name="connsiteY6" fmla="*/ 5048555 h 5174235"/>
              <a:gd name="connsiteX7" fmla="*/ 967947 w 11112072"/>
              <a:gd name="connsiteY7" fmla="*/ 5162855 h 5174235"/>
              <a:gd name="connsiteX8" fmla="*/ 10940622 w 11112072"/>
              <a:gd name="connsiteY8" fmla="*/ 5162855 h 5174235"/>
              <a:gd name="connsiteX9" fmla="*/ 11112072 w 11112072"/>
              <a:gd name="connsiteY9" fmla="*/ 648005 h 5174235"/>
              <a:gd name="connsiteX0" fmla="*/ 11112072 w 11112072"/>
              <a:gd name="connsiteY0" fmla="*/ 132692 h 4658922"/>
              <a:gd name="connsiteX1" fmla="*/ 8168847 w 11112072"/>
              <a:gd name="connsiteY1" fmla="*/ 323192 h 4658922"/>
              <a:gd name="connsiteX2" fmla="*/ 4968447 w 11112072"/>
              <a:gd name="connsiteY2" fmla="*/ 2094842 h 4658922"/>
              <a:gd name="connsiteX3" fmla="*/ 3034872 w 11112072"/>
              <a:gd name="connsiteY3" fmla="*/ 2323442 h 4658922"/>
              <a:gd name="connsiteX4" fmla="*/ 1425147 w 11112072"/>
              <a:gd name="connsiteY4" fmla="*/ 2828267 h 4658922"/>
              <a:gd name="connsiteX5" fmla="*/ 177372 w 11112072"/>
              <a:gd name="connsiteY5" fmla="*/ 3914117 h 4658922"/>
              <a:gd name="connsiteX6" fmla="*/ 91647 w 11112072"/>
              <a:gd name="connsiteY6" fmla="*/ 4533242 h 4658922"/>
              <a:gd name="connsiteX7" fmla="*/ 967947 w 11112072"/>
              <a:gd name="connsiteY7" fmla="*/ 4647542 h 4658922"/>
              <a:gd name="connsiteX8" fmla="*/ 10940622 w 11112072"/>
              <a:gd name="connsiteY8" fmla="*/ 4647542 h 4658922"/>
              <a:gd name="connsiteX9" fmla="*/ 11112072 w 11112072"/>
              <a:gd name="connsiteY9" fmla="*/ 132692 h 4658922"/>
              <a:gd name="connsiteX0" fmla="*/ 11112072 w 11112072"/>
              <a:gd name="connsiteY0" fmla="*/ 132692 h 4658922"/>
              <a:gd name="connsiteX1" fmla="*/ 8168847 w 11112072"/>
              <a:gd name="connsiteY1" fmla="*/ 323192 h 4658922"/>
              <a:gd name="connsiteX2" fmla="*/ 4968447 w 11112072"/>
              <a:gd name="connsiteY2" fmla="*/ 2094842 h 4658922"/>
              <a:gd name="connsiteX3" fmla="*/ 3034872 w 11112072"/>
              <a:gd name="connsiteY3" fmla="*/ 2323442 h 4658922"/>
              <a:gd name="connsiteX4" fmla="*/ 1425147 w 11112072"/>
              <a:gd name="connsiteY4" fmla="*/ 2828267 h 4658922"/>
              <a:gd name="connsiteX5" fmla="*/ 177372 w 11112072"/>
              <a:gd name="connsiteY5" fmla="*/ 3914117 h 4658922"/>
              <a:gd name="connsiteX6" fmla="*/ 91647 w 11112072"/>
              <a:gd name="connsiteY6" fmla="*/ 4533242 h 4658922"/>
              <a:gd name="connsiteX7" fmla="*/ 967947 w 11112072"/>
              <a:gd name="connsiteY7" fmla="*/ 4647542 h 4658922"/>
              <a:gd name="connsiteX8" fmla="*/ 10940622 w 11112072"/>
              <a:gd name="connsiteY8" fmla="*/ 4647542 h 4658922"/>
              <a:gd name="connsiteX9" fmla="*/ 11112072 w 11112072"/>
              <a:gd name="connsiteY9" fmla="*/ 132692 h 4658922"/>
              <a:gd name="connsiteX0" fmla="*/ 11131084 w 11131084"/>
              <a:gd name="connsiteY0" fmla="*/ 132692 h 4658922"/>
              <a:gd name="connsiteX1" fmla="*/ 8187859 w 11131084"/>
              <a:gd name="connsiteY1" fmla="*/ 323192 h 4658922"/>
              <a:gd name="connsiteX2" fmla="*/ 4987459 w 11131084"/>
              <a:gd name="connsiteY2" fmla="*/ 2094842 h 4658922"/>
              <a:gd name="connsiteX3" fmla="*/ 3053884 w 11131084"/>
              <a:gd name="connsiteY3" fmla="*/ 2323442 h 4658922"/>
              <a:gd name="connsiteX4" fmla="*/ 1444159 w 11131084"/>
              <a:gd name="connsiteY4" fmla="*/ 2828267 h 4658922"/>
              <a:gd name="connsiteX5" fmla="*/ 196384 w 11131084"/>
              <a:gd name="connsiteY5" fmla="*/ 3914117 h 4658922"/>
              <a:gd name="connsiteX6" fmla="*/ 82084 w 11131084"/>
              <a:gd name="connsiteY6" fmla="*/ 4514192 h 4658922"/>
              <a:gd name="connsiteX7" fmla="*/ 986959 w 11131084"/>
              <a:gd name="connsiteY7" fmla="*/ 4647542 h 4658922"/>
              <a:gd name="connsiteX8" fmla="*/ 10959634 w 11131084"/>
              <a:gd name="connsiteY8" fmla="*/ 4647542 h 4658922"/>
              <a:gd name="connsiteX9" fmla="*/ 11131084 w 11131084"/>
              <a:gd name="connsiteY9" fmla="*/ 132692 h 4658922"/>
              <a:gd name="connsiteX0" fmla="*/ 11131084 w 11131084"/>
              <a:gd name="connsiteY0" fmla="*/ 132692 h 4658922"/>
              <a:gd name="connsiteX1" fmla="*/ 8187859 w 11131084"/>
              <a:gd name="connsiteY1" fmla="*/ 323192 h 4658922"/>
              <a:gd name="connsiteX2" fmla="*/ 4987459 w 11131084"/>
              <a:gd name="connsiteY2" fmla="*/ 2094842 h 4658922"/>
              <a:gd name="connsiteX3" fmla="*/ 3053884 w 11131084"/>
              <a:gd name="connsiteY3" fmla="*/ 2323442 h 4658922"/>
              <a:gd name="connsiteX4" fmla="*/ 1444159 w 11131084"/>
              <a:gd name="connsiteY4" fmla="*/ 2828267 h 4658922"/>
              <a:gd name="connsiteX5" fmla="*/ 196384 w 11131084"/>
              <a:gd name="connsiteY5" fmla="*/ 3914117 h 4658922"/>
              <a:gd name="connsiteX6" fmla="*/ 82084 w 11131084"/>
              <a:gd name="connsiteY6" fmla="*/ 4514192 h 4658922"/>
              <a:gd name="connsiteX7" fmla="*/ 986959 w 11131084"/>
              <a:gd name="connsiteY7" fmla="*/ 4647542 h 4658922"/>
              <a:gd name="connsiteX8" fmla="*/ 10959634 w 11131084"/>
              <a:gd name="connsiteY8" fmla="*/ 4647542 h 4658922"/>
              <a:gd name="connsiteX9" fmla="*/ 11131084 w 11131084"/>
              <a:gd name="connsiteY9" fmla="*/ 132692 h 4658922"/>
              <a:gd name="connsiteX0" fmla="*/ 11049000 w 11049000"/>
              <a:gd name="connsiteY0" fmla="*/ 132692 h 4658922"/>
              <a:gd name="connsiteX1" fmla="*/ 8105775 w 11049000"/>
              <a:gd name="connsiteY1" fmla="*/ 323192 h 4658922"/>
              <a:gd name="connsiteX2" fmla="*/ 4905375 w 11049000"/>
              <a:gd name="connsiteY2" fmla="*/ 2094842 h 4658922"/>
              <a:gd name="connsiteX3" fmla="*/ 2971800 w 11049000"/>
              <a:gd name="connsiteY3" fmla="*/ 2323442 h 4658922"/>
              <a:gd name="connsiteX4" fmla="*/ 1362075 w 11049000"/>
              <a:gd name="connsiteY4" fmla="*/ 2828267 h 4658922"/>
              <a:gd name="connsiteX5" fmla="*/ 114300 w 11049000"/>
              <a:gd name="connsiteY5" fmla="*/ 3914117 h 4658922"/>
              <a:gd name="connsiteX6" fmla="*/ 0 w 11049000"/>
              <a:gd name="connsiteY6" fmla="*/ 4514192 h 4658922"/>
              <a:gd name="connsiteX7" fmla="*/ 904875 w 11049000"/>
              <a:gd name="connsiteY7" fmla="*/ 4647542 h 4658922"/>
              <a:gd name="connsiteX8" fmla="*/ 10877550 w 11049000"/>
              <a:gd name="connsiteY8" fmla="*/ 4647542 h 4658922"/>
              <a:gd name="connsiteX9" fmla="*/ 11049000 w 11049000"/>
              <a:gd name="connsiteY9" fmla="*/ 132692 h 4658922"/>
              <a:gd name="connsiteX0" fmla="*/ 11049000 w 11049000"/>
              <a:gd name="connsiteY0" fmla="*/ 132692 h 4658922"/>
              <a:gd name="connsiteX1" fmla="*/ 8105775 w 11049000"/>
              <a:gd name="connsiteY1" fmla="*/ 323192 h 4658922"/>
              <a:gd name="connsiteX2" fmla="*/ 4905375 w 11049000"/>
              <a:gd name="connsiteY2" fmla="*/ 2094842 h 4658922"/>
              <a:gd name="connsiteX3" fmla="*/ 2971800 w 11049000"/>
              <a:gd name="connsiteY3" fmla="*/ 2323442 h 4658922"/>
              <a:gd name="connsiteX4" fmla="*/ 1362075 w 11049000"/>
              <a:gd name="connsiteY4" fmla="*/ 2828267 h 4658922"/>
              <a:gd name="connsiteX5" fmla="*/ 114300 w 11049000"/>
              <a:gd name="connsiteY5" fmla="*/ 3914117 h 4658922"/>
              <a:gd name="connsiteX6" fmla="*/ 0 w 11049000"/>
              <a:gd name="connsiteY6" fmla="*/ 4514192 h 4658922"/>
              <a:gd name="connsiteX7" fmla="*/ 904875 w 11049000"/>
              <a:gd name="connsiteY7" fmla="*/ 4647542 h 4658922"/>
              <a:gd name="connsiteX8" fmla="*/ 10877550 w 11049000"/>
              <a:gd name="connsiteY8" fmla="*/ 4647542 h 4658922"/>
              <a:gd name="connsiteX9" fmla="*/ 11049000 w 11049000"/>
              <a:gd name="connsiteY9" fmla="*/ 132692 h 4658922"/>
              <a:gd name="connsiteX0" fmla="*/ 11239500 w 11239500"/>
              <a:gd name="connsiteY0" fmla="*/ 132692 h 4682266"/>
              <a:gd name="connsiteX1" fmla="*/ 8296275 w 11239500"/>
              <a:gd name="connsiteY1" fmla="*/ 323192 h 4682266"/>
              <a:gd name="connsiteX2" fmla="*/ 5095875 w 11239500"/>
              <a:gd name="connsiteY2" fmla="*/ 2094842 h 4682266"/>
              <a:gd name="connsiteX3" fmla="*/ 3162300 w 11239500"/>
              <a:gd name="connsiteY3" fmla="*/ 2323442 h 4682266"/>
              <a:gd name="connsiteX4" fmla="*/ 1552575 w 11239500"/>
              <a:gd name="connsiteY4" fmla="*/ 2828267 h 4682266"/>
              <a:gd name="connsiteX5" fmla="*/ 304800 w 11239500"/>
              <a:gd name="connsiteY5" fmla="*/ 3914117 h 4682266"/>
              <a:gd name="connsiteX6" fmla="*/ 0 w 11239500"/>
              <a:gd name="connsiteY6" fmla="*/ 4638017 h 4682266"/>
              <a:gd name="connsiteX7" fmla="*/ 1095375 w 11239500"/>
              <a:gd name="connsiteY7" fmla="*/ 4647542 h 4682266"/>
              <a:gd name="connsiteX8" fmla="*/ 11068050 w 11239500"/>
              <a:gd name="connsiteY8" fmla="*/ 4647542 h 4682266"/>
              <a:gd name="connsiteX9" fmla="*/ 11239500 w 11239500"/>
              <a:gd name="connsiteY9" fmla="*/ 132692 h 4682266"/>
              <a:gd name="connsiteX0" fmla="*/ 11240229 w 11240229"/>
              <a:gd name="connsiteY0" fmla="*/ 132692 h 4682266"/>
              <a:gd name="connsiteX1" fmla="*/ 8297004 w 11240229"/>
              <a:gd name="connsiteY1" fmla="*/ 323192 h 4682266"/>
              <a:gd name="connsiteX2" fmla="*/ 5096604 w 11240229"/>
              <a:gd name="connsiteY2" fmla="*/ 2094842 h 4682266"/>
              <a:gd name="connsiteX3" fmla="*/ 3163029 w 11240229"/>
              <a:gd name="connsiteY3" fmla="*/ 2323442 h 4682266"/>
              <a:gd name="connsiteX4" fmla="*/ 1553304 w 11240229"/>
              <a:gd name="connsiteY4" fmla="*/ 2828267 h 4682266"/>
              <a:gd name="connsiteX5" fmla="*/ 305529 w 11240229"/>
              <a:gd name="connsiteY5" fmla="*/ 3914117 h 4682266"/>
              <a:gd name="connsiteX6" fmla="*/ 729 w 11240229"/>
              <a:gd name="connsiteY6" fmla="*/ 4638017 h 4682266"/>
              <a:gd name="connsiteX7" fmla="*/ 1096104 w 11240229"/>
              <a:gd name="connsiteY7" fmla="*/ 4647542 h 4682266"/>
              <a:gd name="connsiteX8" fmla="*/ 11068779 w 11240229"/>
              <a:gd name="connsiteY8" fmla="*/ 4647542 h 4682266"/>
              <a:gd name="connsiteX9" fmla="*/ 11240229 w 11240229"/>
              <a:gd name="connsiteY9" fmla="*/ 132692 h 4682266"/>
              <a:gd name="connsiteX0" fmla="*/ 11240229 w 11240229"/>
              <a:gd name="connsiteY0" fmla="*/ 132692 h 4658922"/>
              <a:gd name="connsiteX1" fmla="*/ 8297004 w 11240229"/>
              <a:gd name="connsiteY1" fmla="*/ 323192 h 4658922"/>
              <a:gd name="connsiteX2" fmla="*/ 5096604 w 11240229"/>
              <a:gd name="connsiteY2" fmla="*/ 2094842 h 4658922"/>
              <a:gd name="connsiteX3" fmla="*/ 3163029 w 11240229"/>
              <a:gd name="connsiteY3" fmla="*/ 2323442 h 4658922"/>
              <a:gd name="connsiteX4" fmla="*/ 1553304 w 11240229"/>
              <a:gd name="connsiteY4" fmla="*/ 2828267 h 4658922"/>
              <a:gd name="connsiteX5" fmla="*/ 305529 w 11240229"/>
              <a:gd name="connsiteY5" fmla="*/ 3914117 h 4658922"/>
              <a:gd name="connsiteX6" fmla="*/ 729 w 11240229"/>
              <a:gd name="connsiteY6" fmla="*/ 4638017 h 4658922"/>
              <a:gd name="connsiteX7" fmla="*/ 1096104 w 11240229"/>
              <a:gd name="connsiteY7" fmla="*/ 4647542 h 4658922"/>
              <a:gd name="connsiteX8" fmla="*/ 11068779 w 11240229"/>
              <a:gd name="connsiteY8" fmla="*/ 4647542 h 4658922"/>
              <a:gd name="connsiteX9" fmla="*/ 11240229 w 11240229"/>
              <a:gd name="connsiteY9" fmla="*/ 132692 h 4658922"/>
              <a:gd name="connsiteX0" fmla="*/ 11240229 w 11240229"/>
              <a:gd name="connsiteY0" fmla="*/ 56979 h 4583209"/>
              <a:gd name="connsiteX1" fmla="*/ 7344504 w 11240229"/>
              <a:gd name="connsiteY1" fmla="*/ 733254 h 4583209"/>
              <a:gd name="connsiteX2" fmla="*/ 5096604 w 11240229"/>
              <a:gd name="connsiteY2" fmla="*/ 2019129 h 4583209"/>
              <a:gd name="connsiteX3" fmla="*/ 3163029 w 11240229"/>
              <a:gd name="connsiteY3" fmla="*/ 2247729 h 4583209"/>
              <a:gd name="connsiteX4" fmla="*/ 1553304 w 11240229"/>
              <a:gd name="connsiteY4" fmla="*/ 2752554 h 4583209"/>
              <a:gd name="connsiteX5" fmla="*/ 305529 w 11240229"/>
              <a:gd name="connsiteY5" fmla="*/ 3838404 h 4583209"/>
              <a:gd name="connsiteX6" fmla="*/ 729 w 11240229"/>
              <a:gd name="connsiteY6" fmla="*/ 4562304 h 4583209"/>
              <a:gd name="connsiteX7" fmla="*/ 1096104 w 11240229"/>
              <a:gd name="connsiteY7" fmla="*/ 4571829 h 4583209"/>
              <a:gd name="connsiteX8" fmla="*/ 11068779 w 11240229"/>
              <a:gd name="connsiteY8" fmla="*/ 4571829 h 4583209"/>
              <a:gd name="connsiteX9" fmla="*/ 11240229 w 11240229"/>
              <a:gd name="connsiteY9" fmla="*/ 56979 h 4583209"/>
              <a:gd name="connsiteX0" fmla="*/ 11240229 w 11240229"/>
              <a:gd name="connsiteY0" fmla="*/ 68987 h 4595217"/>
              <a:gd name="connsiteX1" fmla="*/ 7344504 w 11240229"/>
              <a:gd name="connsiteY1" fmla="*/ 745262 h 4595217"/>
              <a:gd name="connsiteX2" fmla="*/ 5096604 w 11240229"/>
              <a:gd name="connsiteY2" fmla="*/ 2031137 h 4595217"/>
              <a:gd name="connsiteX3" fmla="*/ 3163029 w 11240229"/>
              <a:gd name="connsiteY3" fmla="*/ 2259737 h 4595217"/>
              <a:gd name="connsiteX4" fmla="*/ 1553304 w 11240229"/>
              <a:gd name="connsiteY4" fmla="*/ 2764562 h 4595217"/>
              <a:gd name="connsiteX5" fmla="*/ 305529 w 11240229"/>
              <a:gd name="connsiteY5" fmla="*/ 3850412 h 4595217"/>
              <a:gd name="connsiteX6" fmla="*/ 729 w 11240229"/>
              <a:gd name="connsiteY6" fmla="*/ 4574312 h 4595217"/>
              <a:gd name="connsiteX7" fmla="*/ 1096104 w 11240229"/>
              <a:gd name="connsiteY7" fmla="*/ 4583837 h 4595217"/>
              <a:gd name="connsiteX8" fmla="*/ 11068779 w 11240229"/>
              <a:gd name="connsiteY8" fmla="*/ 4583837 h 4595217"/>
              <a:gd name="connsiteX9" fmla="*/ 11240229 w 11240229"/>
              <a:gd name="connsiteY9" fmla="*/ 68987 h 4595217"/>
              <a:gd name="connsiteX0" fmla="*/ 11239641 w 11239641"/>
              <a:gd name="connsiteY0" fmla="*/ 68987 h 4595217"/>
              <a:gd name="connsiteX1" fmla="*/ 7343916 w 11239641"/>
              <a:gd name="connsiteY1" fmla="*/ 745262 h 4595217"/>
              <a:gd name="connsiteX2" fmla="*/ 5096016 w 11239641"/>
              <a:gd name="connsiteY2" fmla="*/ 2031137 h 4595217"/>
              <a:gd name="connsiteX3" fmla="*/ 3162441 w 11239641"/>
              <a:gd name="connsiteY3" fmla="*/ 2259737 h 4595217"/>
              <a:gd name="connsiteX4" fmla="*/ 1552716 w 11239641"/>
              <a:gd name="connsiteY4" fmla="*/ 2764562 h 4595217"/>
              <a:gd name="connsiteX5" fmla="*/ 581166 w 11239641"/>
              <a:gd name="connsiteY5" fmla="*/ 3431312 h 4595217"/>
              <a:gd name="connsiteX6" fmla="*/ 141 w 11239641"/>
              <a:gd name="connsiteY6" fmla="*/ 4574312 h 4595217"/>
              <a:gd name="connsiteX7" fmla="*/ 1095516 w 11239641"/>
              <a:gd name="connsiteY7" fmla="*/ 4583837 h 4595217"/>
              <a:gd name="connsiteX8" fmla="*/ 11068191 w 11239641"/>
              <a:gd name="connsiteY8" fmla="*/ 4583837 h 4595217"/>
              <a:gd name="connsiteX9" fmla="*/ 11239641 w 11239641"/>
              <a:gd name="connsiteY9" fmla="*/ 68987 h 4595217"/>
              <a:gd name="connsiteX0" fmla="*/ 11239743 w 11239743"/>
              <a:gd name="connsiteY0" fmla="*/ 68987 h 4595217"/>
              <a:gd name="connsiteX1" fmla="*/ 7344018 w 11239743"/>
              <a:gd name="connsiteY1" fmla="*/ 745262 h 4595217"/>
              <a:gd name="connsiteX2" fmla="*/ 5096118 w 11239743"/>
              <a:gd name="connsiteY2" fmla="*/ 2031137 h 4595217"/>
              <a:gd name="connsiteX3" fmla="*/ 3162543 w 11239743"/>
              <a:gd name="connsiteY3" fmla="*/ 2259737 h 4595217"/>
              <a:gd name="connsiteX4" fmla="*/ 1552818 w 11239743"/>
              <a:gd name="connsiteY4" fmla="*/ 2764562 h 4595217"/>
              <a:gd name="connsiteX5" fmla="*/ 438393 w 11239743"/>
              <a:gd name="connsiteY5" fmla="*/ 3393212 h 4595217"/>
              <a:gd name="connsiteX6" fmla="*/ 243 w 11239743"/>
              <a:gd name="connsiteY6" fmla="*/ 4574312 h 4595217"/>
              <a:gd name="connsiteX7" fmla="*/ 1095618 w 11239743"/>
              <a:gd name="connsiteY7" fmla="*/ 4583837 h 4595217"/>
              <a:gd name="connsiteX8" fmla="*/ 11068293 w 11239743"/>
              <a:gd name="connsiteY8" fmla="*/ 4583837 h 4595217"/>
              <a:gd name="connsiteX9" fmla="*/ 11239743 w 11239743"/>
              <a:gd name="connsiteY9" fmla="*/ 68987 h 4595217"/>
              <a:gd name="connsiteX0" fmla="*/ 11143151 w 11143151"/>
              <a:gd name="connsiteY0" fmla="*/ 44908 h 4825663"/>
              <a:gd name="connsiteX1" fmla="*/ 7344018 w 11143151"/>
              <a:gd name="connsiteY1" fmla="*/ 975708 h 4825663"/>
              <a:gd name="connsiteX2" fmla="*/ 5096118 w 11143151"/>
              <a:gd name="connsiteY2" fmla="*/ 2261583 h 4825663"/>
              <a:gd name="connsiteX3" fmla="*/ 3162543 w 11143151"/>
              <a:gd name="connsiteY3" fmla="*/ 2490183 h 4825663"/>
              <a:gd name="connsiteX4" fmla="*/ 1552818 w 11143151"/>
              <a:gd name="connsiteY4" fmla="*/ 2995008 h 4825663"/>
              <a:gd name="connsiteX5" fmla="*/ 438393 w 11143151"/>
              <a:gd name="connsiteY5" fmla="*/ 3623658 h 4825663"/>
              <a:gd name="connsiteX6" fmla="*/ 243 w 11143151"/>
              <a:gd name="connsiteY6" fmla="*/ 4804758 h 4825663"/>
              <a:gd name="connsiteX7" fmla="*/ 1095618 w 11143151"/>
              <a:gd name="connsiteY7" fmla="*/ 4814283 h 4825663"/>
              <a:gd name="connsiteX8" fmla="*/ 11068293 w 11143151"/>
              <a:gd name="connsiteY8" fmla="*/ 4814283 h 4825663"/>
              <a:gd name="connsiteX9" fmla="*/ 11143151 w 11143151"/>
              <a:gd name="connsiteY9" fmla="*/ 44908 h 4825663"/>
              <a:gd name="connsiteX0" fmla="*/ 11143151 w 11147335"/>
              <a:gd name="connsiteY0" fmla="*/ 44908 h 4825663"/>
              <a:gd name="connsiteX1" fmla="*/ 7344018 w 11147335"/>
              <a:gd name="connsiteY1" fmla="*/ 975708 h 4825663"/>
              <a:gd name="connsiteX2" fmla="*/ 5096118 w 11147335"/>
              <a:gd name="connsiteY2" fmla="*/ 2261583 h 4825663"/>
              <a:gd name="connsiteX3" fmla="*/ 3162543 w 11147335"/>
              <a:gd name="connsiteY3" fmla="*/ 2490183 h 4825663"/>
              <a:gd name="connsiteX4" fmla="*/ 1552818 w 11147335"/>
              <a:gd name="connsiteY4" fmla="*/ 2995008 h 4825663"/>
              <a:gd name="connsiteX5" fmla="*/ 438393 w 11147335"/>
              <a:gd name="connsiteY5" fmla="*/ 3623658 h 4825663"/>
              <a:gd name="connsiteX6" fmla="*/ 243 w 11147335"/>
              <a:gd name="connsiteY6" fmla="*/ 4804758 h 4825663"/>
              <a:gd name="connsiteX7" fmla="*/ 1095618 w 11147335"/>
              <a:gd name="connsiteY7" fmla="*/ 4814283 h 4825663"/>
              <a:gd name="connsiteX8" fmla="*/ 11068293 w 11147335"/>
              <a:gd name="connsiteY8" fmla="*/ 4814283 h 4825663"/>
              <a:gd name="connsiteX9" fmla="*/ 11143151 w 11147335"/>
              <a:gd name="connsiteY9" fmla="*/ 44908 h 4825663"/>
              <a:gd name="connsiteX0" fmla="*/ 11143151 w 11147335"/>
              <a:gd name="connsiteY0" fmla="*/ 0 h 4780755"/>
              <a:gd name="connsiteX1" fmla="*/ 7344018 w 11147335"/>
              <a:gd name="connsiteY1" fmla="*/ 930800 h 4780755"/>
              <a:gd name="connsiteX2" fmla="*/ 5096118 w 11147335"/>
              <a:gd name="connsiteY2" fmla="*/ 2216675 h 4780755"/>
              <a:gd name="connsiteX3" fmla="*/ 3162543 w 11147335"/>
              <a:gd name="connsiteY3" fmla="*/ 2445275 h 4780755"/>
              <a:gd name="connsiteX4" fmla="*/ 1552818 w 11147335"/>
              <a:gd name="connsiteY4" fmla="*/ 2950100 h 4780755"/>
              <a:gd name="connsiteX5" fmla="*/ 438393 w 11147335"/>
              <a:gd name="connsiteY5" fmla="*/ 3578750 h 4780755"/>
              <a:gd name="connsiteX6" fmla="*/ 243 w 11147335"/>
              <a:gd name="connsiteY6" fmla="*/ 4759850 h 4780755"/>
              <a:gd name="connsiteX7" fmla="*/ 1095618 w 11147335"/>
              <a:gd name="connsiteY7" fmla="*/ 4769375 h 4780755"/>
              <a:gd name="connsiteX8" fmla="*/ 11068293 w 11147335"/>
              <a:gd name="connsiteY8" fmla="*/ 4769375 h 4780755"/>
              <a:gd name="connsiteX9" fmla="*/ 11143151 w 11147335"/>
              <a:gd name="connsiteY9" fmla="*/ 0 h 4780755"/>
              <a:gd name="connsiteX0" fmla="*/ 11143151 w 11147335"/>
              <a:gd name="connsiteY0" fmla="*/ 0 h 4780755"/>
              <a:gd name="connsiteX1" fmla="*/ 7344018 w 11147335"/>
              <a:gd name="connsiteY1" fmla="*/ 930800 h 4780755"/>
              <a:gd name="connsiteX2" fmla="*/ 5289301 w 11147335"/>
              <a:gd name="connsiteY2" fmla="*/ 2154764 h 4780755"/>
              <a:gd name="connsiteX3" fmla="*/ 3162543 w 11147335"/>
              <a:gd name="connsiteY3" fmla="*/ 2445275 h 4780755"/>
              <a:gd name="connsiteX4" fmla="*/ 1552818 w 11147335"/>
              <a:gd name="connsiteY4" fmla="*/ 2950100 h 4780755"/>
              <a:gd name="connsiteX5" fmla="*/ 438393 w 11147335"/>
              <a:gd name="connsiteY5" fmla="*/ 3578750 h 4780755"/>
              <a:gd name="connsiteX6" fmla="*/ 243 w 11147335"/>
              <a:gd name="connsiteY6" fmla="*/ 4759850 h 4780755"/>
              <a:gd name="connsiteX7" fmla="*/ 1095618 w 11147335"/>
              <a:gd name="connsiteY7" fmla="*/ 4769375 h 4780755"/>
              <a:gd name="connsiteX8" fmla="*/ 11068293 w 11147335"/>
              <a:gd name="connsiteY8" fmla="*/ 4769375 h 4780755"/>
              <a:gd name="connsiteX9" fmla="*/ 11143151 w 11147335"/>
              <a:gd name="connsiteY9" fmla="*/ 0 h 4780755"/>
              <a:gd name="connsiteX0" fmla="*/ 11143151 w 11147335"/>
              <a:gd name="connsiteY0" fmla="*/ 0 h 4780755"/>
              <a:gd name="connsiteX1" fmla="*/ 7317675 w 11147335"/>
              <a:gd name="connsiteY1" fmla="*/ 882647 h 4780755"/>
              <a:gd name="connsiteX2" fmla="*/ 5289301 w 11147335"/>
              <a:gd name="connsiteY2" fmla="*/ 2154764 h 4780755"/>
              <a:gd name="connsiteX3" fmla="*/ 3162543 w 11147335"/>
              <a:gd name="connsiteY3" fmla="*/ 2445275 h 4780755"/>
              <a:gd name="connsiteX4" fmla="*/ 1552818 w 11147335"/>
              <a:gd name="connsiteY4" fmla="*/ 2950100 h 4780755"/>
              <a:gd name="connsiteX5" fmla="*/ 438393 w 11147335"/>
              <a:gd name="connsiteY5" fmla="*/ 3578750 h 4780755"/>
              <a:gd name="connsiteX6" fmla="*/ 243 w 11147335"/>
              <a:gd name="connsiteY6" fmla="*/ 4759850 h 4780755"/>
              <a:gd name="connsiteX7" fmla="*/ 1095618 w 11147335"/>
              <a:gd name="connsiteY7" fmla="*/ 4769375 h 4780755"/>
              <a:gd name="connsiteX8" fmla="*/ 11068293 w 11147335"/>
              <a:gd name="connsiteY8" fmla="*/ 4769375 h 4780755"/>
              <a:gd name="connsiteX9" fmla="*/ 11143151 w 11147335"/>
              <a:gd name="connsiteY9" fmla="*/ 0 h 4780755"/>
              <a:gd name="connsiteX0" fmla="*/ 11143151 w 11147335"/>
              <a:gd name="connsiteY0" fmla="*/ 0 h 4780755"/>
              <a:gd name="connsiteX1" fmla="*/ 7317675 w 11147335"/>
              <a:gd name="connsiteY1" fmla="*/ 882647 h 4780755"/>
              <a:gd name="connsiteX2" fmla="*/ 5289301 w 11147335"/>
              <a:gd name="connsiteY2" fmla="*/ 2154764 h 4780755"/>
              <a:gd name="connsiteX3" fmla="*/ 3162543 w 11147335"/>
              <a:gd name="connsiteY3" fmla="*/ 2445275 h 4780755"/>
              <a:gd name="connsiteX4" fmla="*/ 1552818 w 11147335"/>
              <a:gd name="connsiteY4" fmla="*/ 2950100 h 4780755"/>
              <a:gd name="connsiteX5" fmla="*/ 438393 w 11147335"/>
              <a:gd name="connsiteY5" fmla="*/ 3578750 h 4780755"/>
              <a:gd name="connsiteX6" fmla="*/ 243 w 11147335"/>
              <a:gd name="connsiteY6" fmla="*/ 4759850 h 4780755"/>
              <a:gd name="connsiteX7" fmla="*/ 1095618 w 11147335"/>
              <a:gd name="connsiteY7" fmla="*/ 4769375 h 4780755"/>
              <a:gd name="connsiteX8" fmla="*/ 11068293 w 11147335"/>
              <a:gd name="connsiteY8" fmla="*/ 4769375 h 4780755"/>
              <a:gd name="connsiteX9" fmla="*/ 11143151 w 11147335"/>
              <a:gd name="connsiteY9" fmla="*/ 0 h 4780755"/>
              <a:gd name="connsiteX0" fmla="*/ 11143133 w 11147317"/>
              <a:gd name="connsiteY0" fmla="*/ 0 h 4780755"/>
              <a:gd name="connsiteX1" fmla="*/ 7317657 w 11147317"/>
              <a:gd name="connsiteY1" fmla="*/ 882647 h 4780755"/>
              <a:gd name="connsiteX2" fmla="*/ 5289283 w 11147317"/>
              <a:gd name="connsiteY2" fmla="*/ 2154764 h 4780755"/>
              <a:gd name="connsiteX3" fmla="*/ 3162525 w 11147317"/>
              <a:gd name="connsiteY3" fmla="*/ 2445275 h 4780755"/>
              <a:gd name="connsiteX4" fmla="*/ 1456208 w 11147317"/>
              <a:gd name="connsiteY4" fmla="*/ 2888188 h 4780755"/>
              <a:gd name="connsiteX5" fmla="*/ 438375 w 11147317"/>
              <a:gd name="connsiteY5" fmla="*/ 3578750 h 4780755"/>
              <a:gd name="connsiteX6" fmla="*/ 225 w 11147317"/>
              <a:gd name="connsiteY6" fmla="*/ 4759850 h 4780755"/>
              <a:gd name="connsiteX7" fmla="*/ 1095600 w 11147317"/>
              <a:gd name="connsiteY7" fmla="*/ 4769375 h 4780755"/>
              <a:gd name="connsiteX8" fmla="*/ 11068275 w 11147317"/>
              <a:gd name="connsiteY8" fmla="*/ 4769375 h 4780755"/>
              <a:gd name="connsiteX9" fmla="*/ 11143133 w 11147317"/>
              <a:gd name="connsiteY9" fmla="*/ 0 h 4780755"/>
              <a:gd name="connsiteX0" fmla="*/ 11143318 w 11147502"/>
              <a:gd name="connsiteY0" fmla="*/ 0 h 4780755"/>
              <a:gd name="connsiteX1" fmla="*/ 7317842 w 11147502"/>
              <a:gd name="connsiteY1" fmla="*/ 882647 h 4780755"/>
              <a:gd name="connsiteX2" fmla="*/ 5289468 w 11147502"/>
              <a:gd name="connsiteY2" fmla="*/ 2154764 h 4780755"/>
              <a:gd name="connsiteX3" fmla="*/ 3162710 w 11147502"/>
              <a:gd name="connsiteY3" fmla="*/ 2445275 h 4780755"/>
              <a:gd name="connsiteX4" fmla="*/ 1456393 w 11147502"/>
              <a:gd name="connsiteY4" fmla="*/ 2888188 h 4780755"/>
              <a:gd name="connsiteX5" fmla="*/ 341968 w 11147502"/>
              <a:gd name="connsiteY5" fmla="*/ 3523717 h 4780755"/>
              <a:gd name="connsiteX6" fmla="*/ 410 w 11147502"/>
              <a:gd name="connsiteY6" fmla="*/ 4759850 h 4780755"/>
              <a:gd name="connsiteX7" fmla="*/ 1095785 w 11147502"/>
              <a:gd name="connsiteY7" fmla="*/ 4769375 h 4780755"/>
              <a:gd name="connsiteX8" fmla="*/ 11068460 w 11147502"/>
              <a:gd name="connsiteY8" fmla="*/ 4769375 h 4780755"/>
              <a:gd name="connsiteX9" fmla="*/ 11143318 w 11147502"/>
              <a:gd name="connsiteY9" fmla="*/ 0 h 4780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47502" h="4780755">
                <a:moveTo>
                  <a:pt x="11143318" y="0"/>
                </a:moveTo>
                <a:cubicBezTo>
                  <a:pt x="8675963" y="39155"/>
                  <a:pt x="8311046" y="392817"/>
                  <a:pt x="7317842" y="882647"/>
                </a:cubicBezTo>
                <a:cubicBezTo>
                  <a:pt x="6324638" y="1372477"/>
                  <a:pt x="5981990" y="1894326"/>
                  <a:pt x="5289468" y="2154764"/>
                </a:cubicBezTo>
                <a:cubicBezTo>
                  <a:pt x="4596946" y="2415202"/>
                  <a:pt x="3801556" y="2323038"/>
                  <a:pt x="3162710" y="2445275"/>
                </a:cubicBezTo>
                <a:cubicBezTo>
                  <a:pt x="2523864" y="2567512"/>
                  <a:pt x="1926517" y="2708448"/>
                  <a:pt x="1456393" y="2888188"/>
                </a:cubicBezTo>
                <a:cubicBezTo>
                  <a:pt x="986269" y="3067928"/>
                  <a:pt x="584632" y="3211773"/>
                  <a:pt x="341968" y="3523717"/>
                </a:cubicBezTo>
                <a:cubicBezTo>
                  <a:pt x="99304" y="3835661"/>
                  <a:pt x="-7527" y="3923238"/>
                  <a:pt x="410" y="4759850"/>
                </a:cubicBezTo>
                <a:lnTo>
                  <a:pt x="1095785" y="4769375"/>
                </a:lnTo>
                <a:cubicBezTo>
                  <a:pt x="2957922" y="4786837"/>
                  <a:pt x="759235" y="4782075"/>
                  <a:pt x="11068460" y="4769375"/>
                </a:cubicBezTo>
                <a:cubicBezTo>
                  <a:pt x="11233560" y="260875"/>
                  <a:pt x="11078084" y="4794775"/>
                  <a:pt x="11143318" y="0"/>
                </a:cubicBezTo>
                <a:close/>
              </a:path>
            </a:pathLst>
          </a:custGeom>
          <a:gradFill>
            <a:gsLst>
              <a:gs pos="0">
                <a:srgbClr val="006032">
                  <a:alpha val="48000"/>
                </a:srgbClr>
              </a:gs>
              <a:gs pos="100000">
                <a:srgbClr val="006032">
                  <a:alpha val="52000"/>
                </a:srgbClr>
              </a:gs>
              <a:gs pos="34000">
                <a:schemeClr val="bg1">
                  <a:lumMod val="95000"/>
                  <a:alpha val="50000"/>
                </a:schemeClr>
              </a:gs>
              <a:gs pos="6000">
                <a:srgbClr val="97C642">
                  <a:alpha val="52000"/>
                </a:srgbClr>
              </a:gs>
              <a:gs pos="91000">
                <a:srgbClr val="97C642">
                  <a:alpha val="51000"/>
                </a:srgbClr>
              </a:gs>
              <a:gs pos="62000">
                <a:schemeClr val="bg1">
                  <a:alpha val="48000"/>
                </a:schemeClr>
              </a:gs>
            </a:gsLst>
            <a:lin ang="8400000" scaled="0"/>
          </a:gradFill>
          <a:ln w="9525">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Rectangle 3"/>
          <p:cNvSpPr/>
          <p:nvPr userDrawn="1"/>
        </p:nvSpPr>
        <p:spPr>
          <a:xfrm>
            <a:off x="1139425" y="-12604"/>
            <a:ext cx="7992657" cy="6870604"/>
          </a:xfrm>
          <a:custGeom>
            <a:avLst/>
            <a:gdLst>
              <a:gd name="connsiteX0" fmla="*/ 0 w 7620000"/>
              <a:gd name="connsiteY0" fmla="*/ 0 h 3276600"/>
              <a:gd name="connsiteX1" fmla="*/ 7620000 w 7620000"/>
              <a:gd name="connsiteY1" fmla="*/ 0 h 3276600"/>
              <a:gd name="connsiteX2" fmla="*/ 7620000 w 7620000"/>
              <a:gd name="connsiteY2" fmla="*/ 3276600 h 3276600"/>
              <a:gd name="connsiteX3" fmla="*/ 0 w 7620000"/>
              <a:gd name="connsiteY3" fmla="*/ 3276600 h 3276600"/>
              <a:gd name="connsiteX4" fmla="*/ 0 w 7620000"/>
              <a:gd name="connsiteY4" fmla="*/ 0 h 3276600"/>
              <a:gd name="connsiteX0" fmla="*/ 4791075 w 7620000"/>
              <a:gd name="connsiteY0" fmla="*/ 1952625 h 3276600"/>
              <a:gd name="connsiteX1" fmla="*/ 7620000 w 7620000"/>
              <a:gd name="connsiteY1" fmla="*/ 0 h 3276600"/>
              <a:gd name="connsiteX2" fmla="*/ 7620000 w 7620000"/>
              <a:gd name="connsiteY2" fmla="*/ 3276600 h 3276600"/>
              <a:gd name="connsiteX3" fmla="*/ 0 w 7620000"/>
              <a:gd name="connsiteY3" fmla="*/ 3276600 h 3276600"/>
              <a:gd name="connsiteX4" fmla="*/ 4791075 w 7620000"/>
              <a:gd name="connsiteY4" fmla="*/ 1952625 h 3276600"/>
              <a:gd name="connsiteX0" fmla="*/ 5543550 w 7620000"/>
              <a:gd name="connsiteY0" fmla="*/ 2219325 h 3276600"/>
              <a:gd name="connsiteX1" fmla="*/ 7620000 w 7620000"/>
              <a:gd name="connsiteY1" fmla="*/ 0 h 3276600"/>
              <a:gd name="connsiteX2" fmla="*/ 7620000 w 7620000"/>
              <a:gd name="connsiteY2" fmla="*/ 3276600 h 3276600"/>
              <a:gd name="connsiteX3" fmla="*/ 0 w 7620000"/>
              <a:gd name="connsiteY3" fmla="*/ 3276600 h 3276600"/>
              <a:gd name="connsiteX4" fmla="*/ 5543550 w 7620000"/>
              <a:gd name="connsiteY4" fmla="*/ 2219325 h 3276600"/>
              <a:gd name="connsiteX0" fmla="*/ 5543550 w 7620000"/>
              <a:gd name="connsiteY0" fmla="*/ 2219325 h 3276600"/>
              <a:gd name="connsiteX1" fmla="*/ 7620000 w 7620000"/>
              <a:gd name="connsiteY1" fmla="*/ 0 h 3276600"/>
              <a:gd name="connsiteX2" fmla="*/ 7620000 w 7620000"/>
              <a:gd name="connsiteY2" fmla="*/ 3276600 h 3276600"/>
              <a:gd name="connsiteX3" fmla="*/ 0 w 7620000"/>
              <a:gd name="connsiteY3" fmla="*/ 3276600 h 3276600"/>
              <a:gd name="connsiteX4" fmla="*/ 5543550 w 7620000"/>
              <a:gd name="connsiteY4" fmla="*/ 2219325 h 3276600"/>
              <a:gd name="connsiteX0" fmla="*/ 5543550 w 7620000"/>
              <a:gd name="connsiteY0" fmla="*/ 2219325 h 3276600"/>
              <a:gd name="connsiteX1" fmla="*/ 7620000 w 7620000"/>
              <a:gd name="connsiteY1" fmla="*/ 0 h 3276600"/>
              <a:gd name="connsiteX2" fmla="*/ 7620000 w 7620000"/>
              <a:gd name="connsiteY2" fmla="*/ 3276600 h 3276600"/>
              <a:gd name="connsiteX3" fmla="*/ 0 w 7620000"/>
              <a:gd name="connsiteY3" fmla="*/ 3276600 h 3276600"/>
              <a:gd name="connsiteX4" fmla="*/ 5543550 w 7620000"/>
              <a:gd name="connsiteY4" fmla="*/ 2219325 h 3276600"/>
              <a:gd name="connsiteX0" fmla="*/ 5562007 w 7638457"/>
              <a:gd name="connsiteY0" fmla="*/ 2231111 h 3288386"/>
              <a:gd name="connsiteX1" fmla="*/ 7638457 w 7638457"/>
              <a:gd name="connsiteY1" fmla="*/ 11786 h 3288386"/>
              <a:gd name="connsiteX2" fmla="*/ 7638457 w 7638457"/>
              <a:gd name="connsiteY2" fmla="*/ 3288386 h 3288386"/>
              <a:gd name="connsiteX3" fmla="*/ 18457 w 7638457"/>
              <a:gd name="connsiteY3" fmla="*/ 3288386 h 3288386"/>
              <a:gd name="connsiteX4" fmla="*/ 5562007 w 7638457"/>
              <a:gd name="connsiteY4" fmla="*/ 2231111 h 3288386"/>
              <a:gd name="connsiteX0" fmla="*/ 5561159 w 7637609"/>
              <a:gd name="connsiteY0" fmla="*/ 2233594 h 3290869"/>
              <a:gd name="connsiteX1" fmla="*/ 7637609 w 7637609"/>
              <a:gd name="connsiteY1" fmla="*/ 14269 h 3290869"/>
              <a:gd name="connsiteX2" fmla="*/ 7637609 w 7637609"/>
              <a:gd name="connsiteY2" fmla="*/ 3290869 h 3290869"/>
              <a:gd name="connsiteX3" fmla="*/ 17609 w 7637609"/>
              <a:gd name="connsiteY3" fmla="*/ 3290869 h 3290869"/>
              <a:gd name="connsiteX4" fmla="*/ 5561159 w 7637609"/>
              <a:gd name="connsiteY4" fmla="*/ 2233594 h 3290869"/>
              <a:gd name="connsiteX0" fmla="*/ 5543550 w 7620000"/>
              <a:gd name="connsiteY0" fmla="*/ 2233594 h 3290869"/>
              <a:gd name="connsiteX1" fmla="*/ 7620000 w 7620000"/>
              <a:gd name="connsiteY1" fmla="*/ 14269 h 3290869"/>
              <a:gd name="connsiteX2" fmla="*/ 7620000 w 7620000"/>
              <a:gd name="connsiteY2" fmla="*/ 3290869 h 3290869"/>
              <a:gd name="connsiteX3" fmla="*/ 0 w 7620000"/>
              <a:gd name="connsiteY3" fmla="*/ 3290869 h 3290869"/>
              <a:gd name="connsiteX4" fmla="*/ 5543550 w 7620000"/>
              <a:gd name="connsiteY4" fmla="*/ 2233594 h 3290869"/>
              <a:gd name="connsiteX0" fmla="*/ 5543550 w 7620000"/>
              <a:gd name="connsiteY0" fmla="*/ 2219325 h 3276600"/>
              <a:gd name="connsiteX1" fmla="*/ 7620000 w 7620000"/>
              <a:gd name="connsiteY1" fmla="*/ 0 h 3276600"/>
              <a:gd name="connsiteX2" fmla="*/ 7620000 w 7620000"/>
              <a:gd name="connsiteY2" fmla="*/ 3276600 h 3276600"/>
              <a:gd name="connsiteX3" fmla="*/ 0 w 7620000"/>
              <a:gd name="connsiteY3" fmla="*/ 3276600 h 3276600"/>
              <a:gd name="connsiteX4" fmla="*/ 5543550 w 7620000"/>
              <a:gd name="connsiteY4" fmla="*/ 2219325 h 3276600"/>
              <a:gd name="connsiteX0" fmla="*/ 4004575 w 7620000"/>
              <a:gd name="connsiteY0" fmla="*/ 1871641 h 3276600"/>
              <a:gd name="connsiteX1" fmla="*/ 7620000 w 7620000"/>
              <a:gd name="connsiteY1" fmla="*/ 0 h 3276600"/>
              <a:gd name="connsiteX2" fmla="*/ 7620000 w 7620000"/>
              <a:gd name="connsiteY2" fmla="*/ 3276600 h 3276600"/>
              <a:gd name="connsiteX3" fmla="*/ 0 w 7620000"/>
              <a:gd name="connsiteY3" fmla="*/ 3276600 h 3276600"/>
              <a:gd name="connsiteX4" fmla="*/ 4004575 w 7620000"/>
              <a:gd name="connsiteY4" fmla="*/ 1871641 h 3276600"/>
              <a:gd name="connsiteX0" fmla="*/ 4004575 w 7620000"/>
              <a:gd name="connsiteY0" fmla="*/ 1871641 h 3276600"/>
              <a:gd name="connsiteX1" fmla="*/ 7620000 w 7620000"/>
              <a:gd name="connsiteY1" fmla="*/ 0 h 3276600"/>
              <a:gd name="connsiteX2" fmla="*/ 7620000 w 7620000"/>
              <a:gd name="connsiteY2" fmla="*/ 3276600 h 3276600"/>
              <a:gd name="connsiteX3" fmla="*/ 0 w 7620000"/>
              <a:gd name="connsiteY3" fmla="*/ 3276600 h 3276600"/>
              <a:gd name="connsiteX4" fmla="*/ 4004575 w 7620000"/>
              <a:gd name="connsiteY4" fmla="*/ 1871641 h 3276600"/>
              <a:gd name="connsiteX0" fmla="*/ 3792303 w 7620000"/>
              <a:gd name="connsiteY0" fmla="*/ 1818605 h 3276600"/>
              <a:gd name="connsiteX1" fmla="*/ 7620000 w 7620000"/>
              <a:gd name="connsiteY1" fmla="*/ 0 h 3276600"/>
              <a:gd name="connsiteX2" fmla="*/ 7620000 w 7620000"/>
              <a:gd name="connsiteY2" fmla="*/ 3276600 h 3276600"/>
              <a:gd name="connsiteX3" fmla="*/ 0 w 7620000"/>
              <a:gd name="connsiteY3" fmla="*/ 3276600 h 3276600"/>
              <a:gd name="connsiteX4" fmla="*/ 3792303 w 7620000"/>
              <a:gd name="connsiteY4" fmla="*/ 1818605 h 3276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00" h="3276600">
                <a:moveTo>
                  <a:pt x="3792303" y="1818605"/>
                </a:moveTo>
                <a:cubicBezTo>
                  <a:pt x="5169121" y="1032046"/>
                  <a:pt x="6397625" y="166687"/>
                  <a:pt x="7620000" y="0"/>
                </a:cubicBezTo>
                <a:lnTo>
                  <a:pt x="7620000" y="3276600"/>
                </a:lnTo>
                <a:lnTo>
                  <a:pt x="0" y="3276600"/>
                </a:lnTo>
                <a:cubicBezTo>
                  <a:pt x="720725" y="2433638"/>
                  <a:pt x="2415485" y="2605164"/>
                  <a:pt x="3792303" y="1818605"/>
                </a:cubicBezTo>
                <a:close/>
              </a:path>
            </a:pathLst>
          </a:custGeom>
          <a:gradFill>
            <a:gsLst>
              <a:gs pos="0">
                <a:srgbClr val="006032">
                  <a:alpha val="48000"/>
                </a:srgbClr>
              </a:gs>
              <a:gs pos="100000">
                <a:srgbClr val="006032">
                  <a:alpha val="52000"/>
                </a:srgbClr>
              </a:gs>
              <a:gs pos="34000">
                <a:schemeClr val="bg1">
                  <a:lumMod val="95000"/>
                  <a:alpha val="50000"/>
                </a:schemeClr>
              </a:gs>
              <a:gs pos="6000">
                <a:srgbClr val="97C642">
                  <a:alpha val="52000"/>
                </a:srgbClr>
              </a:gs>
              <a:gs pos="91000">
                <a:srgbClr val="97C642">
                  <a:alpha val="51000"/>
                </a:srgbClr>
              </a:gs>
              <a:gs pos="62000">
                <a:schemeClr val="bg1">
                  <a:alpha val="48000"/>
                </a:schemeClr>
              </a:gs>
            </a:gsLst>
            <a:lin ang="8400000" scaled="0"/>
          </a:gradFill>
          <a:ln w="9525">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Rectangle 41"/>
          <p:cNvSpPr>
            <a:spLocks noChangeArrowheads="1"/>
          </p:cNvSpPr>
          <p:nvPr userDrawn="1"/>
        </p:nvSpPr>
        <p:spPr bwMode="auto">
          <a:xfrm>
            <a:off x="8692090" y="6474026"/>
            <a:ext cx="39946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r"/>
            <a:fld id="{137707FA-DA0D-44A4-94B1-8EAC83670A87}" type="slidenum">
              <a:rPr lang="zh-CN" altLang="en-US" sz="1400" b="1">
                <a:solidFill>
                  <a:srgbClr val="006032"/>
                </a:solidFill>
              </a:rPr>
              <a:pPr algn="r"/>
              <a:t>‹#›</a:t>
            </a:fld>
            <a:endParaRPr lang="en-US" altLang="zh-CN" sz="1400" b="1" dirty="0">
              <a:solidFill>
                <a:srgbClr val="006032"/>
              </a:solidFill>
            </a:endParaRPr>
          </a:p>
        </p:txBody>
      </p:sp>
    </p:spTree>
    <p:extLst>
      <p:ext uri="{BB962C8B-B14F-4D97-AF65-F5344CB8AC3E}">
        <p14:creationId xmlns:p14="http://schemas.microsoft.com/office/powerpoint/2010/main" val="230372119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title" preserve="1">
  <p:cSld name="3_Title Slide">
    <p:spTree>
      <p:nvGrpSpPr>
        <p:cNvPr id="1" name=""/>
        <p:cNvGrpSpPr/>
        <p:nvPr/>
      </p:nvGrpSpPr>
      <p:grpSpPr>
        <a:xfrm>
          <a:off x="0" y="0"/>
          <a:ext cx="0" cy="0"/>
          <a:chOff x="0" y="0"/>
          <a:chExt cx="0" cy="0"/>
        </a:xfrm>
      </p:grpSpPr>
      <p:sp>
        <p:nvSpPr>
          <p:cNvPr id="11" name="Rectangle 10"/>
          <p:cNvSpPr/>
          <p:nvPr userDrawn="1"/>
        </p:nvSpPr>
        <p:spPr>
          <a:xfrm>
            <a:off x="1" y="-12604"/>
            <a:ext cx="9148767" cy="6858000"/>
          </a:xfrm>
          <a:prstGeom prst="rect">
            <a:avLst/>
          </a:prstGeom>
          <a:gradFill>
            <a:gsLst>
              <a:gs pos="0">
                <a:srgbClr val="006032"/>
              </a:gs>
              <a:gs pos="100000">
                <a:srgbClr val="006032"/>
              </a:gs>
              <a:gs pos="29000">
                <a:schemeClr val="bg1">
                  <a:lumMod val="95000"/>
                </a:schemeClr>
              </a:gs>
              <a:gs pos="6000">
                <a:srgbClr val="97C642"/>
              </a:gs>
              <a:gs pos="87000">
                <a:srgbClr val="97C642"/>
              </a:gs>
              <a:gs pos="69000">
                <a:schemeClr val="bg1"/>
              </a:gs>
            </a:gsLst>
            <a:lin ang="3000000" scaled="0"/>
          </a:gra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p:cNvSpPr/>
          <p:nvPr userDrawn="1"/>
        </p:nvSpPr>
        <p:spPr>
          <a:xfrm>
            <a:off x="1" y="0"/>
            <a:ext cx="9148767" cy="6858000"/>
          </a:xfrm>
          <a:prstGeom prst="rect">
            <a:avLst/>
          </a:prstGeom>
          <a:gradFill>
            <a:gsLst>
              <a:gs pos="0">
                <a:srgbClr val="006032">
                  <a:alpha val="48000"/>
                </a:srgbClr>
              </a:gs>
              <a:gs pos="100000">
                <a:srgbClr val="006032">
                  <a:alpha val="52000"/>
                </a:srgbClr>
              </a:gs>
              <a:gs pos="34000">
                <a:schemeClr val="bg1">
                  <a:lumMod val="95000"/>
                  <a:alpha val="50000"/>
                </a:schemeClr>
              </a:gs>
              <a:gs pos="6000">
                <a:srgbClr val="97C642">
                  <a:alpha val="52000"/>
                </a:srgbClr>
              </a:gs>
              <a:gs pos="91000">
                <a:srgbClr val="97C642">
                  <a:alpha val="51000"/>
                </a:srgbClr>
              </a:gs>
              <a:gs pos="62000">
                <a:schemeClr val="bg1">
                  <a:alpha val="48000"/>
                </a:schemeClr>
              </a:gs>
            </a:gsLst>
            <a:lin ang="8400000" scaled="0"/>
          </a:gra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3" name="Group 12"/>
          <p:cNvGrpSpPr/>
          <p:nvPr userDrawn="1"/>
        </p:nvGrpSpPr>
        <p:grpSpPr>
          <a:xfrm>
            <a:off x="1654312" y="2286000"/>
            <a:ext cx="7431993" cy="4419600"/>
            <a:chOff x="3153239" y="1294968"/>
            <a:chExt cx="6618037" cy="2954750"/>
          </a:xfrm>
        </p:grpSpPr>
        <p:sp>
          <p:nvSpPr>
            <p:cNvPr id="14" name="Cloud 2"/>
            <p:cNvSpPr/>
            <p:nvPr/>
          </p:nvSpPr>
          <p:spPr>
            <a:xfrm>
              <a:off x="5123076" y="1294968"/>
              <a:ext cx="4648200" cy="2497119"/>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gradFill>
              <a:gsLst>
                <a:gs pos="0">
                  <a:srgbClr val="006032">
                    <a:alpha val="48000"/>
                  </a:srgbClr>
                </a:gs>
                <a:gs pos="100000">
                  <a:srgbClr val="006032">
                    <a:alpha val="52000"/>
                  </a:srgbClr>
                </a:gs>
                <a:gs pos="34000">
                  <a:schemeClr val="bg1">
                    <a:lumMod val="95000"/>
                    <a:alpha val="50000"/>
                  </a:schemeClr>
                </a:gs>
                <a:gs pos="6000">
                  <a:srgbClr val="97C642">
                    <a:alpha val="52000"/>
                  </a:srgbClr>
                </a:gs>
                <a:gs pos="91000">
                  <a:srgbClr val="97C642">
                    <a:alpha val="51000"/>
                  </a:srgbClr>
                </a:gs>
                <a:gs pos="62000">
                  <a:schemeClr val="bg1">
                    <a:alpha val="48000"/>
                  </a:schemeClr>
                </a:gs>
              </a:gsLst>
              <a:lin ang="8400000" scaled="0"/>
            </a:gradFill>
            <a:ln w="9525">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endParaRPr>
            </a:p>
          </p:txBody>
        </p:sp>
        <p:sp>
          <p:nvSpPr>
            <p:cNvPr id="15" name="Cloud 2"/>
            <p:cNvSpPr/>
            <p:nvPr/>
          </p:nvSpPr>
          <p:spPr>
            <a:xfrm>
              <a:off x="4002308" y="1497879"/>
              <a:ext cx="4648200" cy="2497119"/>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gradFill>
              <a:gsLst>
                <a:gs pos="0">
                  <a:srgbClr val="006032"/>
                </a:gs>
                <a:gs pos="100000">
                  <a:srgbClr val="006032"/>
                </a:gs>
                <a:gs pos="29000">
                  <a:schemeClr val="bg1">
                    <a:lumMod val="95000"/>
                  </a:schemeClr>
                </a:gs>
                <a:gs pos="6000">
                  <a:srgbClr val="97C642"/>
                </a:gs>
                <a:gs pos="87000">
                  <a:srgbClr val="97C642"/>
                </a:gs>
                <a:gs pos="69000">
                  <a:schemeClr val="bg1"/>
                </a:gs>
              </a:gsLst>
              <a:lin ang="3000000" scaled="0"/>
            </a:gradFill>
            <a:ln w="9525">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loud 2"/>
            <p:cNvSpPr/>
            <p:nvPr/>
          </p:nvSpPr>
          <p:spPr>
            <a:xfrm>
              <a:off x="3153239" y="1752599"/>
              <a:ext cx="4648200" cy="2497119"/>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gradFill>
              <a:gsLst>
                <a:gs pos="0">
                  <a:srgbClr val="006032">
                    <a:alpha val="48000"/>
                  </a:srgbClr>
                </a:gs>
                <a:gs pos="100000">
                  <a:srgbClr val="006032">
                    <a:alpha val="52000"/>
                  </a:srgbClr>
                </a:gs>
                <a:gs pos="34000">
                  <a:schemeClr val="bg1">
                    <a:lumMod val="95000"/>
                    <a:alpha val="50000"/>
                  </a:schemeClr>
                </a:gs>
                <a:gs pos="6000">
                  <a:srgbClr val="97C642">
                    <a:alpha val="52000"/>
                  </a:srgbClr>
                </a:gs>
                <a:gs pos="91000">
                  <a:srgbClr val="97C642">
                    <a:alpha val="51000"/>
                  </a:srgbClr>
                </a:gs>
                <a:gs pos="62000">
                  <a:schemeClr val="bg1">
                    <a:alpha val="48000"/>
                  </a:schemeClr>
                </a:gs>
              </a:gsLst>
              <a:lin ang="8400000" scaled="0"/>
            </a:gradFill>
            <a:ln w="9525">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endParaRPr>
            </a:p>
          </p:txBody>
        </p:sp>
      </p:grpSp>
      <p:grpSp>
        <p:nvGrpSpPr>
          <p:cNvPr id="17" name="Group 16"/>
          <p:cNvGrpSpPr/>
          <p:nvPr userDrawn="1"/>
        </p:nvGrpSpPr>
        <p:grpSpPr>
          <a:xfrm>
            <a:off x="3313341" y="5257800"/>
            <a:ext cx="5606589" cy="1371600"/>
            <a:chOff x="4184585" y="4648200"/>
            <a:chExt cx="7467665" cy="1606646"/>
          </a:xfrm>
        </p:grpSpPr>
        <p:grpSp>
          <p:nvGrpSpPr>
            <p:cNvPr id="18" name="Group 17"/>
            <p:cNvGrpSpPr/>
            <p:nvPr/>
          </p:nvGrpSpPr>
          <p:grpSpPr>
            <a:xfrm>
              <a:off x="5330825" y="5297881"/>
              <a:ext cx="5440080" cy="381000"/>
              <a:chOff x="2965450" y="4876800"/>
              <a:chExt cx="7467600" cy="381000"/>
            </a:xfrm>
          </p:grpSpPr>
          <p:cxnSp>
            <p:nvCxnSpPr>
              <p:cNvPr id="33" name="Straight Connector 32"/>
              <p:cNvCxnSpPr/>
              <p:nvPr/>
            </p:nvCxnSpPr>
            <p:spPr>
              <a:xfrm>
                <a:off x="2965450" y="4876800"/>
                <a:ext cx="7467600" cy="0"/>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2965450" y="4876800"/>
                <a:ext cx="6281177" cy="191490"/>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2965450" y="4876800"/>
                <a:ext cx="4524872" cy="304800"/>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2965450" y="4876800"/>
                <a:ext cx="3108325" cy="381000"/>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9" name="Group 18"/>
            <p:cNvGrpSpPr/>
            <p:nvPr/>
          </p:nvGrpSpPr>
          <p:grpSpPr>
            <a:xfrm flipH="1" flipV="1">
              <a:off x="5327650" y="5638800"/>
              <a:ext cx="5440080" cy="381000"/>
              <a:chOff x="2965450" y="4876800"/>
              <a:chExt cx="7467600" cy="381000"/>
            </a:xfrm>
          </p:grpSpPr>
          <p:cxnSp>
            <p:nvCxnSpPr>
              <p:cNvPr id="29" name="Straight Connector 28"/>
              <p:cNvCxnSpPr/>
              <p:nvPr/>
            </p:nvCxnSpPr>
            <p:spPr>
              <a:xfrm>
                <a:off x="2965450" y="4876800"/>
                <a:ext cx="7467600" cy="0"/>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2965450" y="4876800"/>
                <a:ext cx="6281177" cy="191490"/>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2965450" y="4876800"/>
                <a:ext cx="4524872" cy="304800"/>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2965450" y="4876800"/>
                <a:ext cx="3108325" cy="381000"/>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20" name="Group 19"/>
            <p:cNvGrpSpPr/>
            <p:nvPr/>
          </p:nvGrpSpPr>
          <p:grpSpPr>
            <a:xfrm>
              <a:off x="4184585" y="4648200"/>
              <a:ext cx="7467665" cy="1606646"/>
              <a:chOff x="4184585" y="4648200"/>
              <a:chExt cx="7467665" cy="1606646"/>
            </a:xfrm>
          </p:grpSpPr>
          <p:sp>
            <p:nvSpPr>
              <p:cNvPr id="21" name="Cloud 2"/>
              <p:cNvSpPr/>
              <p:nvPr/>
            </p:nvSpPr>
            <p:spPr>
              <a:xfrm>
                <a:off x="9486470" y="5414665"/>
                <a:ext cx="1563934" cy="840181"/>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algn="ctr">
                  <a:lnSpc>
                    <a:spcPct val="80000"/>
                  </a:lnSpc>
                </a:pPr>
                <a:r>
                  <a:rPr lang="en-US" sz="1100" b="1" dirty="0">
                    <a:solidFill>
                      <a:srgbClr val="000000"/>
                    </a:solidFill>
                  </a:rPr>
                  <a:t>Enterprise/Govt.</a:t>
                </a:r>
              </a:p>
            </p:txBody>
          </p:sp>
          <p:sp>
            <p:nvSpPr>
              <p:cNvPr id="22" name="Cloud 2"/>
              <p:cNvSpPr/>
              <p:nvPr/>
            </p:nvSpPr>
            <p:spPr>
              <a:xfrm>
                <a:off x="5926388" y="5414665"/>
                <a:ext cx="1563934" cy="840181"/>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algn="ctr">
                  <a:lnSpc>
                    <a:spcPct val="80000"/>
                  </a:lnSpc>
                </a:pPr>
                <a:r>
                  <a:rPr lang="en-US" sz="1100" b="1" dirty="0">
                    <a:solidFill>
                      <a:srgbClr val="000000"/>
                    </a:solidFill>
                  </a:rPr>
                  <a:t>SMB</a:t>
                </a:r>
              </a:p>
            </p:txBody>
          </p:sp>
          <p:sp>
            <p:nvSpPr>
              <p:cNvPr id="23" name="Cloud 2"/>
              <p:cNvSpPr/>
              <p:nvPr/>
            </p:nvSpPr>
            <p:spPr>
              <a:xfrm>
                <a:off x="4184585" y="5414665"/>
                <a:ext cx="1563934" cy="840181"/>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algn="ctr">
                  <a:lnSpc>
                    <a:spcPct val="80000"/>
                  </a:lnSpc>
                </a:pPr>
                <a:r>
                  <a:rPr lang="en-US" sz="1100" b="1" dirty="0">
                    <a:solidFill>
                      <a:srgbClr val="000000"/>
                    </a:solidFill>
                  </a:rPr>
                  <a:t>Residential</a:t>
                </a:r>
              </a:p>
            </p:txBody>
          </p:sp>
          <p:sp>
            <p:nvSpPr>
              <p:cNvPr id="24" name="Cloud 2"/>
              <p:cNvSpPr/>
              <p:nvPr/>
            </p:nvSpPr>
            <p:spPr>
              <a:xfrm>
                <a:off x="7807789" y="5414665"/>
                <a:ext cx="1563934" cy="840181"/>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algn="ctr">
                  <a:lnSpc>
                    <a:spcPct val="80000"/>
                  </a:lnSpc>
                </a:pPr>
                <a:r>
                  <a:rPr lang="en-US" sz="1100" b="1" dirty="0">
                    <a:solidFill>
                      <a:srgbClr val="000000"/>
                    </a:solidFill>
                  </a:rPr>
                  <a:t>Mobile</a:t>
                </a:r>
              </a:p>
            </p:txBody>
          </p:sp>
          <p:sp>
            <p:nvSpPr>
              <p:cNvPr id="25" name="Cloud 2"/>
              <p:cNvSpPr/>
              <p:nvPr/>
            </p:nvSpPr>
            <p:spPr>
              <a:xfrm>
                <a:off x="5155141" y="4655715"/>
                <a:ext cx="1563934" cy="840181"/>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algn="ctr">
                  <a:lnSpc>
                    <a:spcPct val="80000"/>
                  </a:lnSpc>
                </a:pPr>
                <a:r>
                  <a:rPr lang="en-US" sz="1100" b="1" dirty="0"/>
                  <a:t>Access</a:t>
                </a:r>
              </a:p>
            </p:txBody>
          </p:sp>
          <p:sp>
            <p:nvSpPr>
              <p:cNvPr id="26" name="Cloud 2"/>
              <p:cNvSpPr/>
              <p:nvPr/>
            </p:nvSpPr>
            <p:spPr>
              <a:xfrm>
                <a:off x="6824831" y="4648200"/>
                <a:ext cx="1563934" cy="840181"/>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algn="ctr">
                  <a:lnSpc>
                    <a:spcPct val="80000"/>
                  </a:lnSpc>
                </a:pPr>
                <a:r>
                  <a:rPr lang="en-US" sz="1100" b="1" dirty="0"/>
                  <a:t>Metro</a:t>
                </a:r>
              </a:p>
            </p:txBody>
          </p:sp>
          <p:sp>
            <p:nvSpPr>
              <p:cNvPr id="27" name="Cloud 2"/>
              <p:cNvSpPr/>
              <p:nvPr/>
            </p:nvSpPr>
            <p:spPr>
              <a:xfrm>
                <a:off x="8464660" y="4648200"/>
                <a:ext cx="1563934" cy="840181"/>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algn="ctr">
                  <a:lnSpc>
                    <a:spcPct val="80000"/>
                  </a:lnSpc>
                </a:pPr>
                <a:r>
                  <a:rPr lang="en-US" sz="1100" b="1" dirty="0"/>
                  <a:t>Backhaul/Core</a:t>
                </a:r>
              </a:p>
            </p:txBody>
          </p:sp>
          <p:sp>
            <p:nvSpPr>
              <p:cNvPr id="28" name="Cloud 2"/>
              <p:cNvSpPr/>
              <p:nvPr/>
            </p:nvSpPr>
            <p:spPr>
              <a:xfrm>
                <a:off x="10088316" y="4648200"/>
                <a:ext cx="1563934" cy="840181"/>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algn="ctr">
                  <a:lnSpc>
                    <a:spcPct val="80000"/>
                  </a:lnSpc>
                </a:pPr>
                <a:r>
                  <a:rPr lang="en-US" sz="1100" b="1" dirty="0"/>
                  <a:t>Data Center</a:t>
                </a:r>
              </a:p>
            </p:txBody>
          </p:sp>
        </p:grpSp>
      </p:grpSp>
      <p:sp>
        <p:nvSpPr>
          <p:cNvPr id="37" name="Rectangle 3"/>
          <p:cNvSpPr/>
          <p:nvPr userDrawn="1"/>
        </p:nvSpPr>
        <p:spPr>
          <a:xfrm>
            <a:off x="-4766" y="590550"/>
            <a:ext cx="9148767" cy="6267450"/>
          </a:xfrm>
          <a:custGeom>
            <a:avLst/>
            <a:gdLst>
              <a:gd name="connsiteX0" fmla="*/ 0 w 7620000"/>
              <a:gd name="connsiteY0" fmla="*/ 0 h 3276600"/>
              <a:gd name="connsiteX1" fmla="*/ 7620000 w 7620000"/>
              <a:gd name="connsiteY1" fmla="*/ 0 h 3276600"/>
              <a:gd name="connsiteX2" fmla="*/ 7620000 w 7620000"/>
              <a:gd name="connsiteY2" fmla="*/ 3276600 h 3276600"/>
              <a:gd name="connsiteX3" fmla="*/ 0 w 7620000"/>
              <a:gd name="connsiteY3" fmla="*/ 3276600 h 3276600"/>
              <a:gd name="connsiteX4" fmla="*/ 0 w 7620000"/>
              <a:gd name="connsiteY4" fmla="*/ 0 h 3276600"/>
              <a:gd name="connsiteX0" fmla="*/ 4791075 w 7620000"/>
              <a:gd name="connsiteY0" fmla="*/ 1952625 h 3276600"/>
              <a:gd name="connsiteX1" fmla="*/ 7620000 w 7620000"/>
              <a:gd name="connsiteY1" fmla="*/ 0 h 3276600"/>
              <a:gd name="connsiteX2" fmla="*/ 7620000 w 7620000"/>
              <a:gd name="connsiteY2" fmla="*/ 3276600 h 3276600"/>
              <a:gd name="connsiteX3" fmla="*/ 0 w 7620000"/>
              <a:gd name="connsiteY3" fmla="*/ 3276600 h 3276600"/>
              <a:gd name="connsiteX4" fmla="*/ 4791075 w 7620000"/>
              <a:gd name="connsiteY4" fmla="*/ 1952625 h 3276600"/>
              <a:gd name="connsiteX0" fmla="*/ 5543550 w 7620000"/>
              <a:gd name="connsiteY0" fmla="*/ 2219325 h 3276600"/>
              <a:gd name="connsiteX1" fmla="*/ 7620000 w 7620000"/>
              <a:gd name="connsiteY1" fmla="*/ 0 h 3276600"/>
              <a:gd name="connsiteX2" fmla="*/ 7620000 w 7620000"/>
              <a:gd name="connsiteY2" fmla="*/ 3276600 h 3276600"/>
              <a:gd name="connsiteX3" fmla="*/ 0 w 7620000"/>
              <a:gd name="connsiteY3" fmla="*/ 3276600 h 3276600"/>
              <a:gd name="connsiteX4" fmla="*/ 5543550 w 7620000"/>
              <a:gd name="connsiteY4" fmla="*/ 2219325 h 3276600"/>
              <a:gd name="connsiteX0" fmla="*/ 5543550 w 7620000"/>
              <a:gd name="connsiteY0" fmla="*/ 2219325 h 3276600"/>
              <a:gd name="connsiteX1" fmla="*/ 7620000 w 7620000"/>
              <a:gd name="connsiteY1" fmla="*/ 0 h 3276600"/>
              <a:gd name="connsiteX2" fmla="*/ 7620000 w 7620000"/>
              <a:gd name="connsiteY2" fmla="*/ 3276600 h 3276600"/>
              <a:gd name="connsiteX3" fmla="*/ 0 w 7620000"/>
              <a:gd name="connsiteY3" fmla="*/ 3276600 h 3276600"/>
              <a:gd name="connsiteX4" fmla="*/ 5543550 w 7620000"/>
              <a:gd name="connsiteY4" fmla="*/ 2219325 h 3276600"/>
              <a:gd name="connsiteX0" fmla="*/ 5543550 w 7620000"/>
              <a:gd name="connsiteY0" fmla="*/ 2219325 h 3276600"/>
              <a:gd name="connsiteX1" fmla="*/ 7620000 w 7620000"/>
              <a:gd name="connsiteY1" fmla="*/ 0 h 3276600"/>
              <a:gd name="connsiteX2" fmla="*/ 7620000 w 7620000"/>
              <a:gd name="connsiteY2" fmla="*/ 3276600 h 3276600"/>
              <a:gd name="connsiteX3" fmla="*/ 0 w 7620000"/>
              <a:gd name="connsiteY3" fmla="*/ 3276600 h 3276600"/>
              <a:gd name="connsiteX4" fmla="*/ 5543550 w 7620000"/>
              <a:gd name="connsiteY4" fmla="*/ 2219325 h 3276600"/>
              <a:gd name="connsiteX0" fmla="*/ 5562007 w 7638457"/>
              <a:gd name="connsiteY0" fmla="*/ 2231111 h 3288386"/>
              <a:gd name="connsiteX1" fmla="*/ 7638457 w 7638457"/>
              <a:gd name="connsiteY1" fmla="*/ 11786 h 3288386"/>
              <a:gd name="connsiteX2" fmla="*/ 7638457 w 7638457"/>
              <a:gd name="connsiteY2" fmla="*/ 3288386 h 3288386"/>
              <a:gd name="connsiteX3" fmla="*/ 18457 w 7638457"/>
              <a:gd name="connsiteY3" fmla="*/ 3288386 h 3288386"/>
              <a:gd name="connsiteX4" fmla="*/ 5562007 w 7638457"/>
              <a:gd name="connsiteY4" fmla="*/ 2231111 h 3288386"/>
              <a:gd name="connsiteX0" fmla="*/ 5561159 w 7637609"/>
              <a:gd name="connsiteY0" fmla="*/ 2233594 h 3290869"/>
              <a:gd name="connsiteX1" fmla="*/ 7637609 w 7637609"/>
              <a:gd name="connsiteY1" fmla="*/ 14269 h 3290869"/>
              <a:gd name="connsiteX2" fmla="*/ 7637609 w 7637609"/>
              <a:gd name="connsiteY2" fmla="*/ 3290869 h 3290869"/>
              <a:gd name="connsiteX3" fmla="*/ 17609 w 7637609"/>
              <a:gd name="connsiteY3" fmla="*/ 3290869 h 3290869"/>
              <a:gd name="connsiteX4" fmla="*/ 5561159 w 7637609"/>
              <a:gd name="connsiteY4" fmla="*/ 2233594 h 3290869"/>
              <a:gd name="connsiteX0" fmla="*/ 5543550 w 7620000"/>
              <a:gd name="connsiteY0" fmla="*/ 2233594 h 3290869"/>
              <a:gd name="connsiteX1" fmla="*/ 7620000 w 7620000"/>
              <a:gd name="connsiteY1" fmla="*/ 14269 h 3290869"/>
              <a:gd name="connsiteX2" fmla="*/ 7620000 w 7620000"/>
              <a:gd name="connsiteY2" fmla="*/ 3290869 h 3290869"/>
              <a:gd name="connsiteX3" fmla="*/ 0 w 7620000"/>
              <a:gd name="connsiteY3" fmla="*/ 3290869 h 3290869"/>
              <a:gd name="connsiteX4" fmla="*/ 5543550 w 7620000"/>
              <a:gd name="connsiteY4" fmla="*/ 2233594 h 3290869"/>
              <a:gd name="connsiteX0" fmla="*/ 5543550 w 7620000"/>
              <a:gd name="connsiteY0" fmla="*/ 2219325 h 3276600"/>
              <a:gd name="connsiteX1" fmla="*/ 7620000 w 7620000"/>
              <a:gd name="connsiteY1" fmla="*/ 0 h 3276600"/>
              <a:gd name="connsiteX2" fmla="*/ 7620000 w 7620000"/>
              <a:gd name="connsiteY2" fmla="*/ 3276600 h 3276600"/>
              <a:gd name="connsiteX3" fmla="*/ 0 w 7620000"/>
              <a:gd name="connsiteY3" fmla="*/ 3276600 h 3276600"/>
              <a:gd name="connsiteX4" fmla="*/ 5543550 w 7620000"/>
              <a:gd name="connsiteY4" fmla="*/ 2219325 h 3276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00" h="3276600">
                <a:moveTo>
                  <a:pt x="5543550" y="2219325"/>
                </a:moveTo>
                <a:cubicBezTo>
                  <a:pt x="6575425" y="1320800"/>
                  <a:pt x="6397625" y="166687"/>
                  <a:pt x="7620000" y="0"/>
                </a:cubicBezTo>
                <a:lnTo>
                  <a:pt x="7620000" y="3276600"/>
                </a:lnTo>
                <a:lnTo>
                  <a:pt x="0" y="3276600"/>
                </a:lnTo>
                <a:cubicBezTo>
                  <a:pt x="720725" y="2433638"/>
                  <a:pt x="4511675" y="3117850"/>
                  <a:pt x="5543550" y="2219325"/>
                </a:cubicBezTo>
                <a:close/>
              </a:path>
            </a:pathLst>
          </a:custGeom>
          <a:gradFill>
            <a:gsLst>
              <a:gs pos="0">
                <a:srgbClr val="006032">
                  <a:alpha val="48000"/>
                </a:srgbClr>
              </a:gs>
              <a:gs pos="100000">
                <a:srgbClr val="006032">
                  <a:alpha val="52000"/>
                </a:srgbClr>
              </a:gs>
              <a:gs pos="34000">
                <a:schemeClr val="bg1">
                  <a:lumMod val="95000"/>
                  <a:alpha val="50000"/>
                </a:schemeClr>
              </a:gs>
              <a:gs pos="6000">
                <a:srgbClr val="97C642">
                  <a:alpha val="52000"/>
                </a:srgbClr>
              </a:gs>
              <a:gs pos="91000">
                <a:srgbClr val="97C642">
                  <a:alpha val="51000"/>
                </a:srgbClr>
              </a:gs>
              <a:gs pos="62000">
                <a:schemeClr val="bg1">
                  <a:alpha val="48000"/>
                </a:schemeClr>
              </a:gs>
            </a:gsLst>
            <a:lin ang="8400000" scaled="0"/>
          </a:gradFill>
          <a:ln w="9525">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Freeform 37"/>
          <p:cNvSpPr/>
          <p:nvPr userDrawn="1"/>
        </p:nvSpPr>
        <p:spPr>
          <a:xfrm>
            <a:off x="-4905" y="1"/>
            <a:ext cx="9177510" cy="6858000"/>
          </a:xfrm>
          <a:custGeom>
            <a:avLst/>
            <a:gdLst>
              <a:gd name="connsiteX0" fmla="*/ 11112072 w 12095117"/>
              <a:gd name="connsiteY0" fmla="*/ 343473 h 5191093"/>
              <a:gd name="connsiteX1" fmla="*/ 8168847 w 12095117"/>
              <a:gd name="connsiteY1" fmla="*/ 533973 h 5191093"/>
              <a:gd name="connsiteX2" fmla="*/ 4968447 w 12095117"/>
              <a:gd name="connsiteY2" fmla="*/ 2305623 h 5191093"/>
              <a:gd name="connsiteX3" fmla="*/ 3034872 w 12095117"/>
              <a:gd name="connsiteY3" fmla="*/ 2534223 h 5191093"/>
              <a:gd name="connsiteX4" fmla="*/ 1425147 w 12095117"/>
              <a:gd name="connsiteY4" fmla="*/ 3039048 h 5191093"/>
              <a:gd name="connsiteX5" fmla="*/ 177372 w 12095117"/>
              <a:gd name="connsiteY5" fmla="*/ 4124898 h 5191093"/>
              <a:gd name="connsiteX6" fmla="*/ 91647 w 12095117"/>
              <a:gd name="connsiteY6" fmla="*/ 4744023 h 5191093"/>
              <a:gd name="connsiteX7" fmla="*/ 967947 w 12095117"/>
              <a:gd name="connsiteY7" fmla="*/ 4858323 h 5191093"/>
              <a:gd name="connsiteX8" fmla="*/ 11264472 w 12095117"/>
              <a:gd name="connsiteY8" fmla="*/ 4848798 h 5191093"/>
              <a:gd name="connsiteX9" fmla="*/ 11112072 w 12095117"/>
              <a:gd name="connsiteY9" fmla="*/ 343473 h 5191093"/>
              <a:gd name="connsiteX0" fmla="*/ 11112072 w 12095117"/>
              <a:gd name="connsiteY0" fmla="*/ 343473 h 5191093"/>
              <a:gd name="connsiteX1" fmla="*/ 8168847 w 12095117"/>
              <a:gd name="connsiteY1" fmla="*/ 533973 h 5191093"/>
              <a:gd name="connsiteX2" fmla="*/ 4968447 w 12095117"/>
              <a:gd name="connsiteY2" fmla="*/ 2305623 h 5191093"/>
              <a:gd name="connsiteX3" fmla="*/ 3034872 w 12095117"/>
              <a:gd name="connsiteY3" fmla="*/ 2534223 h 5191093"/>
              <a:gd name="connsiteX4" fmla="*/ 1425147 w 12095117"/>
              <a:gd name="connsiteY4" fmla="*/ 3039048 h 5191093"/>
              <a:gd name="connsiteX5" fmla="*/ 177372 w 12095117"/>
              <a:gd name="connsiteY5" fmla="*/ 4124898 h 5191093"/>
              <a:gd name="connsiteX6" fmla="*/ 91647 w 12095117"/>
              <a:gd name="connsiteY6" fmla="*/ 4744023 h 5191093"/>
              <a:gd name="connsiteX7" fmla="*/ 967947 w 12095117"/>
              <a:gd name="connsiteY7" fmla="*/ 4858323 h 5191093"/>
              <a:gd name="connsiteX8" fmla="*/ 11264472 w 12095117"/>
              <a:gd name="connsiteY8" fmla="*/ 4848798 h 5191093"/>
              <a:gd name="connsiteX9" fmla="*/ 11112072 w 12095117"/>
              <a:gd name="connsiteY9" fmla="*/ 343473 h 5191093"/>
              <a:gd name="connsiteX0" fmla="*/ 11112072 w 12095117"/>
              <a:gd name="connsiteY0" fmla="*/ 343473 h 4866436"/>
              <a:gd name="connsiteX1" fmla="*/ 8168847 w 12095117"/>
              <a:gd name="connsiteY1" fmla="*/ 533973 h 4866436"/>
              <a:gd name="connsiteX2" fmla="*/ 4968447 w 12095117"/>
              <a:gd name="connsiteY2" fmla="*/ 2305623 h 4866436"/>
              <a:gd name="connsiteX3" fmla="*/ 3034872 w 12095117"/>
              <a:gd name="connsiteY3" fmla="*/ 2534223 h 4866436"/>
              <a:gd name="connsiteX4" fmla="*/ 1425147 w 12095117"/>
              <a:gd name="connsiteY4" fmla="*/ 3039048 h 4866436"/>
              <a:gd name="connsiteX5" fmla="*/ 177372 w 12095117"/>
              <a:gd name="connsiteY5" fmla="*/ 4124898 h 4866436"/>
              <a:gd name="connsiteX6" fmla="*/ 91647 w 12095117"/>
              <a:gd name="connsiteY6" fmla="*/ 4744023 h 4866436"/>
              <a:gd name="connsiteX7" fmla="*/ 967947 w 12095117"/>
              <a:gd name="connsiteY7" fmla="*/ 4858323 h 4866436"/>
              <a:gd name="connsiteX8" fmla="*/ 11264472 w 12095117"/>
              <a:gd name="connsiteY8" fmla="*/ 4848798 h 4866436"/>
              <a:gd name="connsiteX9" fmla="*/ 11112072 w 12095117"/>
              <a:gd name="connsiteY9" fmla="*/ 343473 h 4866436"/>
              <a:gd name="connsiteX0" fmla="*/ 11112072 w 11350587"/>
              <a:gd name="connsiteY0" fmla="*/ 343473 h 4866436"/>
              <a:gd name="connsiteX1" fmla="*/ 8168847 w 11350587"/>
              <a:gd name="connsiteY1" fmla="*/ 533973 h 4866436"/>
              <a:gd name="connsiteX2" fmla="*/ 4968447 w 11350587"/>
              <a:gd name="connsiteY2" fmla="*/ 2305623 h 4866436"/>
              <a:gd name="connsiteX3" fmla="*/ 3034872 w 11350587"/>
              <a:gd name="connsiteY3" fmla="*/ 2534223 h 4866436"/>
              <a:gd name="connsiteX4" fmla="*/ 1425147 w 11350587"/>
              <a:gd name="connsiteY4" fmla="*/ 3039048 h 4866436"/>
              <a:gd name="connsiteX5" fmla="*/ 177372 w 11350587"/>
              <a:gd name="connsiteY5" fmla="*/ 4124898 h 4866436"/>
              <a:gd name="connsiteX6" fmla="*/ 91647 w 11350587"/>
              <a:gd name="connsiteY6" fmla="*/ 4744023 h 4866436"/>
              <a:gd name="connsiteX7" fmla="*/ 967947 w 11350587"/>
              <a:gd name="connsiteY7" fmla="*/ 4858323 h 4866436"/>
              <a:gd name="connsiteX8" fmla="*/ 11264472 w 11350587"/>
              <a:gd name="connsiteY8" fmla="*/ 4848798 h 4866436"/>
              <a:gd name="connsiteX9" fmla="*/ 11112072 w 11350587"/>
              <a:gd name="connsiteY9" fmla="*/ 343473 h 4866436"/>
              <a:gd name="connsiteX0" fmla="*/ 11112072 w 11350587"/>
              <a:gd name="connsiteY0" fmla="*/ 343473 h 4866436"/>
              <a:gd name="connsiteX1" fmla="*/ 8168847 w 11350587"/>
              <a:gd name="connsiteY1" fmla="*/ 533973 h 4866436"/>
              <a:gd name="connsiteX2" fmla="*/ 4968447 w 11350587"/>
              <a:gd name="connsiteY2" fmla="*/ 2305623 h 4866436"/>
              <a:gd name="connsiteX3" fmla="*/ 3034872 w 11350587"/>
              <a:gd name="connsiteY3" fmla="*/ 2534223 h 4866436"/>
              <a:gd name="connsiteX4" fmla="*/ 1425147 w 11350587"/>
              <a:gd name="connsiteY4" fmla="*/ 3039048 h 4866436"/>
              <a:gd name="connsiteX5" fmla="*/ 177372 w 11350587"/>
              <a:gd name="connsiteY5" fmla="*/ 4124898 h 4866436"/>
              <a:gd name="connsiteX6" fmla="*/ 91647 w 11350587"/>
              <a:gd name="connsiteY6" fmla="*/ 4744023 h 4866436"/>
              <a:gd name="connsiteX7" fmla="*/ 967947 w 11350587"/>
              <a:gd name="connsiteY7" fmla="*/ 4858323 h 4866436"/>
              <a:gd name="connsiteX8" fmla="*/ 11264472 w 11350587"/>
              <a:gd name="connsiteY8" fmla="*/ 4848798 h 4866436"/>
              <a:gd name="connsiteX9" fmla="*/ 11112072 w 11350587"/>
              <a:gd name="connsiteY9" fmla="*/ 343473 h 4866436"/>
              <a:gd name="connsiteX0" fmla="*/ 11112072 w 11264472"/>
              <a:gd name="connsiteY0" fmla="*/ 2023630 h 6546593"/>
              <a:gd name="connsiteX1" fmla="*/ 8168847 w 11264472"/>
              <a:gd name="connsiteY1" fmla="*/ 2214130 h 6546593"/>
              <a:gd name="connsiteX2" fmla="*/ 4968447 w 11264472"/>
              <a:gd name="connsiteY2" fmla="*/ 3985780 h 6546593"/>
              <a:gd name="connsiteX3" fmla="*/ 3034872 w 11264472"/>
              <a:gd name="connsiteY3" fmla="*/ 4214380 h 6546593"/>
              <a:gd name="connsiteX4" fmla="*/ 1425147 w 11264472"/>
              <a:gd name="connsiteY4" fmla="*/ 4719205 h 6546593"/>
              <a:gd name="connsiteX5" fmla="*/ 177372 w 11264472"/>
              <a:gd name="connsiteY5" fmla="*/ 5805055 h 6546593"/>
              <a:gd name="connsiteX6" fmla="*/ 91647 w 11264472"/>
              <a:gd name="connsiteY6" fmla="*/ 6424180 h 6546593"/>
              <a:gd name="connsiteX7" fmla="*/ 967947 w 11264472"/>
              <a:gd name="connsiteY7" fmla="*/ 6538480 h 6546593"/>
              <a:gd name="connsiteX8" fmla="*/ 11264472 w 11264472"/>
              <a:gd name="connsiteY8" fmla="*/ 6528955 h 6546593"/>
              <a:gd name="connsiteX9" fmla="*/ 11112072 w 11264472"/>
              <a:gd name="connsiteY9" fmla="*/ 2023630 h 6546593"/>
              <a:gd name="connsiteX0" fmla="*/ 11112072 w 11264472"/>
              <a:gd name="connsiteY0" fmla="*/ 2023630 h 6546593"/>
              <a:gd name="connsiteX1" fmla="*/ 8168847 w 11264472"/>
              <a:gd name="connsiteY1" fmla="*/ 2214130 h 6546593"/>
              <a:gd name="connsiteX2" fmla="*/ 4968447 w 11264472"/>
              <a:gd name="connsiteY2" fmla="*/ 3985780 h 6546593"/>
              <a:gd name="connsiteX3" fmla="*/ 3034872 w 11264472"/>
              <a:gd name="connsiteY3" fmla="*/ 4214380 h 6546593"/>
              <a:gd name="connsiteX4" fmla="*/ 1425147 w 11264472"/>
              <a:gd name="connsiteY4" fmla="*/ 4719205 h 6546593"/>
              <a:gd name="connsiteX5" fmla="*/ 177372 w 11264472"/>
              <a:gd name="connsiteY5" fmla="*/ 5805055 h 6546593"/>
              <a:gd name="connsiteX6" fmla="*/ 91647 w 11264472"/>
              <a:gd name="connsiteY6" fmla="*/ 6424180 h 6546593"/>
              <a:gd name="connsiteX7" fmla="*/ 967947 w 11264472"/>
              <a:gd name="connsiteY7" fmla="*/ 6538480 h 6546593"/>
              <a:gd name="connsiteX8" fmla="*/ 11264472 w 11264472"/>
              <a:gd name="connsiteY8" fmla="*/ 6528955 h 6546593"/>
              <a:gd name="connsiteX9" fmla="*/ 11112072 w 11264472"/>
              <a:gd name="connsiteY9" fmla="*/ 2023630 h 6546593"/>
              <a:gd name="connsiteX0" fmla="*/ 11112072 w 11264472"/>
              <a:gd name="connsiteY0" fmla="*/ 648005 h 5170968"/>
              <a:gd name="connsiteX1" fmla="*/ 8168847 w 11264472"/>
              <a:gd name="connsiteY1" fmla="*/ 838505 h 5170968"/>
              <a:gd name="connsiteX2" fmla="*/ 4968447 w 11264472"/>
              <a:gd name="connsiteY2" fmla="*/ 2610155 h 5170968"/>
              <a:gd name="connsiteX3" fmla="*/ 3034872 w 11264472"/>
              <a:gd name="connsiteY3" fmla="*/ 2838755 h 5170968"/>
              <a:gd name="connsiteX4" fmla="*/ 1425147 w 11264472"/>
              <a:gd name="connsiteY4" fmla="*/ 3343580 h 5170968"/>
              <a:gd name="connsiteX5" fmla="*/ 177372 w 11264472"/>
              <a:gd name="connsiteY5" fmla="*/ 4429430 h 5170968"/>
              <a:gd name="connsiteX6" fmla="*/ 91647 w 11264472"/>
              <a:gd name="connsiteY6" fmla="*/ 5048555 h 5170968"/>
              <a:gd name="connsiteX7" fmla="*/ 967947 w 11264472"/>
              <a:gd name="connsiteY7" fmla="*/ 5162855 h 5170968"/>
              <a:gd name="connsiteX8" fmla="*/ 11264472 w 11264472"/>
              <a:gd name="connsiteY8" fmla="*/ 5153330 h 5170968"/>
              <a:gd name="connsiteX9" fmla="*/ 11112072 w 11264472"/>
              <a:gd name="connsiteY9" fmla="*/ 648005 h 5170968"/>
              <a:gd name="connsiteX0" fmla="*/ 11112072 w 11143736"/>
              <a:gd name="connsiteY0" fmla="*/ 648005 h 5174235"/>
              <a:gd name="connsiteX1" fmla="*/ 8168847 w 11143736"/>
              <a:gd name="connsiteY1" fmla="*/ 838505 h 5174235"/>
              <a:gd name="connsiteX2" fmla="*/ 4968447 w 11143736"/>
              <a:gd name="connsiteY2" fmla="*/ 2610155 h 5174235"/>
              <a:gd name="connsiteX3" fmla="*/ 3034872 w 11143736"/>
              <a:gd name="connsiteY3" fmla="*/ 2838755 h 5174235"/>
              <a:gd name="connsiteX4" fmla="*/ 1425147 w 11143736"/>
              <a:gd name="connsiteY4" fmla="*/ 3343580 h 5174235"/>
              <a:gd name="connsiteX5" fmla="*/ 177372 w 11143736"/>
              <a:gd name="connsiteY5" fmla="*/ 4429430 h 5174235"/>
              <a:gd name="connsiteX6" fmla="*/ 91647 w 11143736"/>
              <a:gd name="connsiteY6" fmla="*/ 5048555 h 5174235"/>
              <a:gd name="connsiteX7" fmla="*/ 967947 w 11143736"/>
              <a:gd name="connsiteY7" fmla="*/ 5162855 h 5174235"/>
              <a:gd name="connsiteX8" fmla="*/ 10940622 w 11143736"/>
              <a:gd name="connsiteY8" fmla="*/ 5162855 h 5174235"/>
              <a:gd name="connsiteX9" fmla="*/ 11112072 w 11143736"/>
              <a:gd name="connsiteY9" fmla="*/ 648005 h 5174235"/>
              <a:gd name="connsiteX0" fmla="*/ 11112072 w 11174304"/>
              <a:gd name="connsiteY0" fmla="*/ 648005 h 5174235"/>
              <a:gd name="connsiteX1" fmla="*/ 8168847 w 11174304"/>
              <a:gd name="connsiteY1" fmla="*/ 838505 h 5174235"/>
              <a:gd name="connsiteX2" fmla="*/ 4968447 w 11174304"/>
              <a:gd name="connsiteY2" fmla="*/ 2610155 h 5174235"/>
              <a:gd name="connsiteX3" fmla="*/ 3034872 w 11174304"/>
              <a:gd name="connsiteY3" fmla="*/ 2838755 h 5174235"/>
              <a:gd name="connsiteX4" fmla="*/ 1425147 w 11174304"/>
              <a:gd name="connsiteY4" fmla="*/ 3343580 h 5174235"/>
              <a:gd name="connsiteX5" fmla="*/ 177372 w 11174304"/>
              <a:gd name="connsiteY5" fmla="*/ 4429430 h 5174235"/>
              <a:gd name="connsiteX6" fmla="*/ 91647 w 11174304"/>
              <a:gd name="connsiteY6" fmla="*/ 5048555 h 5174235"/>
              <a:gd name="connsiteX7" fmla="*/ 967947 w 11174304"/>
              <a:gd name="connsiteY7" fmla="*/ 5162855 h 5174235"/>
              <a:gd name="connsiteX8" fmla="*/ 10940622 w 11174304"/>
              <a:gd name="connsiteY8" fmla="*/ 5162855 h 5174235"/>
              <a:gd name="connsiteX9" fmla="*/ 11112072 w 11174304"/>
              <a:gd name="connsiteY9" fmla="*/ 648005 h 5174235"/>
              <a:gd name="connsiteX0" fmla="*/ 11112072 w 11112072"/>
              <a:gd name="connsiteY0" fmla="*/ 648005 h 5174235"/>
              <a:gd name="connsiteX1" fmla="*/ 8168847 w 11112072"/>
              <a:gd name="connsiteY1" fmla="*/ 838505 h 5174235"/>
              <a:gd name="connsiteX2" fmla="*/ 4968447 w 11112072"/>
              <a:gd name="connsiteY2" fmla="*/ 2610155 h 5174235"/>
              <a:gd name="connsiteX3" fmla="*/ 3034872 w 11112072"/>
              <a:gd name="connsiteY3" fmla="*/ 2838755 h 5174235"/>
              <a:gd name="connsiteX4" fmla="*/ 1425147 w 11112072"/>
              <a:gd name="connsiteY4" fmla="*/ 3343580 h 5174235"/>
              <a:gd name="connsiteX5" fmla="*/ 177372 w 11112072"/>
              <a:gd name="connsiteY5" fmla="*/ 4429430 h 5174235"/>
              <a:gd name="connsiteX6" fmla="*/ 91647 w 11112072"/>
              <a:gd name="connsiteY6" fmla="*/ 5048555 h 5174235"/>
              <a:gd name="connsiteX7" fmla="*/ 967947 w 11112072"/>
              <a:gd name="connsiteY7" fmla="*/ 5162855 h 5174235"/>
              <a:gd name="connsiteX8" fmla="*/ 10940622 w 11112072"/>
              <a:gd name="connsiteY8" fmla="*/ 5162855 h 5174235"/>
              <a:gd name="connsiteX9" fmla="*/ 11112072 w 11112072"/>
              <a:gd name="connsiteY9" fmla="*/ 648005 h 5174235"/>
              <a:gd name="connsiteX0" fmla="*/ 11112072 w 11112072"/>
              <a:gd name="connsiteY0" fmla="*/ 132692 h 4658922"/>
              <a:gd name="connsiteX1" fmla="*/ 8168847 w 11112072"/>
              <a:gd name="connsiteY1" fmla="*/ 323192 h 4658922"/>
              <a:gd name="connsiteX2" fmla="*/ 4968447 w 11112072"/>
              <a:gd name="connsiteY2" fmla="*/ 2094842 h 4658922"/>
              <a:gd name="connsiteX3" fmla="*/ 3034872 w 11112072"/>
              <a:gd name="connsiteY3" fmla="*/ 2323442 h 4658922"/>
              <a:gd name="connsiteX4" fmla="*/ 1425147 w 11112072"/>
              <a:gd name="connsiteY4" fmla="*/ 2828267 h 4658922"/>
              <a:gd name="connsiteX5" fmla="*/ 177372 w 11112072"/>
              <a:gd name="connsiteY5" fmla="*/ 3914117 h 4658922"/>
              <a:gd name="connsiteX6" fmla="*/ 91647 w 11112072"/>
              <a:gd name="connsiteY6" fmla="*/ 4533242 h 4658922"/>
              <a:gd name="connsiteX7" fmla="*/ 967947 w 11112072"/>
              <a:gd name="connsiteY7" fmla="*/ 4647542 h 4658922"/>
              <a:gd name="connsiteX8" fmla="*/ 10940622 w 11112072"/>
              <a:gd name="connsiteY8" fmla="*/ 4647542 h 4658922"/>
              <a:gd name="connsiteX9" fmla="*/ 11112072 w 11112072"/>
              <a:gd name="connsiteY9" fmla="*/ 132692 h 4658922"/>
              <a:gd name="connsiteX0" fmla="*/ 11112072 w 11112072"/>
              <a:gd name="connsiteY0" fmla="*/ 132692 h 4658922"/>
              <a:gd name="connsiteX1" fmla="*/ 8168847 w 11112072"/>
              <a:gd name="connsiteY1" fmla="*/ 323192 h 4658922"/>
              <a:gd name="connsiteX2" fmla="*/ 4968447 w 11112072"/>
              <a:gd name="connsiteY2" fmla="*/ 2094842 h 4658922"/>
              <a:gd name="connsiteX3" fmla="*/ 3034872 w 11112072"/>
              <a:gd name="connsiteY3" fmla="*/ 2323442 h 4658922"/>
              <a:gd name="connsiteX4" fmla="*/ 1425147 w 11112072"/>
              <a:gd name="connsiteY4" fmla="*/ 2828267 h 4658922"/>
              <a:gd name="connsiteX5" fmla="*/ 177372 w 11112072"/>
              <a:gd name="connsiteY5" fmla="*/ 3914117 h 4658922"/>
              <a:gd name="connsiteX6" fmla="*/ 91647 w 11112072"/>
              <a:gd name="connsiteY6" fmla="*/ 4533242 h 4658922"/>
              <a:gd name="connsiteX7" fmla="*/ 967947 w 11112072"/>
              <a:gd name="connsiteY7" fmla="*/ 4647542 h 4658922"/>
              <a:gd name="connsiteX8" fmla="*/ 10940622 w 11112072"/>
              <a:gd name="connsiteY8" fmla="*/ 4647542 h 4658922"/>
              <a:gd name="connsiteX9" fmla="*/ 11112072 w 11112072"/>
              <a:gd name="connsiteY9" fmla="*/ 132692 h 4658922"/>
              <a:gd name="connsiteX0" fmla="*/ 11131084 w 11131084"/>
              <a:gd name="connsiteY0" fmla="*/ 132692 h 4658922"/>
              <a:gd name="connsiteX1" fmla="*/ 8187859 w 11131084"/>
              <a:gd name="connsiteY1" fmla="*/ 323192 h 4658922"/>
              <a:gd name="connsiteX2" fmla="*/ 4987459 w 11131084"/>
              <a:gd name="connsiteY2" fmla="*/ 2094842 h 4658922"/>
              <a:gd name="connsiteX3" fmla="*/ 3053884 w 11131084"/>
              <a:gd name="connsiteY3" fmla="*/ 2323442 h 4658922"/>
              <a:gd name="connsiteX4" fmla="*/ 1444159 w 11131084"/>
              <a:gd name="connsiteY4" fmla="*/ 2828267 h 4658922"/>
              <a:gd name="connsiteX5" fmla="*/ 196384 w 11131084"/>
              <a:gd name="connsiteY5" fmla="*/ 3914117 h 4658922"/>
              <a:gd name="connsiteX6" fmla="*/ 82084 w 11131084"/>
              <a:gd name="connsiteY6" fmla="*/ 4514192 h 4658922"/>
              <a:gd name="connsiteX7" fmla="*/ 986959 w 11131084"/>
              <a:gd name="connsiteY7" fmla="*/ 4647542 h 4658922"/>
              <a:gd name="connsiteX8" fmla="*/ 10959634 w 11131084"/>
              <a:gd name="connsiteY8" fmla="*/ 4647542 h 4658922"/>
              <a:gd name="connsiteX9" fmla="*/ 11131084 w 11131084"/>
              <a:gd name="connsiteY9" fmla="*/ 132692 h 4658922"/>
              <a:gd name="connsiteX0" fmla="*/ 11131084 w 11131084"/>
              <a:gd name="connsiteY0" fmla="*/ 132692 h 4658922"/>
              <a:gd name="connsiteX1" fmla="*/ 8187859 w 11131084"/>
              <a:gd name="connsiteY1" fmla="*/ 323192 h 4658922"/>
              <a:gd name="connsiteX2" fmla="*/ 4987459 w 11131084"/>
              <a:gd name="connsiteY2" fmla="*/ 2094842 h 4658922"/>
              <a:gd name="connsiteX3" fmla="*/ 3053884 w 11131084"/>
              <a:gd name="connsiteY3" fmla="*/ 2323442 h 4658922"/>
              <a:gd name="connsiteX4" fmla="*/ 1444159 w 11131084"/>
              <a:gd name="connsiteY4" fmla="*/ 2828267 h 4658922"/>
              <a:gd name="connsiteX5" fmla="*/ 196384 w 11131084"/>
              <a:gd name="connsiteY5" fmla="*/ 3914117 h 4658922"/>
              <a:gd name="connsiteX6" fmla="*/ 82084 w 11131084"/>
              <a:gd name="connsiteY6" fmla="*/ 4514192 h 4658922"/>
              <a:gd name="connsiteX7" fmla="*/ 986959 w 11131084"/>
              <a:gd name="connsiteY7" fmla="*/ 4647542 h 4658922"/>
              <a:gd name="connsiteX8" fmla="*/ 10959634 w 11131084"/>
              <a:gd name="connsiteY8" fmla="*/ 4647542 h 4658922"/>
              <a:gd name="connsiteX9" fmla="*/ 11131084 w 11131084"/>
              <a:gd name="connsiteY9" fmla="*/ 132692 h 4658922"/>
              <a:gd name="connsiteX0" fmla="*/ 11049000 w 11049000"/>
              <a:gd name="connsiteY0" fmla="*/ 132692 h 4658922"/>
              <a:gd name="connsiteX1" fmla="*/ 8105775 w 11049000"/>
              <a:gd name="connsiteY1" fmla="*/ 323192 h 4658922"/>
              <a:gd name="connsiteX2" fmla="*/ 4905375 w 11049000"/>
              <a:gd name="connsiteY2" fmla="*/ 2094842 h 4658922"/>
              <a:gd name="connsiteX3" fmla="*/ 2971800 w 11049000"/>
              <a:gd name="connsiteY3" fmla="*/ 2323442 h 4658922"/>
              <a:gd name="connsiteX4" fmla="*/ 1362075 w 11049000"/>
              <a:gd name="connsiteY4" fmla="*/ 2828267 h 4658922"/>
              <a:gd name="connsiteX5" fmla="*/ 114300 w 11049000"/>
              <a:gd name="connsiteY5" fmla="*/ 3914117 h 4658922"/>
              <a:gd name="connsiteX6" fmla="*/ 0 w 11049000"/>
              <a:gd name="connsiteY6" fmla="*/ 4514192 h 4658922"/>
              <a:gd name="connsiteX7" fmla="*/ 904875 w 11049000"/>
              <a:gd name="connsiteY7" fmla="*/ 4647542 h 4658922"/>
              <a:gd name="connsiteX8" fmla="*/ 10877550 w 11049000"/>
              <a:gd name="connsiteY8" fmla="*/ 4647542 h 4658922"/>
              <a:gd name="connsiteX9" fmla="*/ 11049000 w 11049000"/>
              <a:gd name="connsiteY9" fmla="*/ 132692 h 4658922"/>
              <a:gd name="connsiteX0" fmla="*/ 11049000 w 11049000"/>
              <a:gd name="connsiteY0" fmla="*/ 132692 h 4658922"/>
              <a:gd name="connsiteX1" fmla="*/ 8105775 w 11049000"/>
              <a:gd name="connsiteY1" fmla="*/ 323192 h 4658922"/>
              <a:gd name="connsiteX2" fmla="*/ 4905375 w 11049000"/>
              <a:gd name="connsiteY2" fmla="*/ 2094842 h 4658922"/>
              <a:gd name="connsiteX3" fmla="*/ 2971800 w 11049000"/>
              <a:gd name="connsiteY3" fmla="*/ 2323442 h 4658922"/>
              <a:gd name="connsiteX4" fmla="*/ 1362075 w 11049000"/>
              <a:gd name="connsiteY4" fmla="*/ 2828267 h 4658922"/>
              <a:gd name="connsiteX5" fmla="*/ 114300 w 11049000"/>
              <a:gd name="connsiteY5" fmla="*/ 3914117 h 4658922"/>
              <a:gd name="connsiteX6" fmla="*/ 0 w 11049000"/>
              <a:gd name="connsiteY6" fmla="*/ 4514192 h 4658922"/>
              <a:gd name="connsiteX7" fmla="*/ 904875 w 11049000"/>
              <a:gd name="connsiteY7" fmla="*/ 4647542 h 4658922"/>
              <a:gd name="connsiteX8" fmla="*/ 10877550 w 11049000"/>
              <a:gd name="connsiteY8" fmla="*/ 4647542 h 4658922"/>
              <a:gd name="connsiteX9" fmla="*/ 11049000 w 11049000"/>
              <a:gd name="connsiteY9" fmla="*/ 132692 h 4658922"/>
              <a:gd name="connsiteX0" fmla="*/ 11239500 w 11239500"/>
              <a:gd name="connsiteY0" fmla="*/ 132692 h 4682266"/>
              <a:gd name="connsiteX1" fmla="*/ 8296275 w 11239500"/>
              <a:gd name="connsiteY1" fmla="*/ 323192 h 4682266"/>
              <a:gd name="connsiteX2" fmla="*/ 5095875 w 11239500"/>
              <a:gd name="connsiteY2" fmla="*/ 2094842 h 4682266"/>
              <a:gd name="connsiteX3" fmla="*/ 3162300 w 11239500"/>
              <a:gd name="connsiteY3" fmla="*/ 2323442 h 4682266"/>
              <a:gd name="connsiteX4" fmla="*/ 1552575 w 11239500"/>
              <a:gd name="connsiteY4" fmla="*/ 2828267 h 4682266"/>
              <a:gd name="connsiteX5" fmla="*/ 304800 w 11239500"/>
              <a:gd name="connsiteY5" fmla="*/ 3914117 h 4682266"/>
              <a:gd name="connsiteX6" fmla="*/ 0 w 11239500"/>
              <a:gd name="connsiteY6" fmla="*/ 4638017 h 4682266"/>
              <a:gd name="connsiteX7" fmla="*/ 1095375 w 11239500"/>
              <a:gd name="connsiteY7" fmla="*/ 4647542 h 4682266"/>
              <a:gd name="connsiteX8" fmla="*/ 11068050 w 11239500"/>
              <a:gd name="connsiteY8" fmla="*/ 4647542 h 4682266"/>
              <a:gd name="connsiteX9" fmla="*/ 11239500 w 11239500"/>
              <a:gd name="connsiteY9" fmla="*/ 132692 h 4682266"/>
              <a:gd name="connsiteX0" fmla="*/ 11240229 w 11240229"/>
              <a:gd name="connsiteY0" fmla="*/ 132692 h 4682266"/>
              <a:gd name="connsiteX1" fmla="*/ 8297004 w 11240229"/>
              <a:gd name="connsiteY1" fmla="*/ 323192 h 4682266"/>
              <a:gd name="connsiteX2" fmla="*/ 5096604 w 11240229"/>
              <a:gd name="connsiteY2" fmla="*/ 2094842 h 4682266"/>
              <a:gd name="connsiteX3" fmla="*/ 3163029 w 11240229"/>
              <a:gd name="connsiteY3" fmla="*/ 2323442 h 4682266"/>
              <a:gd name="connsiteX4" fmla="*/ 1553304 w 11240229"/>
              <a:gd name="connsiteY4" fmla="*/ 2828267 h 4682266"/>
              <a:gd name="connsiteX5" fmla="*/ 305529 w 11240229"/>
              <a:gd name="connsiteY5" fmla="*/ 3914117 h 4682266"/>
              <a:gd name="connsiteX6" fmla="*/ 729 w 11240229"/>
              <a:gd name="connsiteY6" fmla="*/ 4638017 h 4682266"/>
              <a:gd name="connsiteX7" fmla="*/ 1096104 w 11240229"/>
              <a:gd name="connsiteY7" fmla="*/ 4647542 h 4682266"/>
              <a:gd name="connsiteX8" fmla="*/ 11068779 w 11240229"/>
              <a:gd name="connsiteY8" fmla="*/ 4647542 h 4682266"/>
              <a:gd name="connsiteX9" fmla="*/ 11240229 w 11240229"/>
              <a:gd name="connsiteY9" fmla="*/ 132692 h 4682266"/>
              <a:gd name="connsiteX0" fmla="*/ 11240229 w 11240229"/>
              <a:gd name="connsiteY0" fmla="*/ 132692 h 4658922"/>
              <a:gd name="connsiteX1" fmla="*/ 8297004 w 11240229"/>
              <a:gd name="connsiteY1" fmla="*/ 323192 h 4658922"/>
              <a:gd name="connsiteX2" fmla="*/ 5096604 w 11240229"/>
              <a:gd name="connsiteY2" fmla="*/ 2094842 h 4658922"/>
              <a:gd name="connsiteX3" fmla="*/ 3163029 w 11240229"/>
              <a:gd name="connsiteY3" fmla="*/ 2323442 h 4658922"/>
              <a:gd name="connsiteX4" fmla="*/ 1553304 w 11240229"/>
              <a:gd name="connsiteY4" fmla="*/ 2828267 h 4658922"/>
              <a:gd name="connsiteX5" fmla="*/ 305529 w 11240229"/>
              <a:gd name="connsiteY5" fmla="*/ 3914117 h 4658922"/>
              <a:gd name="connsiteX6" fmla="*/ 729 w 11240229"/>
              <a:gd name="connsiteY6" fmla="*/ 4638017 h 4658922"/>
              <a:gd name="connsiteX7" fmla="*/ 1096104 w 11240229"/>
              <a:gd name="connsiteY7" fmla="*/ 4647542 h 4658922"/>
              <a:gd name="connsiteX8" fmla="*/ 11068779 w 11240229"/>
              <a:gd name="connsiteY8" fmla="*/ 4647542 h 4658922"/>
              <a:gd name="connsiteX9" fmla="*/ 11240229 w 11240229"/>
              <a:gd name="connsiteY9" fmla="*/ 132692 h 4658922"/>
              <a:gd name="connsiteX0" fmla="*/ 11240229 w 11240229"/>
              <a:gd name="connsiteY0" fmla="*/ 56979 h 4583209"/>
              <a:gd name="connsiteX1" fmla="*/ 7344504 w 11240229"/>
              <a:gd name="connsiteY1" fmla="*/ 733254 h 4583209"/>
              <a:gd name="connsiteX2" fmla="*/ 5096604 w 11240229"/>
              <a:gd name="connsiteY2" fmla="*/ 2019129 h 4583209"/>
              <a:gd name="connsiteX3" fmla="*/ 3163029 w 11240229"/>
              <a:gd name="connsiteY3" fmla="*/ 2247729 h 4583209"/>
              <a:gd name="connsiteX4" fmla="*/ 1553304 w 11240229"/>
              <a:gd name="connsiteY4" fmla="*/ 2752554 h 4583209"/>
              <a:gd name="connsiteX5" fmla="*/ 305529 w 11240229"/>
              <a:gd name="connsiteY5" fmla="*/ 3838404 h 4583209"/>
              <a:gd name="connsiteX6" fmla="*/ 729 w 11240229"/>
              <a:gd name="connsiteY6" fmla="*/ 4562304 h 4583209"/>
              <a:gd name="connsiteX7" fmla="*/ 1096104 w 11240229"/>
              <a:gd name="connsiteY7" fmla="*/ 4571829 h 4583209"/>
              <a:gd name="connsiteX8" fmla="*/ 11068779 w 11240229"/>
              <a:gd name="connsiteY8" fmla="*/ 4571829 h 4583209"/>
              <a:gd name="connsiteX9" fmla="*/ 11240229 w 11240229"/>
              <a:gd name="connsiteY9" fmla="*/ 56979 h 4583209"/>
              <a:gd name="connsiteX0" fmla="*/ 11240229 w 11240229"/>
              <a:gd name="connsiteY0" fmla="*/ 68987 h 4595217"/>
              <a:gd name="connsiteX1" fmla="*/ 7344504 w 11240229"/>
              <a:gd name="connsiteY1" fmla="*/ 745262 h 4595217"/>
              <a:gd name="connsiteX2" fmla="*/ 5096604 w 11240229"/>
              <a:gd name="connsiteY2" fmla="*/ 2031137 h 4595217"/>
              <a:gd name="connsiteX3" fmla="*/ 3163029 w 11240229"/>
              <a:gd name="connsiteY3" fmla="*/ 2259737 h 4595217"/>
              <a:gd name="connsiteX4" fmla="*/ 1553304 w 11240229"/>
              <a:gd name="connsiteY4" fmla="*/ 2764562 h 4595217"/>
              <a:gd name="connsiteX5" fmla="*/ 305529 w 11240229"/>
              <a:gd name="connsiteY5" fmla="*/ 3850412 h 4595217"/>
              <a:gd name="connsiteX6" fmla="*/ 729 w 11240229"/>
              <a:gd name="connsiteY6" fmla="*/ 4574312 h 4595217"/>
              <a:gd name="connsiteX7" fmla="*/ 1096104 w 11240229"/>
              <a:gd name="connsiteY7" fmla="*/ 4583837 h 4595217"/>
              <a:gd name="connsiteX8" fmla="*/ 11068779 w 11240229"/>
              <a:gd name="connsiteY8" fmla="*/ 4583837 h 4595217"/>
              <a:gd name="connsiteX9" fmla="*/ 11240229 w 11240229"/>
              <a:gd name="connsiteY9" fmla="*/ 68987 h 4595217"/>
              <a:gd name="connsiteX0" fmla="*/ 11239641 w 11239641"/>
              <a:gd name="connsiteY0" fmla="*/ 68987 h 4595217"/>
              <a:gd name="connsiteX1" fmla="*/ 7343916 w 11239641"/>
              <a:gd name="connsiteY1" fmla="*/ 745262 h 4595217"/>
              <a:gd name="connsiteX2" fmla="*/ 5096016 w 11239641"/>
              <a:gd name="connsiteY2" fmla="*/ 2031137 h 4595217"/>
              <a:gd name="connsiteX3" fmla="*/ 3162441 w 11239641"/>
              <a:gd name="connsiteY3" fmla="*/ 2259737 h 4595217"/>
              <a:gd name="connsiteX4" fmla="*/ 1552716 w 11239641"/>
              <a:gd name="connsiteY4" fmla="*/ 2764562 h 4595217"/>
              <a:gd name="connsiteX5" fmla="*/ 581166 w 11239641"/>
              <a:gd name="connsiteY5" fmla="*/ 3431312 h 4595217"/>
              <a:gd name="connsiteX6" fmla="*/ 141 w 11239641"/>
              <a:gd name="connsiteY6" fmla="*/ 4574312 h 4595217"/>
              <a:gd name="connsiteX7" fmla="*/ 1095516 w 11239641"/>
              <a:gd name="connsiteY7" fmla="*/ 4583837 h 4595217"/>
              <a:gd name="connsiteX8" fmla="*/ 11068191 w 11239641"/>
              <a:gd name="connsiteY8" fmla="*/ 4583837 h 4595217"/>
              <a:gd name="connsiteX9" fmla="*/ 11239641 w 11239641"/>
              <a:gd name="connsiteY9" fmla="*/ 68987 h 4595217"/>
              <a:gd name="connsiteX0" fmla="*/ 11239743 w 11239743"/>
              <a:gd name="connsiteY0" fmla="*/ 68987 h 4595217"/>
              <a:gd name="connsiteX1" fmla="*/ 7344018 w 11239743"/>
              <a:gd name="connsiteY1" fmla="*/ 745262 h 4595217"/>
              <a:gd name="connsiteX2" fmla="*/ 5096118 w 11239743"/>
              <a:gd name="connsiteY2" fmla="*/ 2031137 h 4595217"/>
              <a:gd name="connsiteX3" fmla="*/ 3162543 w 11239743"/>
              <a:gd name="connsiteY3" fmla="*/ 2259737 h 4595217"/>
              <a:gd name="connsiteX4" fmla="*/ 1552818 w 11239743"/>
              <a:gd name="connsiteY4" fmla="*/ 2764562 h 4595217"/>
              <a:gd name="connsiteX5" fmla="*/ 438393 w 11239743"/>
              <a:gd name="connsiteY5" fmla="*/ 3393212 h 4595217"/>
              <a:gd name="connsiteX6" fmla="*/ 243 w 11239743"/>
              <a:gd name="connsiteY6" fmla="*/ 4574312 h 4595217"/>
              <a:gd name="connsiteX7" fmla="*/ 1095618 w 11239743"/>
              <a:gd name="connsiteY7" fmla="*/ 4583837 h 4595217"/>
              <a:gd name="connsiteX8" fmla="*/ 11068293 w 11239743"/>
              <a:gd name="connsiteY8" fmla="*/ 4583837 h 4595217"/>
              <a:gd name="connsiteX9" fmla="*/ 11239743 w 11239743"/>
              <a:gd name="connsiteY9" fmla="*/ 68987 h 4595217"/>
              <a:gd name="connsiteX0" fmla="*/ 11143151 w 11143151"/>
              <a:gd name="connsiteY0" fmla="*/ 44908 h 4825663"/>
              <a:gd name="connsiteX1" fmla="*/ 7344018 w 11143151"/>
              <a:gd name="connsiteY1" fmla="*/ 975708 h 4825663"/>
              <a:gd name="connsiteX2" fmla="*/ 5096118 w 11143151"/>
              <a:gd name="connsiteY2" fmla="*/ 2261583 h 4825663"/>
              <a:gd name="connsiteX3" fmla="*/ 3162543 w 11143151"/>
              <a:gd name="connsiteY3" fmla="*/ 2490183 h 4825663"/>
              <a:gd name="connsiteX4" fmla="*/ 1552818 w 11143151"/>
              <a:gd name="connsiteY4" fmla="*/ 2995008 h 4825663"/>
              <a:gd name="connsiteX5" fmla="*/ 438393 w 11143151"/>
              <a:gd name="connsiteY5" fmla="*/ 3623658 h 4825663"/>
              <a:gd name="connsiteX6" fmla="*/ 243 w 11143151"/>
              <a:gd name="connsiteY6" fmla="*/ 4804758 h 4825663"/>
              <a:gd name="connsiteX7" fmla="*/ 1095618 w 11143151"/>
              <a:gd name="connsiteY7" fmla="*/ 4814283 h 4825663"/>
              <a:gd name="connsiteX8" fmla="*/ 11068293 w 11143151"/>
              <a:gd name="connsiteY8" fmla="*/ 4814283 h 4825663"/>
              <a:gd name="connsiteX9" fmla="*/ 11143151 w 11143151"/>
              <a:gd name="connsiteY9" fmla="*/ 44908 h 4825663"/>
              <a:gd name="connsiteX0" fmla="*/ 11143151 w 11147335"/>
              <a:gd name="connsiteY0" fmla="*/ 44908 h 4825663"/>
              <a:gd name="connsiteX1" fmla="*/ 7344018 w 11147335"/>
              <a:gd name="connsiteY1" fmla="*/ 975708 h 4825663"/>
              <a:gd name="connsiteX2" fmla="*/ 5096118 w 11147335"/>
              <a:gd name="connsiteY2" fmla="*/ 2261583 h 4825663"/>
              <a:gd name="connsiteX3" fmla="*/ 3162543 w 11147335"/>
              <a:gd name="connsiteY3" fmla="*/ 2490183 h 4825663"/>
              <a:gd name="connsiteX4" fmla="*/ 1552818 w 11147335"/>
              <a:gd name="connsiteY4" fmla="*/ 2995008 h 4825663"/>
              <a:gd name="connsiteX5" fmla="*/ 438393 w 11147335"/>
              <a:gd name="connsiteY5" fmla="*/ 3623658 h 4825663"/>
              <a:gd name="connsiteX6" fmla="*/ 243 w 11147335"/>
              <a:gd name="connsiteY6" fmla="*/ 4804758 h 4825663"/>
              <a:gd name="connsiteX7" fmla="*/ 1095618 w 11147335"/>
              <a:gd name="connsiteY7" fmla="*/ 4814283 h 4825663"/>
              <a:gd name="connsiteX8" fmla="*/ 11068293 w 11147335"/>
              <a:gd name="connsiteY8" fmla="*/ 4814283 h 4825663"/>
              <a:gd name="connsiteX9" fmla="*/ 11143151 w 11147335"/>
              <a:gd name="connsiteY9" fmla="*/ 44908 h 4825663"/>
              <a:gd name="connsiteX0" fmla="*/ 11143151 w 11147335"/>
              <a:gd name="connsiteY0" fmla="*/ 0 h 4780755"/>
              <a:gd name="connsiteX1" fmla="*/ 7344018 w 11147335"/>
              <a:gd name="connsiteY1" fmla="*/ 930800 h 4780755"/>
              <a:gd name="connsiteX2" fmla="*/ 5096118 w 11147335"/>
              <a:gd name="connsiteY2" fmla="*/ 2216675 h 4780755"/>
              <a:gd name="connsiteX3" fmla="*/ 3162543 w 11147335"/>
              <a:gd name="connsiteY3" fmla="*/ 2445275 h 4780755"/>
              <a:gd name="connsiteX4" fmla="*/ 1552818 w 11147335"/>
              <a:gd name="connsiteY4" fmla="*/ 2950100 h 4780755"/>
              <a:gd name="connsiteX5" fmla="*/ 438393 w 11147335"/>
              <a:gd name="connsiteY5" fmla="*/ 3578750 h 4780755"/>
              <a:gd name="connsiteX6" fmla="*/ 243 w 11147335"/>
              <a:gd name="connsiteY6" fmla="*/ 4759850 h 4780755"/>
              <a:gd name="connsiteX7" fmla="*/ 1095618 w 11147335"/>
              <a:gd name="connsiteY7" fmla="*/ 4769375 h 4780755"/>
              <a:gd name="connsiteX8" fmla="*/ 11068293 w 11147335"/>
              <a:gd name="connsiteY8" fmla="*/ 4769375 h 4780755"/>
              <a:gd name="connsiteX9" fmla="*/ 11143151 w 11147335"/>
              <a:gd name="connsiteY9" fmla="*/ 0 h 4780755"/>
              <a:gd name="connsiteX0" fmla="*/ 11143151 w 11147335"/>
              <a:gd name="connsiteY0" fmla="*/ 0 h 4780755"/>
              <a:gd name="connsiteX1" fmla="*/ 7344018 w 11147335"/>
              <a:gd name="connsiteY1" fmla="*/ 930800 h 4780755"/>
              <a:gd name="connsiteX2" fmla="*/ 5289301 w 11147335"/>
              <a:gd name="connsiteY2" fmla="*/ 2154764 h 4780755"/>
              <a:gd name="connsiteX3" fmla="*/ 3162543 w 11147335"/>
              <a:gd name="connsiteY3" fmla="*/ 2445275 h 4780755"/>
              <a:gd name="connsiteX4" fmla="*/ 1552818 w 11147335"/>
              <a:gd name="connsiteY4" fmla="*/ 2950100 h 4780755"/>
              <a:gd name="connsiteX5" fmla="*/ 438393 w 11147335"/>
              <a:gd name="connsiteY5" fmla="*/ 3578750 h 4780755"/>
              <a:gd name="connsiteX6" fmla="*/ 243 w 11147335"/>
              <a:gd name="connsiteY6" fmla="*/ 4759850 h 4780755"/>
              <a:gd name="connsiteX7" fmla="*/ 1095618 w 11147335"/>
              <a:gd name="connsiteY7" fmla="*/ 4769375 h 4780755"/>
              <a:gd name="connsiteX8" fmla="*/ 11068293 w 11147335"/>
              <a:gd name="connsiteY8" fmla="*/ 4769375 h 4780755"/>
              <a:gd name="connsiteX9" fmla="*/ 11143151 w 11147335"/>
              <a:gd name="connsiteY9" fmla="*/ 0 h 4780755"/>
              <a:gd name="connsiteX0" fmla="*/ 11143151 w 11147335"/>
              <a:gd name="connsiteY0" fmla="*/ 0 h 4780755"/>
              <a:gd name="connsiteX1" fmla="*/ 7317675 w 11147335"/>
              <a:gd name="connsiteY1" fmla="*/ 882647 h 4780755"/>
              <a:gd name="connsiteX2" fmla="*/ 5289301 w 11147335"/>
              <a:gd name="connsiteY2" fmla="*/ 2154764 h 4780755"/>
              <a:gd name="connsiteX3" fmla="*/ 3162543 w 11147335"/>
              <a:gd name="connsiteY3" fmla="*/ 2445275 h 4780755"/>
              <a:gd name="connsiteX4" fmla="*/ 1552818 w 11147335"/>
              <a:gd name="connsiteY4" fmla="*/ 2950100 h 4780755"/>
              <a:gd name="connsiteX5" fmla="*/ 438393 w 11147335"/>
              <a:gd name="connsiteY5" fmla="*/ 3578750 h 4780755"/>
              <a:gd name="connsiteX6" fmla="*/ 243 w 11147335"/>
              <a:gd name="connsiteY6" fmla="*/ 4759850 h 4780755"/>
              <a:gd name="connsiteX7" fmla="*/ 1095618 w 11147335"/>
              <a:gd name="connsiteY7" fmla="*/ 4769375 h 4780755"/>
              <a:gd name="connsiteX8" fmla="*/ 11068293 w 11147335"/>
              <a:gd name="connsiteY8" fmla="*/ 4769375 h 4780755"/>
              <a:gd name="connsiteX9" fmla="*/ 11143151 w 11147335"/>
              <a:gd name="connsiteY9" fmla="*/ 0 h 4780755"/>
              <a:gd name="connsiteX0" fmla="*/ 11143151 w 11147335"/>
              <a:gd name="connsiteY0" fmla="*/ 0 h 4780755"/>
              <a:gd name="connsiteX1" fmla="*/ 7317675 w 11147335"/>
              <a:gd name="connsiteY1" fmla="*/ 882647 h 4780755"/>
              <a:gd name="connsiteX2" fmla="*/ 5289301 w 11147335"/>
              <a:gd name="connsiteY2" fmla="*/ 2154764 h 4780755"/>
              <a:gd name="connsiteX3" fmla="*/ 3162543 w 11147335"/>
              <a:gd name="connsiteY3" fmla="*/ 2445275 h 4780755"/>
              <a:gd name="connsiteX4" fmla="*/ 1552818 w 11147335"/>
              <a:gd name="connsiteY4" fmla="*/ 2950100 h 4780755"/>
              <a:gd name="connsiteX5" fmla="*/ 438393 w 11147335"/>
              <a:gd name="connsiteY5" fmla="*/ 3578750 h 4780755"/>
              <a:gd name="connsiteX6" fmla="*/ 243 w 11147335"/>
              <a:gd name="connsiteY6" fmla="*/ 4759850 h 4780755"/>
              <a:gd name="connsiteX7" fmla="*/ 1095618 w 11147335"/>
              <a:gd name="connsiteY7" fmla="*/ 4769375 h 4780755"/>
              <a:gd name="connsiteX8" fmla="*/ 11068293 w 11147335"/>
              <a:gd name="connsiteY8" fmla="*/ 4769375 h 4780755"/>
              <a:gd name="connsiteX9" fmla="*/ 11143151 w 11147335"/>
              <a:gd name="connsiteY9" fmla="*/ 0 h 4780755"/>
              <a:gd name="connsiteX0" fmla="*/ 11143133 w 11147317"/>
              <a:gd name="connsiteY0" fmla="*/ 0 h 4780755"/>
              <a:gd name="connsiteX1" fmla="*/ 7317657 w 11147317"/>
              <a:gd name="connsiteY1" fmla="*/ 882647 h 4780755"/>
              <a:gd name="connsiteX2" fmla="*/ 5289283 w 11147317"/>
              <a:gd name="connsiteY2" fmla="*/ 2154764 h 4780755"/>
              <a:gd name="connsiteX3" fmla="*/ 3162525 w 11147317"/>
              <a:gd name="connsiteY3" fmla="*/ 2445275 h 4780755"/>
              <a:gd name="connsiteX4" fmla="*/ 1456208 w 11147317"/>
              <a:gd name="connsiteY4" fmla="*/ 2888188 h 4780755"/>
              <a:gd name="connsiteX5" fmla="*/ 438375 w 11147317"/>
              <a:gd name="connsiteY5" fmla="*/ 3578750 h 4780755"/>
              <a:gd name="connsiteX6" fmla="*/ 225 w 11147317"/>
              <a:gd name="connsiteY6" fmla="*/ 4759850 h 4780755"/>
              <a:gd name="connsiteX7" fmla="*/ 1095600 w 11147317"/>
              <a:gd name="connsiteY7" fmla="*/ 4769375 h 4780755"/>
              <a:gd name="connsiteX8" fmla="*/ 11068275 w 11147317"/>
              <a:gd name="connsiteY8" fmla="*/ 4769375 h 4780755"/>
              <a:gd name="connsiteX9" fmla="*/ 11143133 w 11147317"/>
              <a:gd name="connsiteY9" fmla="*/ 0 h 4780755"/>
              <a:gd name="connsiteX0" fmla="*/ 11143318 w 11147502"/>
              <a:gd name="connsiteY0" fmla="*/ 0 h 4780755"/>
              <a:gd name="connsiteX1" fmla="*/ 7317842 w 11147502"/>
              <a:gd name="connsiteY1" fmla="*/ 882647 h 4780755"/>
              <a:gd name="connsiteX2" fmla="*/ 5289468 w 11147502"/>
              <a:gd name="connsiteY2" fmla="*/ 2154764 h 4780755"/>
              <a:gd name="connsiteX3" fmla="*/ 3162710 w 11147502"/>
              <a:gd name="connsiteY3" fmla="*/ 2445275 h 4780755"/>
              <a:gd name="connsiteX4" fmla="*/ 1456393 w 11147502"/>
              <a:gd name="connsiteY4" fmla="*/ 2888188 h 4780755"/>
              <a:gd name="connsiteX5" fmla="*/ 341968 w 11147502"/>
              <a:gd name="connsiteY5" fmla="*/ 3523717 h 4780755"/>
              <a:gd name="connsiteX6" fmla="*/ 410 w 11147502"/>
              <a:gd name="connsiteY6" fmla="*/ 4759850 h 4780755"/>
              <a:gd name="connsiteX7" fmla="*/ 1095785 w 11147502"/>
              <a:gd name="connsiteY7" fmla="*/ 4769375 h 4780755"/>
              <a:gd name="connsiteX8" fmla="*/ 11068460 w 11147502"/>
              <a:gd name="connsiteY8" fmla="*/ 4769375 h 4780755"/>
              <a:gd name="connsiteX9" fmla="*/ 11143318 w 11147502"/>
              <a:gd name="connsiteY9" fmla="*/ 0 h 4780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47502" h="4780755">
                <a:moveTo>
                  <a:pt x="11143318" y="0"/>
                </a:moveTo>
                <a:cubicBezTo>
                  <a:pt x="8675963" y="39155"/>
                  <a:pt x="8311046" y="392817"/>
                  <a:pt x="7317842" y="882647"/>
                </a:cubicBezTo>
                <a:cubicBezTo>
                  <a:pt x="6324638" y="1372477"/>
                  <a:pt x="5981990" y="1894326"/>
                  <a:pt x="5289468" y="2154764"/>
                </a:cubicBezTo>
                <a:cubicBezTo>
                  <a:pt x="4596946" y="2415202"/>
                  <a:pt x="3801556" y="2323038"/>
                  <a:pt x="3162710" y="2445275"/>
                </a:cubicBezTo>
                <a:cubicBezTo>
                  <a:pt x="2523864" y="2567512"/>
                  <a:pt x="1926517" y="2708448"/>
                  <a:pt x="1456393" y="2888188"/>
                </a:cubicBezTo>
                <a:cubicBezTo>
                  <a:pt x="986269" y="3067928"/>
                  <a:pt x="584632" y="3211773"/>
                  <a:pt x="341968" y="3523717"/>
                </a:cubicBezTo>
                <a:cubicBezTo>
                  <a:pt x="99304" y="3835661"/>
                  <a:pt x="-7527" y="3923238"/>
                  <a:pt x="410" y="4759850"/>
                </a:cubicBezTo>
                <a:lnTo>
                  <a:pt x="1095785" y="4769375"/>
                </a:lnTo>
                <a:cubicBezTo>
                  <a:pt x="2957922" y="4786837"/>
                  <a:pt x="759235" y="4782075"/>
                  <a:pt x="11068460" y="4769375"/>
                </a:cubicBezTo>
                <a:cubicBezTo>
                  <a:pt x="11233560" y="260875"/>
                  <a:pt x="11078084" y="4794775"/>
                  <a:pt x="11143318" y="0"/>
                </a:cubicBezTo>
                <a:close/>
              </a:path>
            </a:pathLst>
          </a:custGeom>
          <a:gradFill>
            <a:gsLst>
              <a:gs pos="0">
                <a:srgbClr val="006032">
                  <a:alpha val="48000"/>
                </a:srgbClr>
              </a:gs>
              <a:gs pos="100000">
                <a:srgbClr val="006032">
                  <a:alpha val="52000"/>
                </a:srgbClr>
              </a:gs>
              <a:gs pos="34000">
                <a:schemeClr val="bg1">
                  <a:lumMod val="95000"/>
                  <a:alpha val="50000"/>
                </a:schemeClr>
              </a:gs>
              <a:gs pos="6000">
                <a:srgbClr val="97C642">
                  <a:alpha val="52000"/>
                </a:srgbClr>
              </a:gs>
              <a:gs pos="91000">
                <a:srgbClr val="97C642">
                  <a:alpha val="51000"/>
                </a:srgbClr>
              </a:gs>
              <a:gs pos="62000">
                <a:schemeClr val="bg1">
                  <a:alpha val="48000"/>
                </a:schemeClr>
              </a:gs>
            </a:gsLst>
            <a:lin ang="8400000" scaled="0"/>
          </a:gradFill>
          <a:ln w="9525">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Rectangle 3"/>
          <p:cNvSpPr/>
          <p:nvPr userDrawn="1"/>
        </p:nvSpPr>
        <p:spPr>
          <a:xfrm>
            <a:off x="1139425" y="-12604"/>
            <a:ext cx="7992657" cy="6870604"/>
          </a:xfrm>
          <a:custGeom>
            <a:avLst/>
            <a:gdLst>
              <a:gd name="connsiteX0" fmla="*/ 0 w 7620000"/>
              <a:gd name="connsiteY0" fmla="*/ 0 h 3276600"/>
              <a:gd name="connsiteX1" fmla="*/ 7620000 w 7620000"/>
              <a:gd name="connsiteY1" fmla="*/ 0 h 3276600"/>
              <a:gd name="connsiteX2" fmla="*/ 7620000 w 7620000"/>
              <a:gd name="connsiteY2" fmla="*/ 3276600 h 3276600"/>
              <a:gd name="connsiteX3" fmla="*/ 0 w 7620000"/>
              <a:gd name="connsiteY3" fmla="*/ 3276600 h 3276600"/>
              <a:gd name="connsiteX4" fmla="*/ 0 w 7620000"/>
              <a:gd name="connsiteY4" fmla="*/ 0 h 3276600"/>
              <a:gd name="connsiteX0" fmla="*/ 4791075 w 7620000"/>
              <a:gd name="connsiteY0" fmla="*/ 1952625 h 3276600"/>
              <a:gd name="connsiteX1" fmla="*/ 7620000 w 7620000"/>
              <a:gd name="connsiteY1" fmla="*/ 0 h 3276600"/>
              <a:gd name="connsiteX2" fmla="*/ 7620000 w 7620000"/>
              <a:gd name="connsiteY2" fmla="*/ 3276600 h 3276600"/>
              <a:gd name="connsiteX3" fmla="*/ 0 w 7620000"/>
              <a:gd name="connsiteY3" fmla="*/ 3276600 h 3276600"/>
              <a:gd name="connsiteX4" fmla="*/ 4791075 w 7620000"/>
              <a:gd name="connsiteY4" fmla="*/ 1952625 h 3276600"/>
              <a:gd name="connsiteX0" fmla="*/ 5543550 w 7620000"/>
              <a:gd name="connsiteY0" fmla="*/ 2219325 h 3276600"/>
              <a:gd name="connsiteX1" fmla="*/ 7620000 w 7620000"/>
              <a:gd name="connsiteY1" fmla="*/ 0 h 3276600"/>
              <a:gd name="connsiteX2" fmla="*/ 7620000 w 7620000"/>
              <a:gd name="connsiteY2" fmla="*/ 3276600 h 3276600"/>
              <a:gd name="connsiteX3" fmla="*/ 0 w 7620000"/>
              <a:gd name="connsiteY3" fmla="*/ 3276600 h 3276600"/>
              <a:gd name="connsiteX4" fmla="*/ 5543550 w 7620000"/>
              <a:gd name="connsiteY4" fmla="*/ 2219325 h 3276600"/>
              <a:gd name="connsiteX0" fmla="*/ 5543550 w 7620000"/>
              <a:gd name="connsiteY0" fmla="*/ 2219325 h 3276600"/>
              <a:gd name="connsiteX1" fmla="*/ 7620000 w 7620000"/>
              <a:gd name="connsiteY1" fmla="*/ 0 h 3276600"/>
              <a:gd name="connsiteX2" fmla="*/ 7620000 w 7620000"/>
              <a:gd name="connsiteY2" fmla="*/ 3276600 h 3276600"/>
              <a:gd name="connsiteX3" fmla="*/ 0 w 7620000"/>
              <a:gd name="connsiteY3" fmla="*/ 3276600 h 3276600"/>
              <a:gd name="connsiteX4" fmla="*/ 5543550 w 7620000"/>
              <a:gd name="connsiteY4" fmla="*/ 2219325 h 3276600"/>
              <a:gd name="connsiteX0" fmla="*/ 5543550 w 7620000"/>
              <a:gd name="connsiteY0" fmla="*/ 2219325 h 3276600"/>
              <a:gd name="connsiteX1" fmla="*/ 7620000 w 7620000"/>
              <a:gd name="connsiteY1" fmla="*/ 0 h 3276600"/>
              <a:gd name="connsiteX2" fmla="*/ 7620000 w 7620000"/>
              <a:gd name="connsiteY2" fmla="*/ 3276600 h 3276600"/>
              <a:gd name="connsiteX3" fmla="*/ 0 w 7620000"/>
              <a:gd name="connsiteY3" fmla="*/ 3276600 h 3276600"/>
              <a:gd name="connsiteX4" fmla="*/ 5543550 w 7620000"/>
              <a:gd name="connsiteY4" fmla="*/ 2219325 h 3276600"/>
              <a:gd name="connsiteX0" fmla="*/ 5562007 w 7638457"/>
              <a:gd name="connsiteY0" fmla="*/ 2231111 h 3288386"/>
              <a:gd name="connsiteX1" fmla="*/ 7638457 w 7638457"/>
              <a:gd name="connsiteY1" fmla="*/ 11786 h 3288386"/>
              <a:gd name="connsiteX2" fmla="*/ 7638457 w 7638457"/>
              <a:gd name="connsiteY2" fmla="*/ 3288386 h 3288386"/>
              <a:gd name="connsiteX3" fmla="*/ 18457 w 7638457"/>
              <a:gd name="connsiteY3" fmla="*/ 3288386 h 3288386"/>
              <a:gd name="connsiteX4" fmla="*/ 5562007 w 7638457"/>
              <a:gd name="connsiteY4" fmla="*/ 2231111 h 3288386"/>
              <a:gd name="connsiteX0" fmla="*/ 5561159 w 7637609"/>
              <a:gd name="connsiteY0" fmla="*/ 2233594 h 3290869"/>
              <a:gd name="connsiteX1" fmla="*/ 7637609 w 7637609"/>
              <a:gd name="connsiteY1" fmla="*/ 14269 h 3290869"/>
              <a:gd name="connsiteX2" fmla="*/ 7637609 w 7637609"/>
              <a:gd name="connsiteY2" fmla="*/ 3290869 h 3290869"/>
              <a:gd name="connsiteX3" fmla="*/ 17609 w 7637609"/>
              <a:gd name="connsiteY3" fmla="*/ 3290869 h 3290869"/>
              <a:gd name="connsiteX4" fmla="*/ 5561159 w 7637609"/>
              <a:gd name="connsiteY4" fmla="*/ 2233594 h 3290869"/>
              <a:gd name="connsiteX0" fmla="*/ 5543550 w 7620000"/>
              <a:gd name="connsiteY0" fmla="*/ 2233594 h 3290869"/>
              <a:gd name="connsiteX1" fmla="*/ 7620000 w 7620000"/>
              <a:gd name="connsiteY1" fmla="*/ 14269 h 3290869"/>
              <a:gd name="connsiteX2" fmla="*/ 7620000 w 7620000"/>
              <a:gd name="connsiteY2" fmla="*/ 3290869 h 3290869"/>
              <a:gd name="connsiteX3" fmla="*/ 0 w 7620000"/>
              <a:gd name="connsiteY3" fmla="*/ 3290869 h 3290869"/>
              <a:gd name="connsiteX4" fmla="*/ 5543550 w 7620000"/>
              <a:gd name="connsiteY4" fmla="*/ 2233594 h 3290869"/>
              <a:gd name="connsiteX0" fmla="*/ 5543550 w 7620000"/>
              <a:gd name="connsiteY0" fmla="*/ 2219325 h 3276600"/>
              <a:gd name="connsiteX1" fmla="*/ 7620000 w 7620000"/>
              <a:gd name="connsiteY1" fmla="*/ 0 h 3276600"/>
              <a:gd name="connsiteX2" fmla="*/ 7620000 w 7620000"/>
              <a:gd name="connsiteY2" fmla="*/ 3276600 h 3276600"/>
              <a:gd name="connsiteX3" fmla="*/ 0 w 7620000"/>
              <a:gd name="connsiteY3" fmla="*/ 3276600 h 3276600"/>
              <a:gd name="connsiteX4" fmla="*/ 5543550 w 7620000"/>
              <a:gd name="connsiteY4" fmla="*/ 2219325 h 3276600"/>
              <a:gd name="connsiteX0" fmla="*/ 4004575 w 7620000"/>
              <a:gd name="connsiteY0" fmla="*/ 1871641 h 3276600"/>
              <a:gd name="connsiteX1" fmla="*/ 7620000 w 7620000"/>
              <a:gd name="connsiteY1" fmla="*/ 0 h 3276600"/>
              <a:gd name="connsiteX2" fmla="*/ 7620000 w 7620000"/>
              <a:gd name="connsiteY2" fmla="*/ 3276600 h 3276600"/>
              <a:gd name="connsiteX3" fmla="*/ 0 w 7620000"/>
              <a:gd name="connsiteY3" fmla="*/ 3276600 h 3276600"/>
              <a:gd name="connsiteX4" fmla="*/ 4004575 w 7620000"/>
              <a:gd name="connsiteY4" fmla="*/ 1871641 h 3276600"/>
              <a:gd name="connsiteX0" fmla="*/ 4004575 w 7620000"/>
              <a:gd name="connsiteY0" fmla="*/ 1871641 h 3276600"/>
              <a:gd name="connsiteX1" fmla="*/ 7620000 w 7620000"/>
              <a:gd name="connsiteY1" fmla="*/ 0 h 3276600"/>
              <a:gd name="connsiteX2" fmla="*/ 7620000 w 7620000"/>
              <a:gd name="connsiteY2" fmla="*/ 3276600 h 3276600"/>
              <a:gd name="connsiteX3" fmla="*/ 0 w 7620000"/>
              <a:gd name="connsiteY3" fmla="*/ 3276600 h 3276600"/>
              <a:gd name="connsiteX4" fmla="*/ 4004575 w 7620000"/>
              <a:gd name="connsiteY4" fmla="*/ 1871641 h 3276600"/>
              <a:gd name="connsiteX0" fmla="*/ 3792303 w 7620000"/>
              <a:gd name="connsiteY0" fmla="*/ 1818605 h 3276600"/>
              <a:gd name="connsiteX1" fmla="*/ 7620000 w 7620000"/>
              <a:gd name="connsiteY1" fmla="*/ 0 h 3276600"/>
              <a:gd name="connsiteX2" fmla="*/ 7620000 w 7620000"/>
              <a:gd name="connsiteY2" fmla="*/ 3276600 h 3276600"/>
              <a:gd name="connsiteX3" fmla="*/ 0 w 7620000"/>
              <a:gd name="connsiteY3" fmla="*/ 3276600 h 3276600"/>
              <a:gd name="connsiteX4" fmla="*/ 3792303 w 7620000"/>
              <a:gd name="connsiteY4" fmla="*/ 1818605 h 3276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00" h="3276600">
                <a:moveTo>
                  <a:pt x="3792303" y="1818605"/>
                </a:moveTo>
                <a:cubicBezTo>
                  <a:pt x="5169121" y="1032046"/>
                  <a:pt x="6397625" y="166687"/>
                  <a:pt x="7620000" y="0"/>
                </a:cubicBezTo>
                <a:lnTo>
                  <a:pt x="7620000" y="3276600"/>
                </a:lnTo>
                <a:lnTo>
                  <a:pt x="0" y="3276600"/>
                </a:lnTo>
                <a:cubicBezTo>
                  <a:pt x="720725" y="2433638"/>
                  <a:pt x="2415485" y="2605164"/>
                  <a:pt x="3792303" y="1818605"/>
                </a:cubicBezTo>
                <a:close/>
              </a:path>
            </a:pathLst>
          </a:custGeom>
          <a:gradFill>
            <a:gsLst>
              <a:gs pos="0">
                <a:srgbClr val="006032">
                  <a:alpha val="48000"/>
                </a:srgbClr>
              </a:gs>
              <a:gs pos="100000">
                <a:srgbClr val="006032">
                  <a:alpha val="52000"/>
                </a:srgbClr>
              </a:gs>
              <a:gs pos="34000">
                <a:schemeClr val="bg1">
                  <a:lumMod val="95000"/>
                  <a:alpha val="50000"/>
                </a:schemeClr>
              </a:gs>
              <a:gs pos="6000">
                <a:srgbClr val="97C642">
                  <a:alpha val="52000"/>
                </a:srgbClr>
              </a:gs>
              <a:gs pos="91000">
                <a:srgbClr val="97C642">
                  <a:alpha val="51000"/>
                </a:srgbClr>
              </a:gs>
              <a:gs pos="62000">
                <a:schemeClr val="bg1">
                  <a:alpha val="48000"/>
                </a:schemeClr>
              </a:gs>
            </a:gsLst>
            <a:lin ang="8400000" scaled="0"/>
          </a:gradFill>
          <a:ln w="9525">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Rectangle 41"/>
          <p:cNvSpPr>
            <a:spLocks noChangeArrowheads="1"/>
          </p:cNvSpPr>
          <p:nvPr userDrawn="1"/>
        </p:nvSpPr>
        <p:spPr bwMode="auto">
          <a:xfrm>
            <a:off x="8692090" y="6474026"/>
            <a:ext cx="39946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r"/>
            <a:fld id="{137707FA-DA0D-44A4-94B1-8EAC83670A87}" type="slidenum">
              <a:rPr lang="zh-CN" altLang="en-US" sz="1400" b="1">
                <a:solidFill>
                  <a:srgbClr val="006032"/>
                </a:solidFill>
              </a:rPr>
              <a:pPr algn="r"/>
              <a:t>‹#›</a:t>
            </a:fld>
            <a:endParaRPr lang="en-US" altLang="zh-CN" sz="1400" b="1" dirty="0">
              <a:solidFill>
                <a:srgbClr val="006032"/>
              </a:solidFill>
            </a:endParaRPr>
          </a:p>
        </p:txBody>
      </p:sp>
      <p:sp>
        <p:nvSpPr>
          <p:cNvPr id="43" name="AutoShape 7"/>
          <p:cNvSpPr>
            <a:spLocks noChangeArrowheads="1"/>
          </p:cNvSpPr>
          <p:nvPr userDrawn="1"/>
        </p:nvSpPr>
        <p:spPr bwMode="auto">
          <a:xfrm flipH="1" flipV="1">
            <a:off x="1" y="1219200"/>
            <a:ext cx="9136347" cy="45719"/>
          </a:xfrm>
          <a:prstGeom prst="roundRect">
            <a:avLst>
              <a:gd name="adj" fmla="val 0"/>
            </a:avLst>
          </a:prstGeom>
          <a:gradFill>
            <a:gsLst>
              <a:gs pos="93000">
                <a:srgbClr val="006032"/>
              </a:gs>
              <a:gs pos="100000">
                <a:srgbClr val="006032">
                  <a:alpha val="0"/>
                </a:srgbClr>
              </a:gs>
              <a:gs pos="7000">
                <a:srgbClr val="006032"/>
              </a:gs>
              <a:gs pos="0">
                <a:srgbClr val="006032">
                  <a:alpha val="0"/>
                </a:srgbClr>
              </a:gs>
            </a:gsLst>
            <a:lin ang="3000000" scaled="0"/>
          </a:gradFill>
          <a:ln>
            <a:noFill/>
          </a:ln>
          <a:extLst/>
        </p:spPr>
        <p:txBody>
          <a:bodyPr wrap="none" anchor="ctr"/>
          <a:lstStyle>
            <a:lvl1pPr>
              <a:defRPr sz="1600">
                <a:solidFill>
                  <a:schemeClr val="tx1"/>
                </a:solidFill>
                <a:latin typeface="Arial" panose="020B0604020202020204" pitchFamily="34" charset="0"/>
              </a:defRPr>
            </a:lvl1pPr>
            <a:lvl2pPr marL="742950" indent="-285750">
              <a:defRPr sz="1600">
                <a:solidFill>
                  <a:schemeClr val="tx1"/>
                </a:solidFill>
                <a:latin typeface="Arial" panose="020B0604020202020204" pitchFamily="34" charset="0"/>
              </a:defRPr>
            </a:lvl2pPr>
            <a:lvl3pPr marL="1143000" indent="-228600">
              <a:defRPr sz="1600">
                <a:solidFill>
                  <a:schemeClr val="tx1"/>
                </a:solidFill>
                <a:latin typeface="Arial" panose="020B0604020202020204" pitchFamily="34" charset="0"/>
              </a:defRPr>
            </a:lvl3pPr>
            <a:lvl4pPr marL="1600200" indent="-228600">
              <a:defRPr sz="1600">
                <a:solidFill>
                  <a:schemeClr val="tx1"/>
                </a:solidFill>
                <a:latin typeface="Arial" panose="020B0604020202020204" pitchFamily="34" charset="0"/>
              </a:defRPr>
            </a:lvl4pPr>
            <a:lvl5pPr marL="2057400" indent="-22860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eaLnBrk="0" fontAlgn="base" hangingPunct="0">
              <a:spcBef>
                <a:spcPct val="0"/>
              </a:spcBef>
              <a:spcAft>
                <a:spcPct val="0"/>
              </a:spcAft>
              <a:defRPr/>
            </a:pPr>
            <a:endParaRPr lang="en-US" altLang="en-US" dirty="0">
              <a:solidFill>
                <a:srgbClr val="003366"/>
              </a:solidFill>
              <a:ea typeface="ＭＳ Ｐゴシック" charset="-128"/>
            </a:endParaRPr>
          </a:p>
        </p:txBody>
      </p:sp>
      <p:sp>
        <p:nvSpPr>
          <p:cNvPr id="2" name="Title 1"/>
          <p:cNvSpPr>
            <a:spLocks noGrp="1"/>
          </p:cNvSpPr>
          <p:nvPr>
            <p:ph type="ctrTitle"/>
          </p:nvPr>
        </p:nvSpPr>
        <p:spPr>
          <a:xfrm>
            <a:off x="-4904" y="1219200"/>
            <a:ext cx="9153672" cy="533399"/>
          </a:xfrm>
        </p:spPr>
        <p:txBody>
          <a:bodyPr/>
          <a:lstStyle>
            <a:lvl1pPr algn="ctr">
              <a:defRPr sz="3600" b="1">
                <a:effectLst/>
              </a:defRPr>
            </a:lvl1pPr>
          </a:lstStyle>
          <a:p>
            <a:r>
              <a:rPr lang="en-US" dirty="0"/>
              <a:t>Click to edit Master title style</a:t>
            </a:r>
          </a:p>
        </p:txBody>
      </p:sp>
      <p:pic>
        <p:nvPicPr>
          <p:cNvPr id="40" name="Picture 39"/>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525555" y="228600"/>
            <a:ext cx="4191000" cy="957943"/>
          </a:xfrm>
          <a:prstGeom prst="rect">
            <a:avLst/>
          </a:prstGeom>
        </p:spPr>
      </p:pic>
      <p:sp>
        <p:nvSpPr>
          <p:cNvPr id="3" name="Subtitle 2"/>
          <p:cNvSpPr>
            <a:spLocks noGrp="1"/>
          </p:cNvSpPr>
          <p:nvPr>
            <p:ph type="subTitle" idx="1"/>
          </p:nvPr>
        </p:nvSpPr>
        <p:spPr>
          <a:xfrm>
            <a:off x="152400" y="1905000"/>
            <a:ext cx="8739425" cy="4722914"/>
          </a:xfrm>
        </p:spPr>
        <p:txBody>
          <a:bodyPr/>
          <a:lstStyle>
            <a:lvl1pPr marL="342900" indent="-342900" algn="l">
              <a:buFont typeface="Arial" panose="020B0604020202020204" pitchFamily="34" charset="0"/>
              <a:buChar char="•"/>
              <a:defRPr sz="2400" b="1">
                <a:solidFill>
                  <a:schemeClr val="tx1">
                    <a:lumMod val="85000"/>
                    <a:lumOff val="15000"/>
                  </a:schemeClr>
                </a:solidFill>
              </a:defRPr>
            </a:lvl1pPr>
            <a:lvl2pPr marL="1066373" indent="-457200" algn="l">
              <a:buFont typeface="Arial" panose="020B0604020202020204" pitchFamily="34" charset="0"/>
              <a:buChar char="•"/>
              <a:defRPr>
                <a:solidFill>
                  <a:schemeClr val="tx1">
                    <a:tint val="75000"/>
                  </a:schemeClr>
                </a:solidFill>
              </a:defRPr>
            </a:lvl2pPr>
            <a:lvl3pPr marL="1218347" indent="0" algn="ctr">
              <a:buNone/>
              <a:defRPr>
                <a:solidFill>
                  <a:schemeClr val="tx1">
                    <a:tint val="75000"/>
                  </a:schemeClr>
                </a:solidFill>
              </a:defRPr>
            </a:lvl3pPr>
            <a:lvl4pPr marL="1827520" indent="0" algn="ctr">
              <a:buNone/>
              <a:defRPr>
                <a:solidFill>
                  <a:schemeClr val="tx1">
                    <a:tint val="75000"/>
                  </a:schemeClr>
                </a:solidFill>
              </a:defRPr>
            </a:lvl4pPr>
            <a:lvl5pPr marL="2436693" indent="0" algn="ctr">
              <a:buNone/>
              <a:defRPr>
                <a:solidFill>
                  <a:schemeClr val="tx1">
                    <a:tint val="75000"/>
                  </a:schemeClr>
                </a:solidFill>
              </a:defRPr>
            </a:lvl5pPr>
            <a:lvl6pPr marL="3045866" indent="0" algn="ctr">
              <a:buNone/>
              <a:defRPr>
                <a:solidFill>
                  <a:schemeClr val="tx1">
                    <a:tint val="75000"/>
                  </a:schemeClr>
                </a:solidFill>
              </a:defRPr>
            </a:lvl6pPr>
            <a:lvl7pPr marL="3655040" indent="0" algn="ctr">
              <a:buNone/>
              <a:defRPr>
                <a:solidFill>
                  <a:schemeClr val="tx1">
                    <a:tint val="75000"/>
                  </a:schemeClr>
                </a:solidFill>
              </a:defRPr>
            </a:lvl7pPr>
            <a:lvl8pPr marL="4264213" indent="0" algn="ctr">
              <a:buNone/>
              <a:defRPr>
                <a:solidFill>
                  <a:schemeClr val="tx1">
                    <a:tint val="75000"/>
                  </a:schemeClr>
                </a:solidFill>
              </a:defRPr>
            </a:lvl8pPr>
            <a:lvl9pPr marL="4873386" indent="0" algn="ctr">
              <a:buNone/>
              <a:defRPr>
                <a:solidFill>
                  <a:schemeClr val="tx1">
                    <a:tint val="75000"/>
                  </a:schemeClr>
                </a:solidFill>
              </a:defRPr>
            </a:lvl9pPr>
          </a:lstStyle>
          <a:p>
            <a:r>
              <a:rPr lang="en-US" dirty="0"/>
              <a:t>Click to edit Master subtitle style</a:t>
            </a:r>
          </a:p>
          <a:p>
            <a:pPr lvl="1"/>
            <a:endParaRPr lang="en-US" dirty="0"/>
          </a:p>
        </p:txBody>
      </p:sp>
    </p:spTree>
    <p:extLst>
      <p:ext uri="{BB962C8B-B14F-4D97-AF65-F5344CB8AC3E}">
        <p14:creationId xmlns:p14="http://schemas.microsoft.com/office/powerpoint/2010/main" val="293374985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type="title" preserve="1">
  <p:cSld name="2_Title Slide">
    <p:spTree>
      <p:nvGrpSpPr>
        <p:cNvPr id="1" name=""/>
        <p:cNvGrpSpPr/>
        <p:nvPr/>
      </p:nvGrpSpPr>
      <p:grpSpPr>
        <a:xfrm>
          <a:off x="0" y="0"/>
          <a:ext cx="0" cy="0"/>
          <a:chOff x="0" y="0"/>
          <a:chExt cx="0" cy="0"/>
        </a:xfrm>
      </p:grpSpPr>
      <p:sp>
        <p:nvSpPr>
          <p:cNvPr id="11" name="Rectangle 10"/>
          <p:cNvSpPr/>
          <p:nvPr userDrawn="1"/>
        </p:nvSpPr>
        <p:spPr>
          <a:xfrm>
            <a:off x="4767" y="-12604"/>
            <a:ext cx="9144000" cy="6858000"/>
          </a:xfrm>
          <a:prstGeom prst="rect">
            <a:avLst/>
          </a:prstGeom>
          <a:gradFill>
            <a:gsLst>
              <a:gs pos="0">
                <a:srgbClr val="006032"/>
              </a:gs>
              <a:gs pos="100000">
                <a:srgbClr val="006032"/>
              </a:gs>
              <a:gs pos="29000">
                <a:schemeClr val="bg1">
                  <a:lumMod val="95000"/>
                </a:schemeClr>
              </a:gs>
              <a:gs pos="6000">
                <a:srgbClr val="97C642"/>
              </a:gs>
              <a:gs pos="87000">
                <a:srgbClr val="97C642"/>
              </a:gs>
              <a:gs pos="69000">
                <a:schemeClr val="bg1"/>
              </a:gs>
            </a:gsLst>
            <a:lin ang="3000000" scaled="0"/>
          </a:gra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p:cNvSpPr/>
          <p:nvPr userDrawn="1"/>
        </p:nvSpPr>
        <p:spPr>
          <a:xfrm>
            <a:off x="-9534" y="0"/>
            <a:ext cx="9158303" cy="6858000"/>
          </a:xfrm>
          <a:prstGeom prst="rect">
            <a:avLst/>
          </a:prstGeom>
          <a:gradFill>
            <a:gsLst>
              <a:gs pos="0">
                <a:srgbClr val="006032">
                  <a:alpha val="48000"/>
                </a:srgbClr>
              </a:gs>
              <a:gs pos="100000">
                <a:srgbClr val="006032">
                  <a:alpha val="52000"/>
                </a:srgbClr>
              </a:gs>
              <a:gs pos="34000">
                <a:schemeClr val="bg1">
                  <a:lumMod val="95000"/>
                  <a:alpha val="50000"/>
                </a:schemeClr>
              </a:gs>
              <a:gs pos="6000">
                <a:srgbClr val="97C642">
                  <a:alpha val="52000"/>
                </a:srgbClr>
              </a:gs>
              <a:gs pos="91000">
                <a:srgbClr val="97C642">
                  <a:alpha val="51000"/>
                </a:srgbClr>
              </a:gs>
              <a:gs pos="62000">
                <a:schemeClr val="bg1">
                  <a:alpha val="48000"/>
                </a:schemeClr>
              </a:gs>
            </a:gsLst>
            <a:lin ang="8400000" scaled="0"/>
          </a:gra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3" name="Group 12"/>
          <p:cNvGrpSpPr/>
          <p:nvPr userDrawn="1"/>
        </p:nvGrpSpPr>
        <p:grpSpPr>
          <a:xfrm>
            <a:off x="1654312" y="2286000"/>
            <a:ext cx="7431993" cy="4419600"/>
            <a:chOff x="3153239" y="1294968"/>
            <a:chExt cx="6618037" cy="2954750"/>
          </a:xfrm>
        </p:grpSpPr>
        <p:sp>
          <p:nvSpPr>
            <p:cNvPr id="14" name="Cloud 2"/>
            <p:cNvSpPr/>
            <p:nvPr/>
          </p:nvSpPr>
          <p:spPr>
            <a:xfrm>
              <a:off x="5123076" y="1294968"/>
              <a:ext cx="4648200" cy="2497119"/>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gradFill>
              <a:gsLst>
                <a:gs pos="0">
                  <a:srgbClr val="006032">
                    <a:alpha val="48000"/>
                  </a:srgbClr>
                </a:gs>
                <a:gs pos="100000">
                  <a:srgbClr val="006032">
                    <a:alpha val="52000"/>
                  </a:srgbClr>
                </a:gs>
                <a:gs pos="34000">
                  <a:schemeClr val="bg1">
                    <a:lumMod val="95000"/>
                    <a:alpha val="50000"/>
                  </a:schemeClr>
                </a:gs>
                <a:gs pos="6000">
                  <a:srgbClr val="97C642">
                    <a:alpha val="52000"/>
                  </a:srgbClr>
                </a:gs>
                <a:gs pos="91000">
                  <a:srgbClr val="97C642">
                    <a:alpha val="51000"/>
                  </a:srgbClr>
                </a:gs>
                <a:gs pos="62000">
                  <a:schemeClr val="bg1">
                    <a:alpha val="48000"/>
                  </a:schemeClr>
                </a:gs>
              </a:gsLst>
              <a:lin ang="8400000" scaled="0"/>
            </a:gradFill>
            <a:ln w="9525">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endParaRPr>
            </a:p>
          </p:txBody>
        </p:sp>
        <p:sp>
          <p:nvSpPr>
            <p:cNvPr id="15" name="Cloud 2"/>
            <p:cNvSpPr/>
            <p:nvPr/>
          </p:nvSpPr>
          <p:spPr>
            <a:xfrm>
              <a:off x="4002308" y="1497879"/>
              <a:ext cx="4648200" cy="2497119"/>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gradFill>
              <a:gsLst>
                <a:gs pos="0">
                  <a:srgbClr val="006032"/>
                </a:gs>
                <a:gs pos="100000">
                  <a:srgbClr val="006032"/>
                </a:gs>
                <a:gs pos="29000">
                  <a:schemeClr val="bg1">
                    <a:lumMod val="95000"/>
                  </a:schemeClr>
                </a:gs>
                <a:gs pos="6000">
                  <a:srgbClr val="97C642"/>
                </a:gs>
                <a:gs pos="87000">
                  <a:srgbClr val="97C642"/>
                </a:gs>
                <a:gs pos="69000">
                  <a:schemeClr val="bg1"/>
                </a:gs>
              </a:gsLst>
              <a:lin ang="3000000" scaled="0"/>
            </a:gradFill>
            <a:ln w="9525">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loud 2"/>
            <p:cNvSpPr/>
            <p:nvPr/>
          </p:nvSpPr>
          <p:spPr>
            <a:xfrm>
              <a:off x="3153239" y="1752599"/>
              <a:ext cx="4648200" cy="2497119"/>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gradFill>
              <a:gsLst>
                <a:gs pos="0">
                  <a:srgbClr val="006032">
                    <a:alpha val="48000"/>
                  </a:srgbClr>
                </a:gs>
                <a:gs pos="100000">
                  <a:srgbClr val="006032">
                    <a:alpha val="52000"/>
                  </a:srgbClr>
                </a:gs>
                <a:gs pos="34000">
                  <a:schemeClr val="bg1">
                    <a:lumMod val="95000"/>
                    <a:alpha val="50000"/>
                  </a:schemeClr>
                </a:gs>
                <a:gs pos="6000">
                  <a:srgbClr val="97C642">
                    <a:alpha val="52000"/>
                  </a:srgbClr>
                </a:gs>
                <a:gs pos="91000">
                  <a:srgbClr val="97C642">
                    <a:alpha val="51000"/>
                  </a:srgbClr>
                </a:gs>
                <a:gs pos="62000">
                  <a:schemeClr val="bg1">
                    <a:alpha val="48000"/>
                  </a:schemeClr>
                </a:gs>
              </a:gsLst>
              <a:lin ang="8400000" scaled="0"/>
            </a:gradFill>
            <a:ln w="9525">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endParaRPr>
            </a:p>
          </p:txBody>
        </p:sp>
      </p:grpSp>
      <p:sp>
        <p:nvSpPr>
          <p:cNvPr id="37" name="Rectangle 3"/>
          <p:cNvSpPr/>
          <p:nvPr userDrawn="1"/>
        </p:nvSpPr>
        <p:spPr>
          <a:xfrm>
            <a:off x="-4766" y="590550"/>
            <a:ext cx="9148767" cy="6267450"/>
          </a:xfrm>
          <a:custGeom>
            <a:avLst/>
            <a:gdLst>
              <a:gd name="connsiteX0" fmla="*/ 0 w 7620000"/>
              <a:gd name="connsiteY0" fmla="*/ 0 h 3276600"/>
              <a:gd name="connsiteX1" fmla="*/ 7620000 w 7620000"/>
              <a:gd name="connsiteY1" fmla="*/ 0 h 3276600"/>
              <a:gd name="connsiteX2" fmla="*/ 7620000 w 7620000"/>
              <a:gd name="connsiteY2" fmla="*/ 3276600 h 3276600"/>
              <a:gd name="connsiteX3" fmla="*/ 0 w 7620000"/>
              <a:gd name="connsiteY3" fmla="*/ 3276600 h 3276600"/>
              <a:gd name="connsiteX4" fmla="*/ 0 w 7620000"/>
              <a:gd name="connsiteY4" fmla="*/ 0 h 3276600"/>
              <a:gd name="connsiteX0" fmla="*/ 4791075 w 7620000"/>
              <a:gd name="connsiteY0" fmla="*/ 1952625 h 3276600"/>
              <a:gd name="connsiteX1" fmla="*/ 7620000 w 7620000"/>
              <a:gd name="connsiteY1" fmla="*/ 0 h 3276600"/>
              <a:gd name="connsiteX2" fmla="*/ 7620000 w 7620000"/>
              <a:gd name="connsiteY2" fmla="*/ 3276600 h 3276600"/>
              <a:gd name="connsiteX3" fmla="*/ 0 w 7620000"/>
              <a:gd name="connsiteY3" fmla="*/ 3276600 h 3276600"/>
              <a:gd name="connsiteX4" fmla="*/ 4791075 w 7620000"/>
              <a:gd name="connsiteY4" fmla="*/ 1952625 h 3276600"/>
              <a:gd name="connsiteX0" fmla="*/ 5543550 w 7620000"/>
              <a:gd name="connsiteY0" fmla="*/ 2219325 h 3276600"/>
              <a:gd name="connsiteX1" fmla="*/ 7620000 w 7620000"/>
              <a:gd name="connsiteY1" fmla="*/ 0 h 3276600"/>
              <a:gd name="connsiteX2" fmla="*/ 7620000 w 7620000"/>
              <a:gd name="connsiteY2" fmla="*/ 3276600 h 3276600"/>
              <a:gd name="connsiteX3" fmla="*/ 0 w 7620000"/>
              <a:gd name="connsiteY3" fmla="*/ 3276600 h 3276600"/>
              <a:gd name="connsiteX4" fmla="*/ 5543550 w 7620000"/>
              <a:gd name="connsiteY4" fmla="*/ 2219325 h 3276600"/>
              <a:gd name="connsiteX0" fmla="*/ 5543550 w 7620000"/>
              <a:gd name="connsiteY0" fmla="*/ 2219325 h 3276600"/>
              <a:gd name="connsiteX1" fmla="*/ 7620000 w 7620000"/>
              <a:gd name="connsiteY1" fmla="*/ 0 h 3276600"/>
              <a:gd name="connsiteX2" fmla="*/ 7620000 w 7620000"/>
              <a:gd name="connsiteY2" fmla="*/ 3276600 h 3276600"/>
              <a:gd name="connsiteX3" fmla="*/ 0 w 7620000"/>
              <a:gd name="connsiteY3" fmla="*/ 3276600 h 3276600"/>
              <a:gd name="connsiteX4" fmla="*/ 5543550 w 7620000"/>
              <a:gd name="connsiteY4" fmla="*/ 2219325 h 3276600"/>
              <a:gd name="connsiteX0" fmla="*/ 5543550 w 7620000"/>
              <a:gd name="connsiteY0" fmla="*/ 2219325 h 3276600"/>
              <a:gd name="connsiteX1" fmla="*/ 7620000 w 7620000"/>
              <a:gd name="connsiteY1" fmla="*/ 0 h 3276600"/>
              <a:gd name="connsiteX2" fmla="*/ 7620000 w 7620000"/>
              <a:gd name="connsiteY2" fmla="*/ 3276600 h 3276600"/>
              <a:gd name="connsiteX3" fmla="*/ 0 w 7620000"/>
              <a:gd name="connsiteY3" fmla="*/ 3276600 h 3276600"/>
              <a:gd name="connsiteX4" fmla="*/ 5543550 w 7620000"/>
              <a:gd name="connsiteY4" fmla="*/ 2219325 h 3276600"/>
              <a:gd name="connsiteX0" fmla="*/ 5562007 w 7638457"/>
              <a:gd name="connsiteY0" fmla="*/ 2231111 h 3288386"/>
              <a:gd name="connsiteX1" fmla="*/ 7638457 w 7638457"/>
              <a:gd name="connsiteY1" fmla="*/ 11786 h 3288386"/>
              <a:gd name="connsiteX2" fmla="*/ 7638457 w 7638457"/>
              <a:gd name="connsiteY2" fmla="*/ 3288386 h 3288386"/>
              <a:gd name="connsiteX3" fmla="*/ 18457 w 7638457"/>
              <a:gd name="connsiteY3" fmla="*/ 3288386 h 3288386"/>
              <a:gd name="connsiteX4" fmla="*/ 5562007 w 7638457"/>
              <a:gd name="connsiteY4" fmla="*/ 2231111 h 3288386"/>
              <a:gd name="connsiteX0" fmla="*/ 5561159 w 7637609"/>
              <a:gd name="connsiteY0" fmla="*/ 2233594 h 3290869"/>
              <a:gd name="connsiteX1" fmla="*/ 7637609 w 7637609"/>
              <a:gd name="connsiteY1" fmla="*/ 14269 h 3290869"/>
              <a:gd name="connsiteX2" fmla="*/ 7637609 w 7637609"/>
              <a:gd name="connsiteY2" fmla="*/ 3290869 h 3290869"/>
              <a:gd name="connsiteX3" fmla="*/ 17609 w 7637609"/>
              <a:gd name="connsiteY3" fmla="*/ 3290869 h 3290869"/>
              <a:gd name="connsiteX4" fmla="*/ 5561159 w 7637609"/>
              <a:gd name="connsiteY4" fmla="*/ 2233594 h 3290869"/>
              <a:gd name="connsiteX0" fmla="*/ 5543550 w 7620000"/>
              <a:gd name="connsiteY0" fmla="*/ 2233594 h 3290869"/>
              <a:gd name="connsiteX1" fmla="*/ 7620000 w 7620000"/>
              <a:gd name="connsiteY1" fmla="*/ 14269 h 3290869"/>
              <a:gd name="connsiteX2" fmla="*/ 7620000 w 7620000"/>
              <a:gd name="connsiteY2" fmla="*/ 3290869 h 3290869"/>
              <a:gd name="connsiteX3" fmla="*/ 0 w 7620000"/>
              <a:gd name="connsiteY3" fmla="*/ 3290869 h 3290869"/>
              <a:gd name="connsiteX4" fmla="*/ 5543550 w 7620000"/>
              <a:gd name="connsiteY4" fmla="*/ 2233594 h 3290869"/>
              <a:gd name="connsiteX0" fmla="*/ 5543550 w 7620000"/>
              <a:gd name="connsiteY0" fmla="*/ 2219325 h 3276600"/>
              <a:gd name="connsiteX1" fmla="*/ 7620000 w 7620000"/>
              <a:gd name="connsiteY1" fmla="*/ 0 h 3276600"/>
              <a:gd name="connsiteX2" fmla="*/ 7620000 w 7620000"/>
              <a:gd name="connsiteY2" fmla="*/ 3276600 h 3276600"/>
              <a:gd name="connsiteX3" fmla="*/ 0 w 7620000"/>
              <a:gd name="connsiteY3" fmla="*/ 3276600 h 3276600"/>
              <a:gd name="connsiteX4" fmla="*/ 5543550 w 7620000"/>
              <a:gd name="connsiteY4" fmla="*/ 2219325 h 3276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00" h="3276600">
                <a:moveTo>
                  <a:pt x="5543550" y="2219325"/>
                </a:moveTo>
                <a:cubicBezTo>
                  <a:pt x="6575425" y="1320800"/>
                  <a:pt x="6397625" y="166687"/>
                  <a:pt x="7620000" y="0"/>
                </a:cubicBezTo>
                <a:lnTo>
                  <a:pt x="7620000" y="3276600"/>
                </a:lnTo>
                <a:lnTo>
                  <a:pt x="0" y="3276600"/>
                </a:lnTo>
                <a:cubicBezTo>
                  <a:pt x="720725" y="2433638"/>
                  <a:pt x="4511675" y="3117850"/>
                  <a:pt x="5543550" y="2219325"/>
                </a:cubicBezTo>
                <a:close/>
              </a:path>
            </a:pathLst>
          </a:custGeom>
          <a:gradFill>
            <a:gsLst>
              <a:gs pos="0">
                <a:srgbClr val="006032">
                  <a:alpha val="48000"/>
                </a:srgbClr>
              </a:gs>
              <a:gs pos="100000">
                <a:srgbClr val="006032">
                  <a:alpha val="52000"/>
                </a:srgbClr>
              </a:gs>
              <a:gs pos="34000">
                <a:schemeClr val="bg1">
                  <a:lumMod val="95000"/>
                  <a:alpha val="50000"/>
                </a:schemeClr>
              </a:gs>
              <a:gs pos="6000">
                <a:srgbClr val="97C642">
                  <a:alpha val="52000"/>
                </a:srgbClr>
              </a:gs>
              <a:gs pos="91000">
                <a:srgbClr val="97C642">
                  <a:alpha val="51000"/>
                </a:srgbClr>
              </a:gs>
              <a:gs pos="62000">
                <a:schemeClr val="bg1">
                  <a:alpha val="48000"/>
                </a:schemeClr>
              </a:gs>
            </a:gsLst>
            <a:lin ang="8400000" scaled="0"/>
          </a:gradFill>
          <a:ln w="9525">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Freeform 37"/>
          <p:cNvSpPr/>
          <p:nvPr userDrawn="1"/>
        </p:nvSpPr>
        <p:spPr>
          <a:xfrm>
            <a:off x="-4905" y="1"/>
            <a:ext cx="9177510" cy="6858000"/>
          </a:xfrm>
          <a:custGeom>
            <a:avLst/>
            <a:gdLst>
              <a:gd name="connsiteX0" fmla="*/ 11112072 w 12095117"/>
              <a:gd name="connsiteY0" fmla="*/ 343473 h 5191093"/>
              <a:gd name="connsiteX1" fmla="*/ 8168847 w 12095117"/>
              <a:gd name="connsiteY1" fmla="*/ 533973 h 5191093"/>
              <a:gd name="connsiteX2" fmla="*/ 4968447 w 12095117"/>
              <a:gd name="connsiteY2" fmla="*/ 2305623 h 5191093"/>
              <a:gd name="connsiteX3" fmla="*/ 3034872 w 12095117"/>
              <a:gd name="connsiteY3" fmla="*/ 2534223 h 5191093"/>
              <a:gd name="connsiteX4" fmla="*/ 1425147 w 12095117"/>
              <a:gd name="connsiteY4" fmla="*/ 3039048 h 5191093"/>
              <a:gd name="connsiteX5" fmla="*/ 177372 w 12095117"/>
              <a:gd name="connsiteY5" fmla="*/ 4124898 h 5191093"/>
              <a:gd name="connsiteX6" fmla="*/ 91647 w 12095117"/>
              <a:gd name="connsiteY6" fmla="*/ 4744023 h 5191093"/>
              <a:gd name="connsiteX7" fmla="*/ 967947 w 12095117"/>
              <a:gd name="connsiteY7" fmla="*/ 4858323 h 5191093"/>
              <a:gd name="connsiteX8" fmla="*/ 11264472 w 12095117"/>
              <a:gd name="connsiteY8" fmla="*/ 4848798 h 5191093"/>
              <a:gd name="connsiteX9" fmla="*/ 11112072 w 12095117"/>
              <a:gd name="connsiteY9" fmla="*/ 343473 h 5191093"/>
              <a:gd name="connsiteX0" fmla="*/ 11112072 w 12095117"/>
              <a:gd name="connsiteY0" fmla="*/ 343473 h 5191093"/>
              <a:gd name="connsiteX1" fmla="*/ 8168847 w 12095117"/>
              <a:gd name="connsiteY1" fmla="*/ 533973 h 5191093"/>
              <a:gd name="connsiteX2" fmla="*/ 4968447 w 12095117"/>
              <a:gd name="connsiteY2" fmla="*/ 2305623 h 5191093"/>
              <a:gd name="connsiteX3" fmla="*/ 3034872 w 12095117"/>
              <a:gd name="connsiteY3" fmla="*/ 2534223 h 5191093"/>
              <a:gd name="connsiteX4" fmla="*/ 1425147 w 12095117"/>
              <a:gd name="connsiteY4" fmla="*/ 3039048 h 5191093"/>
              <a:gd name="connsiteX5" fmla="*/ 177372 w 12095117"/>
              <a:gd name="connsiteY5" fmla="*/ 4124898 h 5191093"/>
              <a:gd name="connsiteX6" fmla="*/ 91647 w 12095117"/>
              <a:gd name="connsiteY6" fmla="*/ 4744023 h 5191093"/>
              <a:gd name="connsiteX7" fmla="*/ 967947 w 12095117"/>
              <a:gd name="connsiteY7" fmla="*/ 4858323 h 5191093"/>
              <a:gd name="connsiteX8" fmla="*/ 11264472 w 12095117"/>
              <a:gd name="connsiteY8" fmla="*/ 4848798 h 5191093"/>
              <a:gd name="connsiteX9" fmla="*/ 11112072 w 12095117"/>
              <a:gd name="connsiteY9" fmla="*/ 343473 h 5191093"/>
              <a:gd name="connsiteX0" fmla="*/ 11112072 w 12095117"/>
              <a:gd name="connsiteY0" fmla="*/ 343473 h 4866436"/>
              <a:gd name="connsiteX1" fmla="*/ 8168847 w 12095117"/>
              <a:gd name="connsiteY1" fmla="*/ 533973 h 4866436"/>
              <a:gd name="connsiteX2" fmla="*/ 4968447 w 12095117"/>
              <a:gd name="connsiteY2" fmla="*/ 2305623 h 4866436"/>
              <a:gd name="connsiteX3" fmla="*/ 3034872 w 12095117"/>
              <a:gd name="connsiteY3" fmla="*/ 2534223 h 4866436"/>
              <a:gd name="connsiteX4" fmla="*/ 1425147 w 12095117"/>
              <a:gd name="connsiteY4" fmla="*/ 3039048 h 4866436"/>
              <a:gd name="connsiteX5" fmla="*/ 177372 w 12095117"/>
              <a:gd name="connsiteY5" fmla="*/ 4124898 h 4866436"/>
              <a:gd name="connsiteX6" fmla="*/ 91647 w 12095117"/>
              <a:gd name="connsiteY6" fmla="*/ 4744023 h 4866436"/>
              <a:gd name="connsiteX7" fmla="*/ 967947 w 12095117"/>
              <a:gd name="connsiteY7" fmla="*/ 4858323 h 4866436"/>
              <a:gd name="connsiteX8" fmla="*/ 11264472 w 12095117"/>
              <a:gd name="connsiteY8" fmla="*/ 4848798 h 4866436"/>
              <a:gd name="connsiteX9" fmla="*/ 11112072 w 12095117"/>
              <a:gd name="connsiteY9" fmla="*/ 343473 h 4866436"/>
              <a:gd name="connsiteX0" fmla="*/ 11112072 w 11350587"/>
              <a:gd name="connsiteY0" fmla="*/ 343473 h 4866436"/>
              <a:gd name="connsiteX1" fmla="*/ 8168847 w 11350587"/>
              <a:gd name="connsiteY1" fmla="*/ 533973 h 4866436"/>
              <a:gd name="connsiteX2" fmla="*/ 4968447 w 11350587"/>
              <a:gd name="connsiteY2" fmla="*/ 2305623 h 4866436"/>
              <a:gd name="connsiteX3" fmla="*/ 3034872 w 11350587"/>
              <a:gd name="connsiteY3" fmla="*/ 2534223 h 4866436"/>
              <a:gd name="connsiteX4" fmla="*/ 1425147 w 11350587"/>
              <a:gd name="connsiteY4" fmla="*/ 3039048 h 4866436"/>
              <a:gd name="connsiteX5" fmla="*/ 177372 w 11350587"/>
              <a:gd name="connsiteY5" fmla="*/ 4124898 h 4866436"/>
              <a:gd name="connsiteX6" fmla="*/ 91647 w 11350587"/>
              <a:gd name="connsiteY6" fmla="*/ 4744023 h 4866436"/>
              <a:gd name="connsiteX7" fmla="*/ 967947 w 11350587"/>
              <a:gd name="connsiteY7" fmla="*/ 4858323 h 4866436"/>
              <a:gd name="connsiteX8" fmla="*/ 11264472 w 11350587"/>
              <a:gd name="connsiteY8" fmla="*/ 4848798 h 4866436"/>
              <a:gd name="connsiteX9" fmla="*/ 11112072 w 11350587"/>
              <a:gd name="connsiteY9" fmla="*/ 343473 h 4866436"/>
              <a:gd name="connsiteX0" fmla="*/ 11112072 w 11350587"/>
              <a:gd name="connsiteY0" fmla="*/ 343473 h 4866436"/>
              <a:gd name="connsiteX1" fmla="*/ 8168847 w 11350587"/>
              <a:gd name="connsiteY1" fmla="*/ 533973 h 4866436"/>
              <a:gd name="connsiteX2" fmla="*/ 4968447 w 11350587"/>
              <a:gd name="connsiteY2" fmla="*/ 2305623 h 4866436"/>
              <a:gd name="connsiteX3" fmla="*/ 3034872 w 11350587"/>
              <a:gd name="connsiteY3" fmla="*/ 2534223 h 4866436"/>
              <a:gd name="connsiteX4" fmla="*/ 1425147 w 11350587"/>
              <a:gd name="connsiteY4" fmla="*/ 3039048 h 4866436"/>
              <a:gd name="connsiteX5" fmla="*/ 177372 w 11350587"/>
              <a:gd name="connsiteY5" fmla="*/ 4124898 h 4866436"/>
              <a:gd name="connsiteX6" fmla="*/ 91647 w 11350587"/>
              <a:gd name="connsiteY6" fmla="*/ 4744023 h 4866436"/>
              <a:gd name="connsiteX7" fmla="*/ 967947 w 11350587"/>
              <a:gd name="connsiteY7" fmla="*/ 4858323 h 4866436"/>
              <a:gd name="connsiteX8" fmla="*/ 11264472 w 11350587"/>
              <a:gd name="connsiteY8" fmla="*/ 4848798 h 4866436"/>
              <a:gd name="connsiteX9" fmla="*/ 11112072 w 11350587"/>
              <a:gd name="connsiteY9" fmla="*/ 343473 h 4866436"/>
              <a:gd name="connsiteX0" fmla="*/ 11112072 w 11264472"/>
              <a:gd name="connsiteY0" fmla="*/ 2023630 h 6546593"/>
              <a:gd name="connsiteX1" fmla="*/ 8168847 w 11264472"/>
              <a:gd name="connsiteY1" fmla="*/ 2214130 h 6546593"/>
              <a:gd name="connsiteX2" fmla="*/ 4968447 w 11264472"/>
              <a:gd name="connsiteY2" fmla="*/ 3985780 h 6546593"/>
              <a:gd name="connsiteX3" fmla="*/ 3034872 w 11264472"/>
              <a:gd name="connsiteY3" fmla="*/ 4214380 h 6546593"/>
              <a:gd name="connsiteX4" fmla="*/ 1425147 w 11264472"/>
              <a:gd name="connsiteY4" fmla="*/ 4719205 h 6546593"/>
              <a:gd name="connsiteX5" fmla="*/ 177372 w 11264472"/>
              <a:gd name="connsiteY5" fmla="*/ 5805055 h 6546593"/>
              <a:gd name="connsiteX6" fmla="*/ 91647 w 11264472"/>
              <a:gd name="connsiteY6" fmla="*/ 6424180 h 6546593"/>
              <a:gd name="connsiteX7" fmla="*/ 967947 w 11264472"/>
              <a:gd name="connsiteY7" fmla="*/ 6538480 h 6546593"/>
              <a:gd name="connsiteX8" fmla="*/ 11264472 w 11264472"/>
              <a:gd name="connsiteY8" fmla="*/ 6528955 h 6546593"/>
              <a:gd name="connsiteX9" fmla="*/ 11112072 w 11264472"/>
              <a:gd name="connsiteY9" fmla="*/ 2023630 h 6546593"/>
              <a:gd name="connsiteX0" fmla="*/ 11112072 w 11264472"/>
              <a:gd name="connsiteY0" fmla="*/ 2023630 h 6546593"/>
              <a:gd name="connsiteX1" fmla="*/ 8168847 w 11264472"/>
              <a:gd name="connsiteY1" fmla="*/ 2214130 h 6546593"/>
              <a:gd name="connsiteX2" fmla="*/ 4968447 w 11264472"/>
              <a:gd name="connsiteY2" fmla="*/ 3985780 h 6546593"/>
              <a:gd name="connsiteX3" fmla="*/ 3034872 w 11264472"/>
              <a:gd name="connsiteY3" fmla="*/ 4214380 h 6546593"/>
              <a:gd name="connsiteX4" fmla="*/ 1425147 w 11264472"/>
              <a:gd name="connsiteY4" fmla="*/ 4719205 h 6546593"/>
              <a:gd name="connsiteX5" fmla="*/ 177372 w 11264472"/>
              <a:gd name="connsiteY5" fmla="*/ 5805055 h 6546593"/>
              <a:gd name="connsiteX6" fmla="*/ 91647 w 11264472"/>
              <a:gd name="connsiteY6" fmla="*/ 6424180 h 6546593"/>
              <a:gd name="connsiteX7" fmla="*/ 967947 w 11264472"/>
              <a:gd name="connsiteY7" fmla="*/ 6538480 h 6546593"/>
              <a:gd name="connsiteX8" fmla="*/ 11264472 w 11264472"/>
              <a:gd name="connsiteY8" fmla="*/ 6528955 h 6546593"/>
              <a:gd name="connsiteX9" fmla="*/ 11112072 w 11264472"/>
              <a:gd name="connsiteY9" fmla="*/ 2023630 h 6546593"/>
              <a:gd name="connsiteX0" fmla="*/ 11112072 w 11264472"/>
              <a:gd name="connsiteY0" fmla="*/ 648005 h 5170968"/>
              <a:gd name="connsiteX1" fmla="*/ 8168847 w 11264472"/>
              <a:gd name="connsiteY1" fmla="*/ 838505 h 5170968"/>
              <a:gd name="connsiteX2" fmla="*/ 4968447 w 11264472"/>
              <a:gd name="connsiteY2" fmla="*/ 2610155 h 5170968"/>
              <a:gd name="connsiteX3" fmla="*/ 3034872 w 11264472"/>
              <a:gd name="connsiteY3" fmla="*/ 2838755 h 5170968"/>
              <a:gd name="connsiteX4" fmla="*/ 1425147 w 11264472"/>
              <a:gd name="connsiteY4" fmla="*/ 3343580 h 5170968"/>
              <a:gd name="connsiteX5" fmla="*/ 177372 w 11264472"/>
              <a:gd name="connsiteY5" fmla="*/ 4429430 h 5170968"/>
              <a:gd name="connsiteX6" fmla="*/ 91647 w 11264472"/>
              <a:gd name="connsiteY6" fmla="*/ 5048555 h 5170968"/>
              <a:gd name="connsiteX7" fmla="*/ 967947 w 11264472"/>
              <a:gd name="connsiteY7" fmla="*/ 5162855 h 5170968"/>
              <a:gd name="connsiteX8" fmla="*/ 11264472 w 11264472"/>
              <a:gd name="connsiteY8" fmla="*/ 5153330 h 5170968"/>
              <a:gd name="connsiteX9" fmla="*/ 11112072 w 11264472"/>
              <a:gd name="connsiteY9" fmla="*/ 648005 h 5170968"/>
              <a:gd name="connsiteX0" fmla="*/ 11112072 w 11143736"/>
              <a:gd name="connsiteY0" fmla="*/ 648005 h 5174235"/>
              <a:gd name="connsiteX1" fmla="*/ 8168847 w 11143736"/>
              <a:gd name="connsiteY1" fmla="*/ 838505 h 5174235"/>
              <a:gd name="connsiteX2" fmla="*/ 4968447 w 11143736"/>
              <a:gd name="connsiteY2" fmla="*/ 2610155 h 5174235"/>
              <a:gd name="connsiteX3" fmla="*/ 3034872 w 11143736"/>
              <a:gd name="connsiteY3" fmla="*/ 2838755 h 5174235"/>
              <a:gd name="connsiteX4" fmla="*/ 1425147 w 11143736"/>
              <a:gd name="connsiteY4" fmla="*/ 3343580 h 5174235"/>
              <a:gd name="connsiteX5" fmla="*/ 177372 w 11143736"/>
              <a:gd name="connsiteY5" fmla="*/ 4429430 h 5174235"/>
              <a:gd name="connsiteX6" fmla="*/ 91647 w 11143736"/>
              <a:gd name="connsiteY6" fmla="*/ 5048555 h 5174235"/>
              <a:gd name="connsiteX7" fmla="*/ 967947 w 11143736"/>
              <a:gd name="connsiteY7" fmla="*/ 5162855 h 5174235"/>
              <a:gd name="connsiteX8" fmla="*/ 10940622 w 11143736"/>
              <a:gd name="connsiteY8" fmla="*/ 5162855 h 5174235"/>
              <a:gd name="connsiteX9" fmla="*/ 11112072 w 11143736"/>
              <a:gd name="connsiteY9" fmla="*/ 648005 h 5174235"/>
              <a:gd name="connsiteX0" fmla="*/ 11112072 w 11174304"/>
              <a:gd name="connsiteY0" fmla="*/ 648005 h 5174235"/>
              <a:gd name="connsiteX1" fmla="*/ 8168847 w 11174304"/>
              <a:gd name="connsiteY1" fmla="*/ 838505 h 5174235"/>
              <a:gd name="connsiteX2" fmla="*/ 4968447 w 11174304"/>
              <a:gd name="connsiteY2" fmla="*/ 2610155 h 5174235"/>
              <a:gd name="connsiteX3" fmla="*/ 3034872 w 11174304"/>
              <a:gd name="connsiteY3" fmla="*/ 2838755 h 5174235"/>
              <a:gd name="connsiteX4" fmla="*/ 1425147 w 11174304"/>
              <a:gd name="connsiteY4" fmla="*/ 3343580 h 5174235"/>
              <a:gd name="connsiteX5" fmla="*/ 177372 w 11174304"/>
              <a:gd name="connsiteY5" fmla="*/ 4429430 h 5174235"/>
              <a:gd name="connsiteX6" fmla="*/ 91647 w 11174304"/>
              <a:gd name="connsiteY6" fmla="*/ 5048555 h 5174235"/>
              <a:gd name="connsiteX7" fmla="*/ 967947 w 11174304"/>
              <a:gd name="connsiteY7" fmla="*/ 5162855 h 5174235"/>
              <a:gd name="connsiteX8" fmla="*/ 10940622 w 11174304"/>
              <a:gd name="connsiteY8" fmla="*/ 5162855 h 5174235"/>
              <a:gd name="connsiteX9" fmla="*/ 11112072 w 11174304"/>
              <a:gd name="connsiteY9" fmla="*/ 648005 h 5174235"/>
              <a:gd name="connsiteX0" fmla="*/ 11112072 w 11112072"/>
              <a:gd name="connsiteY0" fmla="*/ 648005 h 5174235"/>
              <a:gd name="connsiteX1" fmla="*/ 8168847 w 11112072"/>
              <a:gd name="connsiteY1" fmla="*/ 838505 h 5174235"/>
              <a:gd name="connsiteX2" fmla="*/ 4968447 w 11112072"/>
              <a:gd name="connsiteY2" fmla="*/ 2610155 h 5174235"/>
              <a:gd name="connsiteX3" fmla="*/ 3034872 w 11112072"/>
              <a:gd name="connsiteY3" fmla="*/ 2838755 h 5174235"/>
              <a:gd name="connsiteX4" fmla="*/ 1425147 w 11112072"/>
              <a:gd name="connsiteY4" fmla="*/ 3343580 h 5174235"/>
              <a:gd name="connsiteX5" fmla="*/ 177372 w 11112072"/>
              <a:gd name="connsiteY5" fmla="*/ 4429430 h 5174235"/>
              <a:gd name="connsiteX6" fmla="*/ 91647 w 11112072"/>
              <a:gd name="connsiteY6" fmla="*/ 5048555 h 5174235"/>
              <a:gd name="connsiteX7" fmla="*/ 967947 w 11112072"/>
              <a:gd name="connsiteY7" fmla="*/ 5162855 h 5174235"/>
              <a:gd name="connsiteX8" fmla="*/ 10940622 w 11112072"/>
              <a:gd name="connsiteY8" fmla="*/ 5162855 h 5174235"/>
              <a:gd name="connsiteX9" fmla="*/ 11112072 w 11112072"/>
              <a:gd name="connsiteY9" fmla="*/ 648005 h 5174235"/>
              <a:gd name="connsiteX0" fmla="*/ 11112072 w 11112072"/>
              <a:gd name="connsiteY0" fmla="*/ 132692 h 4658922"/>
              <a:gd name="connsiteX1" fmla="*/ 8168847 w 11112072"/>
              <a:gd name="connsiteY1" fmla="*/ 323192 h 4658922"/>
              <a:gd name="connsiteX2" fmla="*/ 4968447 w 11112072"/>
              <a:gd name="connsiteY2" fmla="*/ 2094842 h 4658922"/>
              <a:gd name="connsiteX3" fmla="*/ 3034872 w 11112072"/>
              <a:gd name="connsiteY3" fmla="*/ 2323442 h 4658922"/>
              <a:gd name="connsiteX4" fmla="*/ 1425147 w 11112072"/>
              <a:gd name="connsiteY4" fmla="*/ 2828267 h 4658922"/>
              <a:gd name="connsiteX5" fmla="*/ 177372 w 11112072"/>
              <a:gd name="connsiteY5" fmla="*/ 3914117 h 4658922"/>
              <a:gd name="connsiteX6" fmla="*/ 91647 w 11112072"/>
              <a:gd name="connsiteY6" fmla="*/ 4533242 h 4658922"/>
              <a:gd name="connsiteX7" fmla="*/ 967947 w 11112072"/>
              <a:gd name="connsiteY7" fmla="*/ 4647542 h 4658922"/>
              <a:gd name="connsiteX8" fmla="*/ 10940622 w 11112072"/>
              <a:gd name="connsiteY8" fmla="*/ 4647542 h 4658922"/>
              <a:gd name="connsiteX9" fmla="*/ 11112072 w 11112072"/>
              <a:gd name="connsiteY9" fmla="*/ 132692 h 4658922"/>
              <a:gd name="connsiteX0" fmla="*/ 11112072 w 11112072"/>
              <a:gd name="connsiteY0" fmla="*/ 132692 h 4658922"/>
              <a:gd name="connsiteX1" fmla="*/ 8168847 w 11112072"/>
              <a:gd name="connsiteY1" fmla="*/ 323192 h 4658922"/>
              <a:gd name="connsiteX2" fmla="*/ 4968447 w 11112072"/>
              <a:gd name="connsiteY2" fmla="*/ 2094842 h 4658922"/>
              <a:gd name="connsiteX3" fmla="*/ 3034872 w 11112072"/>
              <a:gd name="connsiteY3" fmla="*/ 2323442 h 4658922"/>
              <a:gd name="connsiteX4" fmla="*/ 1425147 w 11112072"/>
              <a:gd name="connsiteY4" fmla="*/ 2828267 h 4658922"/>
              <a:gd name="connsiteX5" fmla="*/ 177372 w 11112072"/>
              <a:gd name="connsiteY5" fmla="*/ 3914117 h 4658922"/>
              <a:gd name="connsiteX6" fmla="*/ 91647 w 11112072"/>
              <a:gd name="connsiteY6" fmla="*/ 4533242 h 4658922"/>
              <a:gd name="connsiteX7" fmla="*/ 967947 w 11112072"/>
              <a:gd name="connsiteY7" fmla="*/ 4647542 h 4658922"/>
              <a:gd name="connsiteX8" fmla="*/ 10940622 w 11112072"/>
              <a:gd name="connsiteY8" fmla="*/ 4647542 h 4658922"/>
              <a:gd name="connsiteX9" fmla="*/ 11112072 w 11112072"/>
              <a:gd name="connsiteY9" fmla="*/ 132692 h 4658922"/>
              <a:gd name="connsiteX0" fmla="*/ 11131084 w 11131084"/>
              <a:gd name="connsiteY0" fmla="*/ 132692 h 4658922"/>
              <a:gd name="connsiteX1" fmla="*/ 8187859 w 11131084"/>
              <a:gd name="connsiteY1" fmla="*/ 323192 h 4658922"/>
              <a:gd name="connsiteX2" fmla="*/ 4987459 w 11131084"/>
              <a:gd name="connsiteY2" fmla="*/ 2094842 h 4658922"/>
              <a:gd name="connsiteX3" fmla="*/ 3053884 w 11131084"/>
              <a:gd name="connsiteY3" fmla="*/ 2323442 h 4658922"/>
              <a:gd name="connsiteX4" fmla="*/ 1444159 w 11131084"/>
              <a:gd name="connsiteY4" fmla="*/ 2828267 h 4658922"/>
              <a:gd name="connsiteX5" fmla="*/ 196384 w 11131084"/>
              <a:gd name="connsiteY5" fmla="*/ 3914117 h 4658922"/>
              <a:gd name="connsiteX6" fmla="*/ 82084 w 11131084"/>
              <a:gd name="connsiteY6" fmla="*/ 4514192 h 4658922"/>
              <a:gd name="connsiteX7" fmla="*/ 986959 w 11131084"/>
              <a:gd name="connsiteY7" fmla="*/ 4647542 h 4658922"/>
              <a:gd name="connsiteX8" fmla="*/ 10959634 w 11131084"/>
              <a:gd name="connsiteY8" fmla="*/ 4647542 h 4658922"/>
              <a:gd name="connsiteX9" fmla="*/ 11131084 w 11131084"/>
              <a:gd name="connsiteY9" fmla="*/ 132692 h 4658922"/>
              <a:gd name="connsiteX0" fmla="*/ 11131084 w 11131084"/>
              <a:gd name="connsiteY0" fmla="*/ 132692 h 4658922"/>
              <a:gd name="connsiteX1" fmla="*/ 8187859 w 11131084"/>
              <a:gd name="connsiteY1" fmla="*/ 323192 h 4658922"/>
              <a:gd name="connsiteX2" fmla="*/ 4987459 w 11131084"/>
              <a:gd name="connsiteY2" fmla="*/ 2094842 h 4658922"/>
              <a:gd name="connsiteX3" fmla="*/ 3053884 w 11131084"/>
              <a:gd name="connsiteY3" fmla="*/ 2323442 h 4658922"/>
              <a:gd name="connsiteX4" fmla="*/ 1444159 w 11131084"/>
              <a:gd name="connsiteY4" fmla="*/ 2828267 h 4658922"/>
              <a:gd name="connsiteX5" fmla="*/ 196384 w 11131084"/>
              <a:gd name="connsiteY5" fmla="*/ 3914117 h 4658922"/>
              <a:gd name="connsiteX6" fmla="*/ 82084 w 11131084"/>
              <a:gd name="connsiteY6" fmla="*/ 4514192 h 4658922"/>
              <a:gd name="connsiteX7" fmla="*/ 986959 w 11131084"/>
              <a:gd name="connsiteY7" fmla="*/ 4647542 h 4658922"/>
              <a:gd name="connsiteX8" fmla="*/ 10959634 w 11131084"/>
              <a:gd name="connsiteY8" fmla="*/ 4647542 h 4658922"/>
              <a:gd name="connsiteX9" fmla="*/ 11131084 w 11131084"/>
              <a:gd name="connsiteY9" fmla="*/ 132692 h 4658922"/>
              <a:gd name="connsiteX0" fmla="*/ 11049000 w 11049000"/>
              <a:gd name="connsiteY0" fmla="*/ 132692 h 4658922"/>
              <a:gd name="connsiteX1" fmla="*/ 8105775 w 11049000"/>
              <a:gd name="connsiteY1" fmla="*/ 323192 h 4658922"/>
              <a:gd name="connsiteX2" fmla="*/ 4905375 w 11049000"/>
              <a:gd name="connsiteY2" fmla="*/ 2094842 h 4658922"/>
              <a:gd name="connsiteX3" fmla="*/ 2971800 w 11049000"/>
              <a:gd name="connsiteY3" fmla="*/ 2323442 h 4658922"/>
              <a:gd name="connsiteX4" fmla="*/ 1362075 w 11049000"/>
              <a:gd name="connsiteY4" fmla="*/ 2828267 h 4658922"/>
              <a:gd name="connsiteX5" fmla="*/ 114300 w 11049000"/>
              <a:gd name="connsiteY5" fmla="*/ 3914117 h 4658922"/>
              <a:gd name="connsiteX6" fmla="*/ 0 w 11049000"/>
              <a:gd name="connsiteY6" fmla="*/ 4514192 h 4658922"/>
              <a:gd name="connsiteX7" fmla="*/ 904875 w 11049000"/>
              <a:gd name="connsiteY7" fmla="*/ 4647542 h 4658922"/>
              <a:gd name="connsiteX8" fmla="*/ 10877550 w 11049000"/>
              <a:gd name="connsiteY8" fmla="*/ 4647542 h 4658922"/>
              <a:gd name="connsiteX9" fmla="*/ 11049000 w 11049000"/>
              <a:gd name="connsiteY9" fmla="*/ 132692 h 4658922"/>
              <a:gd name="connsiteX0" fmla="*/ 11049000 w 11049000"/>
              <a:gd name="connsiteY0" fmla="*/ 132692 h 4658922"/>
              <a:gd name="connsiteX1" fmla="*/ 8105775 w 11049000"/>
              <a:gd name="connsiteY1" fmla="*/ 323192 h 4658922"/>
              <a:gd name="connsiteX2" fmla="*/ 4905375 w 11049000"/>
              <a:gd name="connsiteY2" fmla="*/ 2094842 h 4658922"/>
              <a:gd name="connsiteX3" fmla="*/ 2971800 w 11049000"/>
              <a:gd name="connsiteY3" fmla="*/ 2323442 h 4658922"/>
              <a:gd name="connsiteX4" fmla="*/ 1362075 w 11049000"/>
              <a:gd name="connsiteY4" fmla="*/ 2828267 h 4658922"/>
              <a:gd name="connsiteX5" fmla="*/ 114300 w 11049000"/>
              <a:gd name="connsiteY5" fmla="*/ 3914117 h 4658922"/>
              <a:gd name="connsiteX6" fmla="*/ 0 w 11049000"/>
              <a:gd name="connsiteY6" fmla="*/ 4514192 h 4658922"/>
              <a:gd name="connsiteX7" fmla="*/ 904875 w 11049000"/>
              <a:gd name="connsiteY7" fmla="*/ 4647542 h 4658922"/>
              <a:gd name="connsiteX8" fmla="*/ 10877550 w 11049000"/>
              <a:gd name="connsiteY8" fmla="*/ 4647542 h 4658922"/>
              <a:gd name="connsiteX9" fmla="*/ 11049000 w 11049000"/>
              <a:gd name="connsiteY9" fmla="*/ 132692 h 4658922"/>
              <a:gd name="connsiteX0" fmla="*/ 11239500 w 11239500"/>
              <a:gd name="connsiteY0" fmla="*/ 132692 h 4682266"/>
              <a:gd name="connsiteX1" fmla="*/ 8296275 w 11239500"/>
              <a:gd name="connsiteY1" fmla="*/ 323192 h 4682266"/>
              <a:gd name="connsiteX2" fmla="*/ 5095875 w 11239500"/>
              <a:gd name="connsiteY2" fmla="*/ 2094842 h 4682266"/>
              <a:gd name="connsiteX3" fmla="*/ 3162300 w 11239500"/>
              <a:gd name="connsiteY3" fmla="*/ 2323442 h 4682266"/>
              <a:gd name="connsiteX4" fmla="*/ 1552575 w 11239500"/>
              <a:gd name="connsiteY4" fmla="*/ 2828267 h 4682266"/>
              <a:gd name="connsiteX5" fmla="*/ 304800 w 11239500"/>
              <a:gd name="connsiteY5" fmla="*/ 3914117 h 4682266"/>
              <a:gd name="connsiteX6" fmla="*/ 0 w 11239500"/>
              <a:gd name="connsiteY6" fmla="*/ 4638017 h 4682266"/>
              <a:gd name="connsiteX7" fmla="*/ 1095375 w 11239500"/>
              <a:gd name="connsiteY7" fmla="*/ 4647542 h 4682266"/>
              <a:gd name="connsiteX8" fmla="*/ 11068050 w 11239500"/>
              <a:gd name="connsiteY8" fmla="*/ 4647542 h 4682266"/>
              <a:gd name="connsiteX9" fmla="*/ 11239500 w 11239500"/>
              <a:gd name="connsiteY9" fmla="*/ 132692 h 4682266"/>
              <a:gd name="connsiteX0" fmla="*/ 11240229 w 11240229"/>
              <a:gd name="connsiteY0" fmla="*/ 132692 h 4682266"/>
              <a:gd name="connsiteX1" fmla="*/ 8297004 w 11240229"/>
              <a:gd name="connsiteY1" fmla="*/ 323192 h 4682266"/>
              <a:gd name="connsiteX2" fmla="*/ 5096604 w 11240229"/>
              <a:gd name="connsiteY2" fmla="*/ 2094842 h 4682266"/>
              <a:gd name="connsiteX3" fmla="*/ 3163029 w 11240229"/>
              <a:gd name="connsiteY3" fmla="*/ 2323442 h 4682266"/>
              <a:gd name="connsiteX4" fmla="*/ 1553304 w 11240229"/>
              <a:gd name="connsiteY4" fmla="*/ 2828267 h 4682266"/>
              <a:gd name="connsiteX5" fmla="*/ 305529 w 11240229"/>
              <a:gd name="connsiteY5" fmla="*/ 3914117 h 4682266"/>
              <a:gd name="connsiteX6" fmla="*/ 729 w 11240229"/>
              <a:gd name="connsiteY6" fmla="*/ 4638017 h 4682266"/>
              <a:gd name="connsiteX7" fmla="*/ 1096104 w 11240229"/>
              <a:gd name="connsiteY7" fmla="*/ 4647542 h 4682266"/>
              <a:gd name="connsiteX8" fmla="*/ 11068779 w 11240229"/>
              <a:gd name="connsiteY8" fmla="*/ 4647542 h 4682266"/>
              <a:gd name="connsiteX9" fmla="*/ 11240229 w 11240229"/>
              <a:gd name="connsiteY9" fmla="*/ 132692 h 4682266"/>
              <a:gd name="connsiteX0" fmla="*/ 11240229 w 11240229"/>
              <a:gd name="connsiteY0" fmla="*/ 132692 h 4658922"/>
              <a:gd name="connsiteX1" fmla="*/ 8297004 w 11240229"/>
              <a:gd name="connsiteY1" fmla="*/ 323192 h 4658922"/>
              <a:gd name="connsiteX2" fmla="*/ 5096604 w 11240229"/>
              <a:gd name="connsiteY2" fmla="*/ 2094842 h 4658922"/>
              <a:gd name="connsiteX3" fmla="*/ 3163029 w 11240229"/>
              <a:gd name="connsiteY3" fmla="*/ 2323442 h 4658922"/>
              <a:gd name="connsiteX4" fmla="*/ 1553304 w 11240229"/>
              <a:gd name="connsiteY4" fmla="*/ 2828267 h 4658922"/>
              <a:gd name="connsiteX5" fmla="*/ 305529 w 11240229"/>
              <a:gd name="connsiteY5" fmla="*/ 3914117 h 4658922"/>
              <a:gd name="connsiteX6" fmla="*/ 729 w 11240229"/>
              <a:gd name="connsiteY6" fmla="*/ 4638017 h 4658922"/>
              <a:gd name="connsiteX7" fmla="*/ 1096104 w 11240229"/>
              <a:gd name="connsiteY7" fmla="*/ 4647542 h 4658922"/>
              <a:gd name="connsiteX8" fmla="*/ 11068779 w 11240229"/>
              <a:gd name="connsiteY8" fmla="*/ 4647542 h 4658922"/>
              <a:gd name="connsiteX9" fmla="*/ 11240229 w 11240229"/>
              <a:gd name="connsiteY9" fmla="*/ 132692 h 4658922"/>
              <a:gd name="connsiteX0" fmla="*/ 11240229 w 11240229"/>
              <a:gd name="connsiteY0" fmla="*/ 56979 h 4583209"/>
              <a:gd name="connsiteX1" fmla="*/ 7344504 w 11240229"/>
              <a:gd name="connsiteY1" fmla="*/ 733254 h 4583209"/>
              <a:gd name="connsiteX2" fmla="*/ 5096604 w 11240229"/>
              <a:gd name="connsiteY2" fmla="*/ 2019129 h 4583209"/>
              <a:gd name="connsiteX3" fmla="*/ 3163029 w 11240229"/>
              <a:gd name="connsiteY3" fmla="*/ 2247729 h 4583209"/>
              <a:gd name="connsiteX4" fmla="*/ 1553304 w 11240229"/>
              <a:gd name="connsiteY4" fmla="*/ 2752554 h 4583209"/>
              <a:gd name="connsiteX5" fmla="*/ 305529 w 11240229"/>
              <a:gd name="connsiteY5" fmla="*/ 3838404 h 4583209"/>
              <a:gd name="connsiteX6" fmla="*/ 729 w 11240229"/>
              <a:gd name="connsiteY6" fmla="*/ 4562304 h 4583209"/>
              <a:gd name="connsiteX7" fmla="*/ 1096104 w 11240229"/>
              <a:gd name="connsiteY7" fmla="*/ 4571829 h 4583209"/>
              <a:gd name="connsiteX8" fmla="*/ 11068779 w 11240229"/>
              <a:gd name="connsiteY8" fmla="*/ 4571829 h 4583209"/>
              <a:gd name="connsiteX9" fmla="*/ 11240229 w 11240229"/>
              <a:gd name="connsiteY9" fmla="*/ 56979 h 4583209"/>
              <a:gd name="connsiteX0" fmla="*/ 11240229 w 11240229"/>
              <a:gd name="connsiteY0" fmla="*/ 68987 h 4595217"/>
              <a:gd name="connsiteX1" fmla="*/ 7344504 w 11240229"/>
              <a:gd name="connsiteY1" fmla="*/ 745262 h 4595217"/>
              <a:gd name="connsiteX2" fmla="*/ 5096604 w 11240229"/>
              <a:gd name="connsiteY2" fmla="*/ 2031137 h 4595217"/>
              <a:gd name="connsiteX3" fmla="*/ 3163029 w 11240229"/>
              <a:gd name="connsiteY3" fmla="*/ 2259737 h 4595217"/>
              <a:gd name="connsiteX4" fmla="*/ 1553304 w 11240229"/>
              <a:gd name="connsiteY4" fmla="*/ 2764562 h 4595217"/>
              <a:gd name="connsiteX5" fmla="*/ 305529 w 11240229"/>
              <a:gd name="connsiteY5" fmla="*/ 3850412 h 4595217"/>
              <a:gd name="connsiteX6" fmla="*/ 729 w 11240229"/>
              <a:gd name="connsiteY6" fmla="*/ 4574312 h 4595217"/>
              <a:gd name="connsiteX7" fmla="*/ 1096104 w 11240229"/>
              <a:gd name="connsiteY7" fmla="*/ 4583837 h 4595217"/>
              <a:gd name="connsiteX8" fmla="*/ 11068779 w 11240229"/>
              <a:gd name="connsiteY8" fmla="*/ 4583837 h 4595217"/>
              <a:gd name="connsiteX9" fmla="*/ 11240229 w 11240229"/>
              <a:gd name="connsiteY9" fmla="*/ 68987 h 4595217"/>
              <a:gd name="connsiteX0" fmla="*/ 11239641 w 11239641"/>
              <a:gd name="connsiteY0" fmla="*/ 68987 h 4595217"/>
              <a:gd name="connsiteX1" fmla="*/ 7343916 w 11239641"/>
              <a:gd name="connsiteY1" fmla="*/ 745262 h 4595217"/>
              <a:gd name="connsiteX2" fmla="*/ 5096016 w 11239641"/>
              <a:gd name="connsiteY2" fmla="*/ 2031137 h 4595217"/>
              <a:gd name="connsiteX3" fmla="*/ 3162441 w 11239641"/>
              <a:gd name="connsiteY3" fmla="*/ 2259737 h 4595217"/>
              <a:gd name="connsiteX4" fmla="*/ 1552716 w 11239641"/>
              <a:gd name="connsiteY4" fmla="*/ 2764562 h 4595217"/>
              <a:gd name="connsiteX5" fmla="*/ 581166 w 11239641"/>
              <a:gd name="connsiteY5" fmla="*/ 3431312 h 4595217"/>
              <a:gd name="connsiteX6" fmla="*/ 141 w 11239641"/>
              <a:gd name="connsiteY6" fmla="*/ 4574312 h 4595217"/>
              <a:gd name="connsiteX7" fmla="*/ 1095516 w 11239641"/>
              <a:gd name="connsiteY7" fmla="*/ 4583837 h 4595217"/>
              <a:gd name="connsiteX8" fmla="*/ 11068191 w 11239641"/>
              <a:gd name="connsiteY8" fmla="*/ 4583837 h 4595217"/>
              <a:gd name="connsiteX9" fmla="*/ 11239641 w 11239641"/>
              <a:gd name="connsiteY9" fmla="*/ 68987 h 4595217"/>
              <a:gd name="connsiteX0" fmla="*/ 11239743 w 11239743"/>
              <a:gd name="connsiteY0" fmla="*/ 68987 h 4595217"/>
              <a:gd name="connsiteX1" fmla="*/ 7344018 w 11239743"/>
              <a:gd name="connsiteY1" fmla="*/ 745262 h 4595217"/>
              <a:gd name="connsiteX2" fmla="*/ 5096118 w 11239743"/>
              <a:gd name="connsiteY2" fmla="*/ 2031137 h 4595217"/>
              <a:gd name="connsiteX3" fmla="*/ 3162543 w 11239743"/>
              <a:gd name="connsiteY3" fmla="*/ 2259737 h 4595217"/>
              <a:gd name="connsiteX4" fmla="*/ 1552818 w 11239743"/>
              <a:gd name="connsiteY4" fmla="*/ 2764562 h 4595217"/>
              <a:gd name="connsiteX5" fmla="*/ 438393 w 11239743"/>
              <a:gd name="connsiteY5" fmla="*/ 3393212 h 4595217"/>
              <a:gd name="connsiteX6" fmla="*/ 243 w 11239743"/>
              <a:gd name="connsiteY6" fmla="*/ 4574312 h 4595217"/>
              <a:gd name="connsiteX7" fmla="*/ 1095618 w 11239743"/>
              <a:gd name="connsiteY7" fmla="*/ 4583837 h 4595217"/>
              <a:gd name="connsiteX8" fmla="*/ 11068293 w 11239743"/>
              <a:gd name="connsiteY8" fmla="*/ 4583837 h 4595217"/>
              <a:gd name="connsiteX9" fmla="*/ 11239743 w 11239743"/>
              <a:gd name="connsiteY9" fmla="*/ 68987 h 4595217"/>
              <a:gd name="connsiteX0" fmla="*/ 11143151 w 11143151"/>
              <a:gd name="connsiteY0" fmla="*/ 44908 h 4825663"/>
              <a:gd name="connsiteX1" fmla="*/ 7344018 w 11143151"/>
              <a:gd name="connsiteY1" fmla="*/ 975708 h 4825663"/>
              <a:gd name="connsiteX2" fmla="*/ 5096118 w 11143151"/>
              <a:gd name="connsiteY2" fmla="*/ 2261583 h 4825663"/>
              <a:gd name="connsiteX3" fmla="*/ 3162543 w 11143151"/>
              <a:gd name="connsiteY3" fmla="*/ 2490183 h 4825663"/>
              <a:gd name="connsiteX4" fmla="*/ 1552818 w 11143151"/>
              <a:gd name="connsiteY4" fmla="*/ 2995008 h 4825663"/>
              <a:gd name="connsiteX5" fmla="*/ 438393 w 11143151"/>
              <a:gd name="connsiteY5" fmla="*/ 3623658 h 4825663"/>
              <a:gd name="connsiteX6" fmla="*/ 243 w 11143151"/>
              <a:gd name="connsiteY6" fmla="*/ 4804758 h 4825663"/>
              <a:gd name="connsiteX7" fmla="*/ 1095618 w 11143151"/>
              <a:gd name="connsiteY7" fmla="*/ 4814283 h 4825663"/>
              <a:gd name="connsiteX8" fmla="*/ 11068293 w 11143151"/>
              <a:gd name="connsiteY8" fmla="*/ 4814283 h 4825663"/>
              <a:gd name="connsiteX9" fmla="*/ 11143151 w 11143151"/>
              <a:gd name="connsiteY9" fmla="*/ 44908 h 4825663"/>
              <a:gd name="connsiteX0" fmla="*/ 11143151 w 11147335"/>
              <a:gd name="connsiteY0" fmla="*/ 44908 h 4825663"/>
              <a:gd name="connsiteX1" fmla="*/ 7344018 w 11147335"/>
              <a:gd name="connsiteY1" fmla="*/ 975708 h 4825663"/>
              <a:gd name="connsiteX2" fmla="*/ 5096118 w 11147335"/>
              <a:gd name="connsiteY2" fmla="*/ 2261583 h 4825663"/>
              <a:gd name="connsiteX3" fmla="*/ 3162543 w 11147335"/>
              <a:gd name="connsiteY3" fmla="*/ 2490183 h 4825663"/>
              <a:gd name="connsiteX4" fmla="*/ 1552818 w 11147335"/>
              <a:gd name="connsiteY4" fmla="*/ 2995008 h 4825663"/>
              <a:gd name="connsiteX5" fmla="*/ 438393 w 11147335"/>
              <a:gd name="connsiteY5" fmla="*/ 3623658 h 4825663"/>
              <a:gd name="connsiteX6" fmla="*/ 243 w 11147335"/>
              <a:gd name="connsiteY6" fmla="*/ 4804758 h 4825663"/>
              <a:gd name="connsiteX7" fmla="*/ 1095618 w 11147335"/>
              <a:gd name="connsiteY7" fmla="*/ 4814283 h 4825663"/>
              <a:gd name="connsiteX8" fmla="*/ 11068293 w 11147335"/>
              <a:gd name="connsiteY8" fmla="*/ 4814283 h 4825663"/>
              <a:gd name="connsiteX9" fmla="*/ 11143151 w 11147335"/>
              <a:gd name="connsiteY9" fmla="*/ 44908 h 4825663"/>
              <a:gd name="connsiteX0" fmla="*/ 11143151 w 11147335"/>
              <a:gd name="connsiteY0" fmla="*/ 0 h 4780755"/>
              <a:gd name="connsiteX1" fmla="*/ 7344018 w 11147335"/>
              <a:gd name="connsiteY1" fmla="*/ 930800 h 4780755"/>
              <a:gd name="connsiteX2" fmla="*/ 5096118 w 11147335"/>
              <a:gd name="connsiteY2" fmla="*/ 2216675 h 4780755"/>
              <a:gd name="connsiteX3" fmla="*/ 3162543 w 11147335"/>
              <a:gd name="connsiteY3" fmla="*/ 2445275 h 4780755"/>
              <a:gd name="connsiteX4" fmla="*/ 1552818 w 11147335"/>
              <a:gd name="connsiteY4" fmla="*/ 2950100 h 4780755"/>
              <a:gd name="connsiteX5" fmla="*/ 438393 w 11147335"/>
              <a:gd name="connsiteY5" fmla="*/ 3578750 h 4780755"/>
              <a:gd name="connsiteX6" fmla="*/ 243 w 11147335"/>
              <a:gd name="connsiteY6" fmla="*/ 4759850 h 4780755"/>
              <a:gd name="connsiteX7" fmla="*/ 1095618 w 11147335"/>
              <a:gd name="connsiteY7" fmla="*/ 4769375 h 4780755"/>
              <a:gd name="connsiteX8" fmla="*/ 11068293 w 11147335"/>
              <a:gd name="connsiteY8" fmla="*/ 4769375 h 4780755"/>
              <a:gd name="connsiteX9" fmla="*/ 11143151 w 11147335"/>
              <a:gd name="connsiteY9" fmla="*/ 0 h 4780755"/>
              <a:gd name="connsiteX0" fmla="*/ 11143151 w 11147335"/>
              <a:gd name="connsiteY0" fmla="*/ 0 h 4780755"/>
              <a:gd name="connsiteX1" fmla="*/ 7344018 w 11147335"/>
              <a:gd name="connsiteY1" fmla="*/ 930800 h 4780755"/>
              <a:gd name="connsiteX2" fmla="*/ 5289301 w 11147335"/>
              <a:gd name="connsiteY2" fmla="*/ 2154764 h 4780755"/>
              <a:gd name="connsiteX3" fmla="*/ 3162543 w 11147335"/>
              <a:gd name="connsiteY3" fmla="*/ 2445275 h 4780755"/>
              <a:gd name="connsiteX4" fmla="*/ 1552818 w 11147335"/>
              <a:gd name="connsiteY4" fmla="*/ 2950100 h 4780755"/>
              <a:gd name="connsiteX5" fmla="*/ 438393 w 11147335"/>
              <a:gd name="connsiteY5" fmla="*/ 3578750 h 4780755"/>
              <a:gd name="connsiteX6" fmla="*/ 243 w 11147335"/>
              <a:gd name="connsiteY6" fmla="*/ 4759850 h 4780755"/>
              <a:gd name="connsiteX7" fmla="*/ 1095618 w 11147335"/>
              <a:gd name="connsiteY7" fmla="*/ 4769375 h 4780755"/>
              <a:gd name="connsiteX8" fmla="*/ 11068293 w 11147335"/>
              <a:gd name="connsiteY8" fmla="*/ 4769375 h 4780755"/>
              <a:gd name="connsiteX9" fmla="*/ 11143151 w 11147335"/>
              <a:gd name="connsiteY9" fmla="*/ 0 h 4780755"/>
              <a:gd name="connsiteX0" fmla="*/ 11143151 w 11147335"/>
              <a:gd name="connsiteY0" fmla="*/ 0 h 4780755"/>
              <a:gd name="connsiteX1" fmla="*/ 7317675 w 11147335"/>
              <a:gd name="connsiteY1" fmla="*/ 882647 h 4780755"/>
              <a:gd name="connsiteX2" fmla="*/ 5289301 w 11147335"/>
              <a:gd name="connsiteY2" fmla="*/ 2154764 h 4780755"/>
              <a:gd name="connsiteX3" fmla="*/ 3162543 w 11147335"/>
              <a:gd name="connsiteY3" fmla="*/ 2445275 h 4780755"/>
              <a:gd name="connsiteX4" fmla="*/ 1552818 w 11147335"/>
              <a:gd name="connsiteY4" fmla="*/ 2950100 h 4780755"/>
              <a:gd name="connsiteX5" fmla="*/ 438393 w 11147335"/>
              <a:gd name="connsiteY5" fmla="*/ 3578750 h 4780755"/>
              <a:gd name="connsiteX6" fmla="*/ 243 w 11147335"/>
              <a:gd name="connsiteY6" fmla="*/ 4759850 h 4780755"/>
              <a:gd name="connsiteX7" fmla="*/ 1095618 w 11147335"/>
              <a:gd name="connsiteY7" fmla="*/ 4769375 h 4780755"/>
              <a:gd name="connsiteX8" fmla="*/ 11068293 w 11147335"/>
              <a:gd name="connsiteY8" fmla="*/ 4769375 h 4780755"/>
              <a:gd name="connsiteX9" fmla="*/ 11143151 w 11147335"/>
              <a:gd name="connsiteY9" fmla="*/ 0 h 4780755"/>
              <a:gd name="connsiteX0" fmla="*/ 11143151 w 11147335"/>
              <a:gd name="connsiteY0" fmla="*/ 0 h 4780755"/>
              <a:gd name="connsiteX1" fmla="*/ 7317675 w 11147335"/>
              <a:gd name="connsiteY1" fmla="*/ 882647 h 4780755"/>
              <a:gd name="connsiteX2" fmla="*/ 5289301 w 11147335"/>
              <a:gd name="connsiteY2" fmla="*/ 2154764 h 4780755"/>
              <a:gd name="connsiteX3" fmla="*/ 3162543 w 11147335"/>
              <a:gd name="connsiteY3" fmla="*/ 2445275 h 4780755"/>
              <a:gd name="connsiteX4" fmla="*/ 1552818 w 11147335"/>
              <a:gd name="connsiteY4" fmla="*/ 2950100 h 4780755"/>
              <a:gd name="connsiteX5" fmla="*/ 438393 w 11147335"/>
              <a:gd name="connsiteY5" fmla="*/ 3578750 h 4780755"/>
              <a:gd name="connsiteX6" fmla="*/ 243 w 11147335"/>
              <a:gd name="connsiteY6" fmla="*/ 4759850 h 4780755"/>
              <a:gd name="connsiteX7" fmla="*/ 1095618 w 11147335"/>
              <a:gd name="connsiteY7" fmla="*/ 4769375 h 4780755"/>
              <a:gd name="connsiteX8" fmla="*/ 11068293 w 11147335"/>
              <a:gd name="connsiteY8" fmla="*/ 4769375 h 4780755"/>
              <a:gd name="connsiteX9" fmla="*/ 11143151 w 11147335"/>
              <a:gd name="connsiteY9" fmla="*/ 0 h 4780755"/>
              <a:gd name="connsiteX0" fmla="*/ 11143133 w 11147317"/>
              <a:gd name="connsiteY0" fmla="*/ 0 h 4780755"/>
              <a:gd name="connsiteX1" fmla="*/ 7317657 w 11147317"/>
              <a:gd name="connsiteY1" fmla="*/ 882647 h 4780755"/>
              <a:gd name="connsiteX2" fmla="*/ 5289283 w 11147317"/>
              <a:gd name="connsiteY2" fmla="*/ 2154764 h 4780755"/>
              <a:gd name="connsiteX3" fmla="*/ 3162525 w 11147317"/>
              <a:gd name="connsiteY3" fmla="*/ 2445275 h 4780755"/>
              <a:gd name="connsiteX4" fmla="*/ 1456208 w 11147317"/>
              <a:gd name="connsiteY4" fmla="*/ 2888188 h 4780755"/>
              <a:gd name="connsiteX5" fmla="*/ 438375 w 11147317"/>
              <a:gd name="connsiteY5" fmla="*/ 3578750 h 4780755"/>
              <a:gd name="connsiteX6" fmla="*/ 225 w 11147317"/>
              <a:gd name="connsiteY6" fmla="*/ 4759850 h 4780755"/>
              <a:gd name="connsiteX7" fmla="*/ 1095600 w 11147317"/>
              <a:gd name="connsiteY7" fmla="*/ 4769375 h 4780755"/>
              <a:gd name="connsiteX8" fmla="*/ 11068275 w 11147317"/>
              <a:gd name="connsiteY8" fmla="*/ 4769375 h 4780755"/>
              <a:gd name="connsiteX9" fmla="*/ 11143133 w 11147317"/>
              <a:gd name="connsiteY9" fmla="*/ 0 h 4780755"/>
              <a:gd name="connsiteX0" fmla="*/ 11143318 w 11147502"/>
              <a:gd name="connsiteY0" fmla="*/ 0 h 4780755"/>
              <a:gd name="connsiteX1" fmla="*/ 7317842 w 11147502"/>
              <a:gd name="connsiteY1" fmla="*/ 882647 h 4780755"/>
              <a:gd name="connsiteX2" fmla="*/ 5289468 w 11147502"/>
              <a:gd name="connsiteY2" fmla="*/ 2154764 h 4780755"/>
              <a:gd name="connsiteX3" fmla="*/ 3162710 w 11147502"/>
              <a:gd name="connsiteY3" fmla="*/ 2445275 h 4780755"/>
              <a:gd name="connsiteX4" fmla="*/ 1456393 w 11147502"/>
              <a:gd name="connsiteY4" fmla="*/ 2888188 h 4780755"/>
              <a:gd name="connsiteX5" fmla="*/ 341968 w 11147502"/>
              <a:gd name="connsiteY5" fmla="*/ 3523717 h 4780755"/>
              <a:gd name="connsiteX6" fmla="*/ 410 w 11147502"/>
              <a:gd name="connsiteY6" fmla="*/ 4759850 h 4780755"/>
              <a:gd name="connsiteX7" fmla="*/ 1095785 w 11147502"/>
              <a:gd name="connsiteY7" fmla="*/ 4769375 h 4780755"/>
              <a:gd name="connsiteX8" fmla="*/ 11068460 w 11147502"/>
              <a:gd name="connsiteY8" fmla="*/ 4769375 h 4780755"/>
              <a:gd name="connsiteX9" fmla="*/ 11143318 w 11147502"/>
              <a:gd name="connsiteY9" fmla="*/ 0 h 4780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47502" h="4780755">
                <a:moveTo>
                  <a:pt x="11143318" y="0"/>
                </a:moveTo>
                <a:cubicBezTo>
                  <a:pt x="8675963" y="39155"/>
                  <a:pt x="8311046" y="392817"/>
                  <a:pt x="7317842" y="882647"/>
                </a:cubicBezTo>
                <a:cubicBezTo>
                  <a:pt x="6324638" y="1372477"/>
                  <a:pt x="5981990" y="1894326"/>
                  <a:pt x="5289468" y="2154764"/>
                </a:cubicBezTo>
                <a:cubicBezTo>
                  <a:pt x="4596946" y="2415202"/>
                  <a:pt x="3801556" y="2323038"/>
                  <a:pt x="3162710" y="2445275"/>
                </a:cubicBezTo>
                <a:cubicBezTo>
                  <a:pt x="2523864" y="2567512"/>
                  <a:pt x="1926517" y="2708448"/>
                  <a:pt x="1456393" y="2888188"/>
                </a:cubicBezTo>
                <a:cubicBezTo>
                  <a:pt x="986269" y="3067928"/>
                  <a:pt x="584632" y="3211773"/>
                  <a:pt x="341968" y="3523717"/>
                </a:cubicBezTo>
                <a:cubicBezTo>
                  <a:pt x="99304" y="3835661"/>
                  <a:pt x="-7527" y="3923238"/>
                  <a:pt x="410" y="4759850"/>
                </a:cubicBezTo>
                <a:lnTo>
                  <a:pt x="1095785" y="4769375"/>
                </a:lnTo>
                <a:cubicBezTo>
                  <a:pt x="2957922" y="4786837"/>
                  <a:pt x="759235" y="4782075"/>
                  <a:pt x="11068460" y="4769375"/>
                </a:cubicBezTo>
                <a:cubicBezTo>
                  <a:pt x="11233560" y="260875"/>
                  <a:pt x="11078084" y="4794775"/>
                  <a:pt x="11143318" y="0"/>
                </a:cubicBezTo>
                <a:close/>
              </a:path>
            </a:pathLst>
          </a:custGeom>
          <a:gradFill>
            <a:gsLst>
              <a:gs pos="0">
                <a:srgbClr val="006032">
                  <a:alpha val="48000"/>
                </a:srgbClr>
              </a:gs>
              <a:gs pos="100000">
                <a:srgbClr val="006032">
                  <a:alpha val="52000"/>
                </a:srgbClr>
              </a:gs>
              <a:gs pos="34000">
                <a:schemeClr val="bg1">
                  <a:lumMod val="95000"/>
                  <a:alpha val="50000"/>
                </a:schemeClr>
              </a:gs>
              <a:gs pos="6000">
                <a:srgbClr val="97C642">
                  <a:alpha val="52000"/>
                </a:srgbClr>
              </a:gs>
              <a:gs pos="91000">
                <a:srgbClr val="97C642">
                  <a:alpha val="51000"/>
                </a:srgbClr>
              </a:gs>
              <a:gs pos="62000">
                <a:schemeClr val="bg1">
                  <a:alpha val="48000"/>
                </a:schemeClr>
              </a:gs>
            </a:gsLst>
            <a:lin ang="8400000" scaled="0"/>
          </a:gradFill>
          <a:ln w="9525">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Rectangle 3"/>
          <p:cNvSpPr/>
          <p:nvPr userDrawn="1"/>
        </p:nvSpPr>
        <p:spPr>
          <a:xfrm>
            <a:off x="1139425" y="-12604"/>
            <a:ext cx="7992657" cy="6870604"/>
          </a:xfrm>
          <a:custGeom>
            <a:avLst/>
            <a:gdLst>
              <a:gd name="connsiteX0" fmla="*/ 0 w 7620000"/>
              <a:gd name="connsiteY0" fmla="*/ 0 h 3276600"/>
              <a:gd name="connsiteX1" fmla="*/ 7620000 w 7620000"/>
              <a:gd name="connsiteY1" fmla="*/ 0 h 3276600"/>
              <a:gd name="connsiteX2" fmla="*/ 7620000 w 7620000"/>
              <a:gd name="connsiteY2" fmla="*/ 3276600 h 3276600"/>
              <a:gd name="connsiteX3" fmla="*/ 0 w 7620000"/>
              <a:gd name="connsiteY3" fmla="*/ 3276600 h 3276600"/>
              <a:gd name="connsiteX4" fmla="*/ 0 w 7620000"/>
              <a:gd name="connsiteY4" fmla="*/ 0 h 3276600"/>
              <a:gd name="connsiteX0" fmla="*/ 4791075 w 7620000"/>
              <a:gd name="connsiteY0" fmla="*/ 1952625 h 3276600"/>
              <a:gd name="connsiteX1" fmla="*/ 7620000 w 7620000"/>
              <a:gd name="connsiteY1" fmla="*/ 0 h 3276600"/>
              <a:gd name="connsiteX2" fmla="*/ 7620000 w 7620000"/>
              <a:gd name="connsiteY2" fmla="*/ 3276600 h 3276600"/>
              <a:gd name="connsiteX3" fmla="*/ 0 w 7620000"/>
              <a:gd name="connsiteY3" fmla="*/ 3276600 h 3276600"/>
              <a:gd name="connsiteX4" fmla="*/ 4791075 w 7620000"/>
              <a:gd name="connsiteY4" fmla="*/ 1952625 h 3276600"/>
              <a:gd name="connsiteX0" fmla="*/ 5543550 w 7620000"/>
              <a:gd name="connsiteY0" fmla="*/ 2219325 h 3276600"/>
              <a:gd name="connsiteX1" fmla="*/ 7620000 w 7620000"/>
              <a:gd name="connsiteY1" fmla="*/ 0 h 3276600"/>
              <a:gd name="connsiteX2" fmla="*/ 7620000 w 7620000"/>
              <a:gd name="connsiteY2" fmla="*/ 3276600 h 3276600"/>
              <a:gd name="connsiteX3" fmla="*/ 0 w 7620000"/>
              <a:gd name="connsiteY3" fmla="*/ 3276600 h 3276600"/>
              <a:gd name="connsiteX4" fmla="*/ 5543550 w 7620000"/>
              <a:gd name="connsiteY4" fmla="*/ 2219325 h 3276600"/>
              <a:gd name="connsiteX0" fmla="*/ 5543550 w 7620000"/>
              <a:gd name="connsiteY0" fmla="*/ 2219325 h 3276600"/>
              <a:gd name="connsiteX1" fmla="*/ 7620000 w 7620000"/>
              <a:gd name="connsiteY1" fmla="*/ 0 h 3276600"/>
              <a:gd name="connsiteX2" fmla="*/ 7620000 w 7620000"/>
              <a:gd name="connsiteY2" fmla="*/ 3276600 h 3276600"/>
              <a:gd name="connsiteX3" fmla="*/ 0 w 7620000"/>
              <a:gd name="connsiteY3" fmla="*/ 3276600 h 3276600"/>
              <a:gd name="connsiteX4" fmla="*/ 5543550 w 7620000"/>
              <a:gd name="connsiteY4" fmla="*/ 2219325 h 3276600"/>
              <a:gd name="connsiteX0" fmla="*/ 5543550 w 7620000"/>
              <a:gd name="connsiteY0" fmla="*/ 2219325 h 3276600"/>
              <a:gd name="connsiteX1" fmla="*/ 7620000 w 7620000"/>
              <a:gd name="connsiteY1" fmla="*/ 0 h 3276600"/>
              <a:gd name="connsiteX2" fmla="*/ 7620000 w 7620000"/>
              <a:gd name="connsiteY2" fmla="*/ 3276600 h 3276600"/>
              <a:gd name="connsiteX3" fmla="*/ 0 w 7620000"/>
              <a:gd name="connsiteY3" fmla="*/ 3276600 h 3276600"/>
              <a:gd name="connsiteX4" fmla="*/ 5543550 w 7620000"/>
              <a:gd name="connsiteY4" fmla="*/ 2219325 h 3276600"/>
              <a:gd name="connsiteX0" fmla="*/ 5562007 w 7638457"/>
              <a:gd name="connsiteY0" fmla="*/ 2231111 h 3288386"/>
              <a:gd name="connsiteX1" fmla="*/ 7638457 w 7638457"/>
              <a:gd name="connsiteY1" fmla="*/ 11786 h 3288386"/>
              <a:gd name="connsiteX2" fmla="*/ 7638457 w 7638457"/>
              <a:gd name="connsiteY2" fmla="*/ 3288386 h 3288386"/>
              <a:gd name="connsiteX3" fmla="*/ 18457 w 7638457"/>
              <a:gd name="connsiteY3" fmla="*/ 3288386 h 3288386"/>
              <a:gd name="connsiteX4" fmla="*/ 5562007 w 7638457"/>
              <a:gd name="connsiteY4" fmla="*/ 2231111 h 3288386"/>
              <a:gd name="connsiteX0" fmla="*/ 5561159 w 7637609"/>
              <a:gd name="connsiteY0" fmla="*/ 2233594 h 3290869"/>
              <a:gd name="connsiteX1" fmla="*/ 7637609 w 7637609"/>
              <a:gd name="connsiteY1" fmla="*/ 14269 h 3290869"/>
              <a:gd name="connsiteX2" fmla="*/ 7637609 w 7637609"/>
              <a:gd name="connsiteY2" fmla="*/ 3290869 h 3290869"/>
              <a:gd name="connsiteX3" fmla="*/ 17609 w 7637609"/>
              <a:gd name="connsiteY3" fmla="*/ 3290869 h 3290869"/>
              <a:gd name="connsiteX4" fmla="*/ 5561159 w 7637609"/>
              <a:gd name="connsiteY4" fmla="*/ 2233594 h 3290869"/>
              <a:gd name="connsiteX0" fmla="*/ 5543550 w 7620000"/>
              <a:gd name="connsiteY0" fmla="*/ 2233594 h 3290869"/>
              <a:gd name="connsiteX1" fmla="*/ 7620000 w 7620000"/>
              <a:gd name="connsiteY1" fmla="*/ 14269 h 3290869"/>
              <a:gd name="connsiteX2" fmla="*/ 7620000 w 7620000"/>
              <a:gd name="connsiteY2" fmla="*/ 3290869 h 3290869"/>
              <a:gd name="connsiteX3" fmla="*/ 0 w 7620000"/>
              <a:gd name="connsiteY3" fmla="*/ 3290869 h 3290869"/>
              <a:gd name="connsiteX4" fmla="*/ 5543550 w 7620000"/>
              <a:gd name="connsiteY4" fmla="*/ 2233594 h 3290869"/>
              <a:gd name="connsiteX0" fmla="*/ 5543550 w 7620000"/>
              <a:gd name="connsiteY0" fmla="*/ 2219325 h 3276600"/>
              <a:gd name="connsiteX1" fmla="*/ 7620000 w 7620000"/>
              <a:gd name="connsiteY1" fmla="*/ 0 h 3276600"/>
              <a:gd name="connsiteX2" fmla="*/ 7620000 w 7620000"/>
              <a:gd name="connsiteY2" fmla="*/ 3276600 h 3276600"/>
              <a:gd name="connsiteX3" fmla="*/ 0 w 7620000"/>
              <a:gd name="connsiteY3" fmla="*/ 3276600 h 3276600"/>
              <a:gd name="connsiteX4" fmla="*/ 5543550 w 7620000"/>
              <a:gd name="connsiteY4" fmla="*/ 2219325 h 3276600"/>
              <a:gd name="connsiteX0" fmla="*/ 4004575 w 7620000"/>
              <a:gd name="connsiteY0" fmla="*/ 1871641 h 3276600"/>
              <a:gd name="connsiteX1" fmla="*/ 7620000 w 7620000"/>
              <a:gd name="connsiteY1" fmla="*/ 0 h 3276600"/>
              <a:gd name="connsiteX2" fmla="*/ 7620000 w 7620000"/>
              <a:gd name="connsiteY2" fmla="*/ 3276600 h 3276600"/>
              <a:gd name="connsiteX3" fmla="*/ 0 w 7620000"/>
              <a:gd name="connsiteY3" fmla="*/ 3276600 h 3276600"/>
              <a:gd name="connsiteX4" fmla="*/ 4004575 w 7620000"/>
              <a:gd name="connsiteY4" fmla="*/ 1871641 h 3276600"/>
              <a:gd name="connsiteX0" fmla="*/ 4004575 w 7620000"/>
              <a:gd name="connsiteY0" fmla="*/ 1871641 h 3276600"/>
              <a:gd name="connsiteX1" fmla="*/ 7620000 w 7620000"/>
              <a:gd name="connsiteY1" fmla="*/ 0 h 3276600"/>
              <a:gd name="connsiteX2" fmla="*/ 7620000 w 7620000"/>
              <a:gd name="connsiteY2" fmla="*/ 3276600 h 3276600"/>
              <a:gd name="connsiteX3" fmla="*/ 0 w 7620000"/>
              <a:gd name="connsiteY3" fmla="*/ 3276600 h 3276600"/>
              <a:gd name="connsiteX4" fmla="*/ 4004575 w 7620000"/>
              <a:gd name="connsiteY4" fmla="*/ 1871641 h 3276600"/>
              <a:gd name="connsiteX0" fmla="*/ 3792303 w 7620000"/>
              <a:gd name="connsiteY0" fmla="*/ 1818605 h 3276600"/>
              <a:gd name="connsiteX1" fmla="*/ 7620000 w 7620000"/>
              <a:gd name="connsiteY1" fmla="*/ 0 h 3276600"/>
              <a:gd name="connsiteX2" fmla="*/ 7620000 w 7620000"/>
              <a:gd name="connsiteY2" fmla="*/ 3276600 h 3276600"/>
              <a:gd name="connsiteX3" fmla="*/ 0 w 7620000"/>
              <a:gd name="connsiteY3" fmla="*/ 3276600 h 3276600"/>
              <a:gd name="connsiteX4" fmla="*/ 3792303 w 7620000"/>
              <a:gd name="connsiteY4" fmla="*/ 1818605 h 3276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00" h="3276600">
                <a:moveTo>
                  <a:pt x="3792303" y="1818605"/>
                </a:moveTo>
                <a:cubicBezTo>
                  <a:pt x="5169121" y="1032046"/>
                  <a:pt x="6397625" y="166687"/>
                  <a:pt x="7620000" y="0"/>
                </a:cubicBezTo>
                <a:lnTo>
                  <a:pt x="7620000" y="3276600"/>
                </a:lnTo>
                <a:lnTo>
                  <a:pt x="0" y="3276600"/>
                </a:lnTo>
                <a:cubicBezTo>
                  <a:pt x="720725" y="2433638"/>
                  <a:pt x="2415485" y="2605164"/>
                  <a:pt x="3792303" y="1818605"/>
                </a:cubicBezTo>
                <a:close/>
              </a:path>
            </a:pathLst>
          </a:custGeom>
          <a:gradFill>
            <a:gsLst>
              <a:gs pos="0">
                <a:srgbClr val="006032">
                  <a:alpha val="48000"/>
                </a:srgbClr>
              </a:gs>
              <a:gs pos="100000">
                <a:srgbClr val="006032">
                  <a:alpha val="52000"/>
                </a:srgbClr>
              </a:gs>
              <a:gs pos="34000">
                <a:schemeClr val="bg1">
                  <a:lumMod val="95000"/>
                  <a:alpha val="50000"/>
                </a:schemeClr>
              </a:gs>
              <a:gs pos="6000">
                <a:srgbClr val="97C642">
                  <a:alpha val="52000"/>
                </a:srgbClr>
              </a:gs>
              <a:gs pos="91000">
                <a:srgbClr val="97C642">
                  <a:alpha val="51000"/>
                </a:srgbClr>
              </a:gs>
              <a:gs pos="62000">
                <a:schemeClr val="bg1">
                  <a:alpha val="48000"/>
                </a:schemeClr>
              </a:gs>
            </a:gsLst>
            <a:lin ang="8400000" scaled="0"/>
          </a:gradFill>
          <a:ln w="9525">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026" name="Picture 2"/>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2399" y="0"/>
            <a:ext cx="3623799" cy="6845396"/>
          </a:xfrm>
          <a:prstGeom prst="rect">
            <a:avLst/>
          </a:prstGeom>
          <a:noFill/>
          <a:ln>
            <a:noFill/>
          </a:ln>
          <a:effectLst>
            <a:outerShdw dist="35921" dir="2700000" algn="ctr" rotWithShape="0">
              <a:schemeClr val="bg2"/>
            </a:outerShdw>
            <a:softEdge rad="635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ctrTitle"/>
          </p:nvPr>
        </p:nvSpPr>
        <p:spPr>
          <a:xfrm>
            <a:off x="126912" y="1295403"/>
            <a:ext cx="3302088" cy="3713763"/>
          </a:xfrm>
        </p:spPr>
        <p:txBody>
          <a:bodyPr anchor="t" anchorCtr="0"/>
          <a:lstStyle>
            <a:lvl1pPr algn="ctr">
              <a:defRPr sz="3600"/>
            </a:lvl1pPr>
          </a:lstStyle>
          <a:p>
            <a:r>
              <a:rPr lang="en-US" dirty="0"/>
              <a:t>Click to edit Master title style</a:t>
            </a:r>
          </a:p>
        </p:txBody>
      </p:sp>
      <p:sp>
        <p:nvSpPr>
          <p:cNvPr id="43" name="Title 1"/>
          <p:cNvSpPr txBox="1">
            <a:spLocks/>
          </p:cNvSpPr>
          <p:nvPr userDrawn="1"/>
        </p:nvSpPr>
        <p:spPr>
          <a:xfrm>
            <a:off x="4487514" y="228601"/>
            <a:ext cx="4146367" cy="914400"/>
          </a:xfrm>
          <a:prstGeom prst="rect">
            <a:avLst/>
          </a:prstGeom>
        </p:spPr>
        <p:txBody>
          <a:bodyPr vert="horz" lIns="121835" tIns="60917" rIns="121835" bIns="60917" rtlCol="0" anchor="t" anchorCtr="0">
            <a:noAutofit/>
          </a:bodyPr>
          <a:lstStyle>
            <a:lvl1pPr algn="ctr" defTabSz="1218347" rtl="0" eaLnBrk="1" latinLnBrk="0" hangingPunct="1">
              <a:spcBef>
                <a:spcPct val="0"/>
              </a:spcBef>
              <a:buNone/>
              <a:defRPr sz="4000" kern="1200">
                <a:solidFill>
                  <a:schemeClr val="tx1"/>
                </a:solidFill>
                <a:effectLst>
                  <a:outerShdw blurRad="38100" dist="38100" dir="2700000" algn="tl">
                    <a:srgbClr val="000000">
                      <a:alpha val="43137"/>
                    </a:srgbClr>
                  </a:outerShdw>
                </a:effectLst>
                <a:latin typeface="Calibri" panose="020F0502020204030204" pitchFamily="34" charset="0"/>
                <a:ea typeface="+mj-ea"/>
                <a:cs typeface="+mj-cs"/>
              </a:defRPr>
            </a:lvl1pPr>
          </a:lstStyle>
          <a:p>
            <a:endParaRPr lang="en-US" dirty="0"/>
          </a:p>
        </p:txBody>
      </p:sp>
      <p:sp>
        <p:nvSpPr>
          <p:cNvPr id="3" name="Subtitle 2"/>
          <p:cNvSpPr>
            <a:spLocks noGrp="1"/>
          </p:cNvSpPr>
          <p:nvPr>
            <p:ph type="subTitle" idx="1"/>
          </p:nvPr>
        </p:nvSpPr>
        <p:spPr>
          <a:xfrm>
            <a:off x="3733800" y="1330389"/>
            <a:ext cx="5209014" cy="5070413"/>
          </a:xfrm>
          <a:solidFill>
            <a:srgbClr val="FFFFFF">
              <a:alpha val="67843"/>
            </a:srgbClr>
          </a:solidFill>
          <a:effectLst>
            <a:softEdge rad="127000"/>
          </a:effectLst>
        </p:spPr>
        <p:txBody>
          <a:bodyPr tIns="182880"/>
          <a:lstStyle>
            <a:lvl1pPr marL="457200" indent="-457200" algn="l">
              <a:buFont typeface="Arial" panose="020B0604020202020204" pitchFamily="34" charset="0"/>
              <a:buChar char="•"/>
              <a:defRPr>
                <a:solidFill>
                  <a:schemeClr val="tx1">
                    <a:lumMod val="85000"/>
                    <a:lumOff val="15000"/>
                  </a:schemeClr>
                </a:solidFill>
              </a:defRPr>
            </a:lvl1pPr>
            <a:lvl2pPr marL="609173" indent="0" algn="ctr">
              <a:buNone/>
              <a:defRPr>
                <a:solidFill>
                  <a:schemeClr val="tx1">
                    <a:tint val="75000"/>
                  </a:schemeClr>
                </a:solidFill>
              </a:defRPr>
            </a:lvl2pPr>
            <a:lvl3pPr marL="1218347" indent="0" algn="ctr">
              <a:buNone/>
              <a:defRPr>
                <a:solidFill>
                  <a:schemeClr val="tx1">
                    <a:tint val="75000"/>
                  </a:schemeClr>
                </a:solidFill>
              </a:defRPr>
            </a:lvl3pPr>
            <a:lvl4pPr marL="1827520" indent="0" algn="ctr">
              <a:buNone/>
              <a:defRPr>
                <a:solidFill>
                  <a:schemeClr val="tx1">
                    <a:tint val="75000"/>
                  </a:schemeClr>
                </a:solidFill>
              </a:defRPr>
            </a:lvl4pPr>
            <a:lvl5pPr marL="2436693" indent="0" algn="ctr">
              <a:buNone/>
              <a:defRPr>
                <a:solidFill>
                  <a:schemeClr val="tx1">
                    <a:tint val="75000"/>
                  </a:schemeClr>
                </a:solidFill>
              </a:defRPr>
            </a:lvl5pPr>
            <a:lvl6pPr marL="3045866" indent="0" algn="ctr">
              <a:buNone/>
              <a:defRPr>
                <a:solidFill>
                  <a:schemeClr val="tx1">
                    <a:tint val="75000"/>
                  </a:schemeClr>
                </a:solidFill>
              </a:defRPr>
            </a:lvl6pPr>
            <a:lvl7pPr marL="3655040" indent="0" algn="ctr">
              <a:buNone/>
              <a:defRPr>
                <a:solidFill>
                  <a:schemeClr val="tx1">
                    <a:tint val="75000"/>
                  </a:schemeClr>
                </a:solidFill>
              </a:defRPr>
            </a:lvl7pPr>
            <a:lvl8pPr marL="4264213" indent="0" algn="ctr">
              <a:buNone/>
              <a:defRPr>
                <a:solidFill>
                  <a:schemeClr val="tx1">
                    <a:tint val="75000"/>
                  </a:schemeClr>
                </a:solidFill>
              </a:defRPr>
            </a:lvl8pPr>
            <a:lvl9pPr marL="4873386" indent="0" algn="ctr">
              <a:buNone/>
              <a:defRPr>
                <a:solidFill>
                  <a:schemeClr val="tx1">
                    <a:tint val="75000"/>
                  </a:schemeClr>
                </a:solidFill>
              </a:defRPr>
            </a:lvl9pPr>
          </a:lstStyle>
          <a:p>
            <a:r>
              <a:rPr lang="en-US" dirty="0"/>
              <a:t>Click to edit Master subtitle style</a:t>
            </a:r>
          </a:p>
        </p:txBody>
      </p:sp>
      <p:sp>
        <p:nvSpPr>
          <p:cNvPr id="44" name="Rectangle 43"/>
          <p:cNvSpPr>
            <a:spLocks noChangeArrowheads="1"/>
          </p:cNvSpPr>
          <p:nvPr userDrawn="1"/>
        </p:nvSpPr>
        <p:spPr bwMode="auto">
          <a:xfrm>
            <a:off x="8692090" y="6474026"/>
            <a:ext cx="39946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r"/>
            <a:fld id="{137707FA-DA0D-44A4-94B1-8EAC83670A87}" type="slidenum">
              <a:rPr lang="zh-CN" altLang="en-US" sz="1400" b="1">
                <a:solidFill>
                  <a:srgbClr val="006032"/>
                </a:solidFill>
              </a:rPr>
              <a:pPr algn="r"/>
              <a:t>‹#›</a:t>
            </a:fld>
            <a:endParaRPr lang="en-US" altLang="zh-CN" sz="1400" b="1" dirty="0">
              <a:solidFill>
                <a:srgbClr val="006032"/>
              </a:solidFill>
            </a:endParaRPr>
          </a:p>
        </p:txBody>
      </p:sp>
      <p:pic>
        <p:nvPicPr>
          <p:cNvPr id="18" name="Picture 17"/>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296515" y="206830"/>
            <a:ext cx="2827686" cy="646328"/>
          </a:xfrm>
          <a:prstGeom prst="rect">
            <a:avLst/>
          </a:prstGeom>
        </p:spPr>
      </p:pic>
      <p:sp>
        <p:nvSpPr>
          <p:cNvPr id="19" name="AutoShape 7"/>
          <p:cNvSpPr>
            <a:spLocks noChangeArrowheads="1"/>
          </p:cNvSpPr>
          <p:nvPr userDrawn="1"/>
        </p:nvSpPr>
        <p:spPr bwMode="auto">
          <a:xfrm flipH="1" flipV="1">
            <a:off x="3505201" y="1066800"/>
            <a:ext cx="5631147" cy="45719"/>
          </a:xfrm>
          <a:prstGeom prst="roundRect">
            <a:avLst>
              <a:gd name="adj" fmla="val 0"/>
            </a:avLst>
          </a:prstGeom>
          <a:gradFill>
            <a:gsLst>
              <a:gs pos="93000">
                <a:srgbClr val="006032"/>
              </a:gs>
              <a:gs pos="100000">
                <a:srgbClr val="006032">
                  <a:alpha val="0"/>
                </a:srgbClr>
              </a:gs>
              <a:gs pos="7000">
                <a:srgbClr val="006032"/>
              </a:gs>
              <a:gs pos="0">
                <a:srgbClr val="006032">
                  <a:alpha val="0"/>
                </a:srgbClr>
              </a:gs>
            </a:gsLst>
            <a:lin ang="3000000" scaled="0"/>
          </a:gradFill>
          <a:ln>
            <a:noFill/>
          </a:ln>
          <a:extLst/>
        </p:spPr>
        <p:txBody>
          <a:bodyPr wrap="none" anchor="ctr"/>
          <a:lstStyle>
            <a:lvl1pPr>
              <a:defRPr sz="1600">
                <a:solidFill>
                  <a:schemeClr val="tx1"/>
                </a:solidFill>
                <a:latin typeface="Arial" panose="020B0604020202020204" pitchFamily="34" charset="0"/>
              </a:defRPr>
            </a:lvl1pPr>
            <a:lvl2pPr marL="742950" indent="-285750">
              <a:defRPr sz="1600">
                <a:solidFill>
                  <a:schemeClr val="tx1"/>
                </a:solidFill>
                <a:latin typeface="Arial" panose="020B0604020202020204" pitchFamily="34" charset="0"/>
              </a:defRPr>
            </a:lvl2pPr>
            <a:lvl3pPr marL="1143000" indent="-228600">
              <a:defRPr sz="1600">
                <a:solidFill>
                  <a:schemeClr val="tx1"/>
                </a:solidFill>
                <a:latin typeface="Arial" panose="020B0604020202020204" pitchFamily="34" charset="0"/>
              </a:defRPr>
            </a:lvl3pPr>
            <a:lvl4pPr marL="1600200" indent="-228600">
              <a:defRPr sz="1600">
                <a:solidFill>
                  <a:schemeClr val="tx1"/>
                </a:solidFill>
                <a:latin typeface="Arial" panose="020B0604020202020204" pitchFamily="34" charset="0"/>
              </a:defRPr>
            </a:lvl4pPr>
            <a:lvl5pPr marL="2057400" indent="-22860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eaLnBrk="0" fontAlgn="base" hangingPunct="0">
              <a:spcBef>
                <a:spcPct val="0"/>
              </a:spcBef>
              <a:spcAft>
                <a:spcPct val="0"/>
              </a:spcAft>
              <a:defRPr/>
            </a:pPr>
            <a:endParaRPr lang="en-US" altLang="en-US" dirty="0">
              <a:solidFill>
                <a:srgbClr val="003366"/>
              </a:solidFill>
              <a:ea typeface="ＭＳ Ｐゴシック" charset="-128"/>
            </a:endParaRPr>
          </a:p>
        </p:txBody>
      </p:sp>
    </p:spTree>
    <p:extLst>
      <p:ext uri="{BB962C8B-B14F-4D97-AF65-F5344CB8AC3E}">
        <p14:creationId xmlns:p14="http://schemas.microsoft.com/office/powerpoint/2010/main" val="290038824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66861" y="228600"/>
            <a:ext cx="8392311" cy="688996"/>
          </a:xfrm>
        </p:spPr>
        <p:txBody>
          <a:body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 name="Group 3"/>
          <p:cNvGrpSpPr/>
          <p:nvPr userDrawn="1"/>
        </p:nvGrpSpPr>
        <p:grpSpPr>
          <a:xfrm flipH="1">
            <a:off x="109653" y="917596"/>
            <a:ext cx="7322829" cy="73004"/>
            <a:chOff x="-75664663" y="1320878"/>
            <a:chExt cx="87088313" cy="610894"/>
          </a:xfrm>
        </p:grpSpPr>
        <p:sp>
          <p:nvSpPr>
            <p:cNvPr id="5" name="Oval 4"/>
            <p:cNvSpPr/>
            <p:nvPr userDrawn="1"/>
          </p:nvSpPr>
          <p:spPr>
            <a:xfrm>
              <a:off x="10814050" y="1322172"/>
              <a:ext cx="609600" cy="609600"/>
            </a:xfrm>
            <a:prstGeom prst="ellipse">
              <a:avLst/>
            </a:prstGeom>
            <a:solidFill>
              <a:srgbClr val="006032"/>
            </a:solidFill>
            <a:ln>
              <a:noFill/>
            </a:ln>
          </p:spPr>
          <p:txBody>
            <a:bodyPr wrap="none" anchor="ctr"/>
            <a:lstStyle/>
            <a:p>
              <a:pPr lvl="0" eaLnBrk="0" fontAlgn="base" hangingPunct="0">
                <a:spcBef>
                  <a:spcPct val="0"/>
                </a:spcBef>
                <a:spcAft>
                  <a:spcPct val="0"/>
                </a:spcAft>
              </a:pPr>
              <a:endParaRPr lang="en-US" sz="1600" dirty="0">
                <a:solidFill>
                  <a:srgbClr val="003366"/>
                </a:solidFill>
                <a:latin typeface="Arial" panose="020B0604020202020204" pitchFamily="34" charset="0"/>
                <a:ea typeface="ＭＳ Ｐゴシック" charset="-128"/>
              </a:endParaRPr>
            </a:p>
          </p:txBody>
        </p:sp>
        <p:sp>
          <p:nvSpPr>
            <p:cNvPr id="6" name="AutoShape 7"/>
            <p:cNvSpPr>
              <a:spLocks noChangeArrowheads="1"/>
            </p:cNvSpPr>
            <p:nvPr userDrawn="1"/>
          </p:nvSpPr>
          <p:spPr bwMode="auto">
            <a:xfrm>
              <a:off x="-75664663" y="1320878"/>
              <a:ext cx="86775906" cy="610894"/>
            </a:xfrm>
            <a:prstGeom prst="roundRect">
              <a:avLst>
                <a:gd name="adj" fmla="val 0"/>
              </a:avLst>
            </a:prstGeom>
            <a:gradFill>
              <a:gsLst>
                <a:gs pos="21000">
                  <a:srgbClr val="006032"/>
                </a:gs>
                <a:gs pos="0">
                  <a:srgbClr val="006032">
                    <a:alpha val="0"/>
                  </a:srgbClr>
                </a:gs>
              </a:gsLst>
              <a:lin ang="3000000" scaled="0"/>
            </a:gradFill>
            <a:ln>
              <a:noFill/>
            </a:ln>
            <a:extLst/>
          </p:spPr>
          <p:txBody>
            <a:bodyPr wrap="none" anchor="ctr"/>
            <a:lstStyle>
              <a:lvl1pPr>
                <a:defRPr sz="1600">
                  <a:solidFill>
                    <a:schemeClr val="tx1"/>
                  </a:solidFill>
                  <a:latin typeface="Arial" panose="020B0604020202020204" pitchFamily="34" charset="0"/>
                </a:defRPr>
              </a:lvl1pPr>
              <a:lvl2pPr marL="742950" indent="-285750">
                <a:defRPr sz="1600">
                  <a:solidFill>
                    <a:schemeClr val="tx1"/>
                  </a:solidFill>
                  <a:latin typeface="Arial" panose="020B0604020202020204" pitchFamily="34" charset="0"/>
                </a:defRPr>
              </a:lvl2pPr>
              <a:lvl3pPr marL="1143000" indent="-228600">
                <a:defRPr sz="1600">
                  <a:solidFill>
                    <a:schemeClr val="tx1"/>
                  </a:solidFill>
                  <a:latin typeface="Arial" panose="020B0604020202020204" pitchFamily="34" charset="0"/>
                </a:defRPr>
              </a:lvl3pPr>
              <a:lvl4pPr marL="1600200" indent="-228600">
                <a:defRPr sz="1600">
                  <a:solidFill>
                    <a:schemeClr val="tx1"/>
                  </a:solidFill>
                  <a:latin typeface="Arial" panose="020B0604020202020204" pitchFamily="34" charset="0"/>
                </a:defRPr>
              </a:lvl4pPr>
              <a:lvl5pPr marL="2057400" indent="-22860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eaLnBrk="0" fontAlgn="base" hangingPunct="0">
                <a:spcBef>
                  <a:spcPct val="0"/>
                </a:spcBef>
                <a:spcAft>
                  <a:spcPct val="0"/>
                </a:spcAft>
                <a:defRPr/>
              </a:pPr>
              <a:endParaRPr lang="en-US" altLang="en-US" dirty="0">
                <a:solidFill>
                  <a:srgbClr val="003366"/>
                </a:solidFill>
                <a:ea typeface="ＭＳ Ｐゴシック" charset="-128"/>
              </a:endParaRPr>
            </a:p>
          </p:txBody>
        </p:sp>
      </p:grpSp>
    </p:spTree>
    <p:extLst>
      <p:ext uri="{BB962C8B-B14F-4D97-AF65-F5344CB8AC3E}">
        <p14:creationId xmlns:p14="http://schemas.microsoft.com/office/powerpoint/2010/main" val="23083224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66861" y="228600"/>
            <a:ext cx="8392311" cy="688996"/>
          </a:xfrm>
        </p:spPr>
        <p:txBody>
          <a:bodyPr/>
          <a:lstStyle/>
          <a:p>
            <a:r>
              <a:rPr lang="en-US" dirty="0"/>
              <a:t>Click to edit Master title style</a:t>
            </a:r>
          </a:p>
        </p:txBody>
      </p:sp>
      <p:grpSp>
        <p:nvGrpSpPr>
          <p:cNvPr id="4" name="Group 3"/>
          <p:cNvGrpSpPr/>
          <p:nvPr userDrawn="1"/>
        </p:nvGrpSpPr>
        <p:grpSpPr>
          <a:xfrm flipH="1">
            <a:off x="109653" y="917596"/>
            <a:ext cx="7322829" cy="73004"/>
            <a:chOff x="-75664663" y="1320878"/>
            <a:chExt cx="87088313" cy="610894"/>
          </a:xfrm>
        </p:grpSpPr>
        <p:sp>
          <p:nvSpPr>
            <p:cNvPr id="5" name="Oval 4"/>
            <p:cNvSpPr/>
            <p:nvPr userDrawn="1"/>
          </p:nvSpPr>
          <p:spPr>
            <a:xfrm>
              <a:off x="10814050" y="1322172"/>
              <a:ext cx="609600" cy="609600"/>
            </a:xfrm>
            <a:prstGeom prst="ellipse">
              <a:avLst/>
            </a:prstGeom>
            <a:solidFill>
              <a:srgbClr val="006032"/>
            </a:solidFill>
            <a:ln>
              <a:noFill/>
            </a:ln>
          </p:spPr>
          <p:txBody>
            <a:bodyPr wrap="none" anchor="ctr"/>
            <a:lstStyle/>
            <a:p>
              <a:pPr lvl="0" eaLnBrk="0" fontAlgn="base" hangingPunct="0">
                <a:spcBef>
                  <a:spcPct val="0"/>
                </a:spcBef>
                <a:spcAft>
                  <a:spcPct val="0"/>
                </a:spcAft>
              </a:pPr>
              <a:endParaRPr lang="en-US" sz="1600" dirty="0">
                <a:solidFill>
                  <a:srgbClr val="003366"/>
                </a:solidFill>
                <a:latin typeface="Arial" panose="020B0604020202020204" pitchFamily="34" charset="0"/>
                <a:ea typeface="ＭＳ Ｐゴシック" charset="-128"/>
              </a:endParaRPr>
            </a:p>
          </p:txBody>
        </p:sp>
        <p:sp>
          <p:nvSpPr>
            <p:cNvPr id="6" name="AutoShape 7"/>
            <p:cNvSpPr>
              <a:spLocks noChangeArrowheads="1"/>
            </p:cNvSpPr>
            <p:nvPr userDrawn="1"/>
          </p:nvSpPr>
          <p:spPr bwMode="auto">
            <a:xfrm>
              <a:off x="-75664663" y="1320878"/>
              <a:ext cx="86775906" cy="610894"/>
            </a:xfrm>
            <a:prstGeom prst="roundRect">
              <a:avLst>
                <a:gd name="adj" fmla="val 0"/>
              </a:avLst>
            </a:prstGeom>
            <a:gradFill>
              <a:gsLst>
                <a:gs pos="21000">
                  <a:srgbClr val="006032"/>
                </a:gs>
                <a:gs pos="0">
                  <a:srgbClr val="006032">
                    <a:alpha val="0"/>
                  </a:srgbClr>
                </a:gs>
              </a:gsLst>
              <a:lin ang="3000000" scaled="0"/>
            </a:gradFill>
            <a:ln>
              <a:noFill/>
            </a:ln>
            <a:extLst/>
          </p:spPr>
          <p:txBody>
            <a:bodyPr wrap="none" anchor="ctr"/>
            <a:lstStyle>
              <a:lvl1pPr>
                <a:defRPr sz="1600">
                  <a:solidFill>
                    <a:schemeClr val="tx1"/>
                  </a:solidFill>
                  <a:latin typeface="Arial" panose="020B0604020202020204" pitchFamily="34" charset="0"/>
                </a:defRPr>
              </a:lvl1pPr>
              <a:lvl2pPr marL="742950" indent="-285750">
                <a:defRPr sz="1600">
                  <a:solidFill>
                    <a:schemeClr val="tx1"/>
                  </a:solidFill>
                  <a:latin typeface="Arial" panose="020B0604020202020204" pitchFamily="34" charset="0"/>
                </a:defRPr>
              </a:lvl2pPr>
              <a:lvl3pPr marL="1143000" indent="-228600">
                <a:defRPr sz="1600">
                  <a:solidFill>
                    <a:schemeClr val="tx1"/>
                  </a:solidFill>
                  <a:latin typeface="Arial" panose="020B0604020202020204" pitchFamily="34" charset="0"/>
                </a:defRPr>
              </a:lvl3pPr>
              <a:lvl4pPr marL="1600200" indent="-228600">
                <a:defRPr sz="1600">
                  <a:solidFill>
                    <a:schemeClr val="tx1"/>
                  </a:solidFill>
                  <a:latin typeface="Arial" panose="020B0604020202020204" pitchFamily="34" charset="0"/>
                </a:defRPr>
              </a:lvl4pPr>
              <a:lvl5pPr marL="2057400" indent="-22860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eaLnBrk="0" fontAlgn="base" hangingPunct="0">
                <a:spcBef>
                  <a:spcPct val="0"/>
                </a:spcBef>
                <a:spcAft>
                  <a:spcPct val="0"/>
                </a:spcAft>
                <a:defRPr/>
              </a:pPr>
              <a:endParaRPr lang="en-US" altLang="en-US" dirty="0">
                <a:solidFill>
                  <a:srgbClr val="003366"/>
                </a:solidFill>
                <a:ea typeface="ＭＳ Ｐゴシック" charset="-128"/>
              </a:endParaRPr>
            </a:p>
          </p:txBody>
        </p:sp>
      </p:gr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646423" y="3822253"/>
            <a:ext cx="4527769" cy="3035747"/>
          </a:xfrm>
          <a:prstGeom prst="rect">
            <a:avLst/>
          </a:prstGeom>
        </p:spPr>
      </p:pic>
      <p:pic>
        <p:nvPicPr>
          <p:cNvPr id="8" name="Picture 7"/>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3101423" y="4999757"/>
            <a:ext cx="4307049" cy="1844566"/>
          </a:xfrm>
          <a:prstGeom prst="rect">
            <a:avLst/>
          </a:prstGeom>
        </p:spPr>
      </p:pic>
      <p:pic>
        <p:nvPicPr>
          <p:cNvPr id="9" name="Picture 8"/>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5334000" y="4534046"/>
            <a:ext cx="3615666" cy="2323954"/>
          </a:xfrm>
          <a:prstGeom prst="rect">
            <a:avLst/>
          </a:prstGeom>
        </p:spPr>
      </p:pic>
      <p:pic>
        <p:nvPicPr>
          <p:cNvPr id="10" name="Picture 9"/>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958402" y="5166424"/>
            <a:ext cx="5204216" cy="1677899"/>
          </a:xfrm>
          <a:prstGeom prst="rect">
            <a:avLst/>
          </a:prstGeom>
        </p:spPr>
      </p:pic>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1176222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grpSp>
        <p:nvGrpSpPr>
          <p:cNvPr id="3" name="Group 2"/>
          <p:cNvGrpSpPr/>
          <p:nvPr userDrawn="1"/>
        </p:nvGrpSpPr>
        <p:grpSpPr>
          <a:xfrm flipH="1">
            <a:off x="109653" y="917596"/>
            <a:ext cx="7322829" cy="73004"/>
            <a:chOff x="-75664663" y="1320878"/>
            <a:chExt cx="87088313" cy="610894"/>
          </a:xfrm>
        </p:grpSpPr>
        <p:sp>
          <p:nvSpPr>
            <p:cNvPr id="4" name="Oval 3"/>
            <p:cNvSpPr/>
            <p:nvPr userDrawn="1"/>
          </p:nvSpPr>
          <p:spPr>
            <a:xfrm>
              <a:off x="10814050" y="1322172"/>
              <a:ext cx="609600" cy="609600"/>
            </a:xfrm>
            <a:prstGeom prst="ellipse">
              <a:avLst/>
            </a:prstGeom>
            <a:solidFill>
              <a:srgbClr val="006032"/>
            </a:solidFill>
            <a:ln>
              <a:noFill/>
            </a:ln>
          </p:spPr>
          <p:txBody>
            <a:bodyPr wrap="none" anchor="ctr"/>
            <a:lstStyle/>
            <a:p>
              <a:pPr lvl="0" eaLnBrk="0" fontAlgn="base" hangingPunct="0">
                <a:spcBef>
                  <a:spcPct val="0"/>
                </a:spcBef>
                <a:spcAft>
                  <a:spcPct val="0"/>
                </a:spcAft>
              </a:pPr>
              <a:endParaRPr lang="en-US" sz="1600" dirty="0">
                <a:solidFill>
                  <a:srgbClr val="003366"/>
                </a:solidFill>
                <a:latin typeface="Arial" panose="020B0604020202020204" pitchFamily="34" charset="0"/>
                <a:ea typeface="ＭＳ Ｐゴシック" charset="-128"/>
              </a:endParaRPr>
            </a:p>
          </p:txBody>
        </p:sp>
        <p:sp>
          <p:nvSpPr>
            <p:cNvPr id="5" name="AutoShape 7"/>
            <p:cNvSpPr>
              <a:spLocks noChangeArrowheads="1"/>
            </p:cNvSpPr>
            <p:nvPr userDrawn="1"/>
          </p:nvSpPr>
          <p:spPr bwMode="auto">
            <a:xfrm>
              <a:off x="-75664663" y="1320878"/>
              <a:ext cx="86775906" cy="610894"/>
            </a:xfrm>
            <a:prstGeom prst="roundRect">
              <a:avLst>
                <a:gd name="adj" fmla="val 0"/>
              </a:avLst>
            </a:prstGeom>
            <a:gradFill>
              <a:gsLst>
                <a:gs pos="21000">
                  <a:srgbClr val="006032"/>
                </a:gs>
                <a:gs pos="0">
                  <a:srgbClr val="006032">
                    <a:alpha val="0"/>
                  </a:srgbClr>
                </a:gs>
              </a:gsLst>
              <a:lin ang="3000000" scaled="0"/>
            </a:gradFill>
            <a:ln>
              <a:noFill/>
            </a:ln>
            <a:extLst/>
          </p:spPr>
          <p:txBody>
            <a:bodyPr wrap="none" anchor="ctr"/>
            <a:lstStyle>
              <a:lvl1pPr>
                <a:defRPr sz="1600">
                  <a:solidFill>
                    <a:schemeClr val="tx1"/>
                  </a:solidFill>
                  <a:latin typeface="Arial" panose="020B0604020202020204" pitchFamily="34" charset="0"/>
                </a:defRPr>
              </a:lvl1pPr>
              <a:lvl2pPr marL="742950" indent="-285750">
                <a:defRPr sz="1600">
                  <a:solidFill>
                    <a:schemeClr val="tx1"/>
                  </a:solidFill>
                  <a:latin typeface="Arial" panose="020B0604020202020204" pitchFamily="34" charset="0"/>
                </a:defRPr>
              </a:lvl2pPr>
              <a:lvl3pPr marL="1143000" indent="-228600">
                <a:defRPr sz="1600">
                  <a:solidFill>
                    <a:schemeClr val="tx1"/>
                  </a:solidFill>
                  <a:latin typeface="Arial" panose="020B0604020202020204" pitchFamily="34" charset="0"/>
                </a:defRPr>
              </a:lvl3pPr>
              <a:lvl4pPr marL="1600200" indent="-228600">
                <a:defRPr sz="1600">
                  <a:solidFill>
                    <a:schemeClr val="tx1"/>
                  </a:solidFill>
                  <a:latin typeface="Arial" panose="020B0604020202020204" pitchFamily="34" charset="0"/>
                </a:defRPr>
              </a:lvl4pPr>
              <a:lvl5pPr marL="2057400" indent="-22860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eaLnBrk="0" fontAlgn="base" hangingPunct="0">
                <a:spcBef>
                  <a:spcPct val="0"/>
                </a:spcBef>
                <a:spcAft>
                  <a:spcPct val="0"/>
                </a:spcAft>
                <a:defRPr/>
              </a:pPr>
              <a:endParaRPr lang="en-US" altLang="en-US" dirty="0">
                <a:solidFill>
                  <a:srgbClr val="003366"/>
                </a:solidFill>
                <a:ea typeface="ＭＳ Ｐゴシック" charset="-128"/>
              </a:endParaRPr>
            </a:p>
          </p:txBody>
        </p:sp>
      </p:grpSp>
    </p:spTree>
    <p:extLst>
      <p:ext uri="{BB962C8B-B14F-4D97-AF65-F5344CB8AC3E}">
        <p14:creationId xmlns:p14="http://schemas.microsoft.com/office/powerpoint/2010/main" val="420242942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13849864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blank" preserve="1">
  <p:cSld name="2_Blank">
    <p:spTree>
      <p:nvGrpSpPr>
        <p:cNvPr id="1" name=""/>
        <p:cNvGrpSpPr/>
        <p:nvPr/>
      </p:nvGrpSpPr>
      <p:grpSpPr>
        <a:xfrm>
          <a:off x="0" y="0"/>
          <a:ext cx="0" cy="0"/>
          <a:chOff x="0" y="0"/>
          <a:chExt cx="0" cy="0"/>
        </a:xfrm>
      </p:grpSpPr>
      <p:sp>
        <p:nvSpPr>
          <p:cNvPr id="7" name="Rectangle 6"/>
          <p:cNvSpPr/>
          <p:nvPr userDrawn="1"/>
        </p:nvSpPr>
        <p:spPr>
          <a:xfrm>
            <a:off x="4769" y="1"/>
            <a:ext cx="9143999" cy="6857999"/>
          </a:xfrm>
          <a:prstGeom prst="rect">
            <a:avLst/>
          </a:prstGeom>
          <a:pattFill prst="dkUpDiag">
            <a:fgClr>
              <a:srgbClr val="00703C"/>
            </a:fgClr>
            <a:bgClr>
              <a:srgbClr val="7BC143"/>
            </a:bgClr>
          </a:patt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sp>
        <p:nvSpPr>
          <p:cNvPr id="2" name="Rectangle 1"/>
          <p:cNvSpPr/>
          <p:nvPr userDrawn="1"/>
        </p:nvSpPr>
        <p:spPr>
          <a:xfrm>
            <a:off x="1" y="0"/>
            <a:ext cx="9140652" cy="6858000"/>
          </a:xfrm>
          <a:prstGeom prst="rect">
            <a:avLst/>
          </a:prstGeom>
          <a:gradFill>
            <a:gsLst>
              <a:gs pos="100000">
                <a:srgbClr val="00703C">
                  <a:alpha val="97000"/>
                </a:srgbClr>
              </a:gs>
              <a:gs pos="0">
                <a:srgbClr val="00703C">
                  <a:alpha val="98000"/>
                </a:srgbClr>
              </a:gs>
              <a:gs pos="29000">
                <a:schemeClr val="bg1">
                  <a:lumMod val="95000"/>
                  <a:alpha val="81000"/>
                </a:schemeClr>
              </a:gs>
              <a:gs pos="7000">
                <a:srgbClr val="7BC143">
                  <a:alpha val="96000"/>
                </a:srgbClr>
              </a:gs>
              <a:gs pos="93000">
                <a:srgbClr val="7BC143">
                  <a:alpha val="97000"/>
                </a:srgbClr>
              </a:gs>
              <a:gs pos="69000">
                <a:schemeClr val="bg1">
                  <a:alpha val="77000"/>
                </a:schemeClr>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1351" dirty="0"/>
          </a:p>
        </p:txBody>
      </p:sp>
      <p:sp>
        <p:nvSpPr>
          <p:cNvPr id="3" name="Rectangle 2"/>
          <p:cNvSpPr/>
          <p:nvPr userDrawn="1"/>
        </p:nvSpPr>
        <p:spPr>
          <a:xfrm>
            <a:off x="0" y="19052"/>
            <a:ext cx="9139232" cy="6857999"/>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sp>
        <p:nvSpPr>
          <p:cNvPr id="5" name="Rectangle 4"/>
          <p:cNvSpPr>
            <a:spLocks noChangeArrowheads="1"/>
          </p:cNvSpPr>
          <p:nvPr userDrawn="1"/>
        </p:nvSpPr>
        <p:spPr bwMode="auto">
          <a:xfrm>
            <a:off x="8799033" y="6603956"/>
            <a:ext cx="344967" cy="2540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r"/>
            <a:fld id="{137707FA-DA0D-44A4-94B1-8EAC83670A87}" type="slidenum">
              <a:rPr lang="zh-CN" altLang="en-US" sz="1051" b="1">
                <a:solidFill>
                  <a:srgbClr val="006032"/>
                </a:solidFill>
              </a:rPr>
              <a:pPr algn="r"/>
              <a:t>‹#›</a:t>
            </a:fld>
            <a:endParaRPr lang="en-US" altLang="zh-CN" sz="1051" b="1" dirty="0">
              <a:solidFill>
                <a:srgbClr val="006032"/>
              </a:solidFill>
            </a:endParaRPr>
          </a:p>
        </p:txBody>
      </p:sp>
      <p:pic>
        <p:nvPicPr>
          <p:cNvPr id="8" name="Picture 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0466" y="6519638"/>
            <a:ext cx="1312858" cy="300082"/>
          </a:xfrm>
          <a:prstGeom prst="rect">
            <a:avLst/>
          </a:prstGeom>
        </p:spPr>
      </p:pic>
    </p:spTree>
    <p:extLst>
      <p:ext uri="{BB962C8B-B14F-4D97-AF65-F5344CB8AC3E}">
        <p14:creationId xmlns:p14="http://schemas.microsoft.com/office/powerpoint/2010/main" val="309631394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image" Target="../media/image1.png"/><Relationship Id="rId5" Type="http://schemas.openxmlformats.org/officeDocument/2006/relationships/slideLayout" Target="../slideLayouts/slideLayout5.xml"/><Relationship Id="rId10"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0"/>
            <a:ext cx="9148767" cy="6858000"/>
          </a:xfrm>
          <a:prstGeom prst="rect">
            <a:avLst/>
          </a:prstGeom>
          <a:gradFill>
            <a:gsLst>
              <a:gs pos="0">
                <a:srgbClr val="006032"/>
              </a:gs>
              <a:gs pos="100000">
                <a:srgbClr val="006032"/>
              </a:gs>
              <a:gs pos="29000">
                <a:schemeClr val="bg1">
                  <a:lumMod val="95000"/>
                </a:schemeClr>
              </a:gs>
              <a:gs pos="6000">
                <a:srgbClr val="97C642"/>
              </a:gs>
              <a:gs pos="87000">
                <a:srgbClr val="97C642"/>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Rounded Rectangle 57"/>
          <p:cNvSpPr/>
          <p:nvPr userDrawn="1"/>
        </p:nvSpPr>
        <p:spPr>
          <a:xfrm>
            <a:off x="78933" y="105669"/>
            <a:ext cx="8743651" cy="5887237"/>
          </a:xfrm>
          <a:prstGeom prst="roundRect">
            <a:avLst>
              <a:gd name="adj" fmla="val 1695"/>
            </a:avLst>
          </a:prstGeom>
          <a:gradFill>
            <a:gsLst>
              <a:gs pos="0">
                <a:srgbClr val="006032">
                  <a:alpha val="48000"/>
                </a:srgbClr>
              </a:gs>
              <a:gs pos="100000">
                <a:srgbClr val="006032">
                  <a:alpha val="52000"/>
                </a:srgbClr>
              </a:gs>
              <a:gs pos="34000">
                <a:schemeClr val="bg1">
                  <a:lumMod val="95000"/>
                  <a:alpha val="50000"/>
                </a:schemeClr>
              </a:gs>
              <a:gs pos="6000">
                <a:srgbClr val="97C642">
                  <a:alpha val="52000"/>
                </a:srgbClr>
              </a:gs>
              <a:gs pos="91000">
                <a:srgbClr val="97C642">
                  <a:alpha val="51000"/>
                </a:srgbClr>
              </a:gs>
              <a:gs pos="62000">
                <a:schemeClr val="bg1">
                  <a:alpha val="48000"/>
                </a:schemeClr>
              </a:gs>
            </a:gsLst>
            <a:lin ang="8400000" scaled="0"/>
          </a:gra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grpSp>
        <p:nvGrpSpPr>
          <p:cNvPr id="21" name="Group 20"/>
          <p:cNvGrpSpPr/>
          <p:nvPr userDrawn="1"/>
        </p:nvGrpSpPr>
        <p:grpSpPr>
          <a:xfrm>
            <a:off x="1654311" y="2286000"/>
            <a:ext cx="7431993" cy="4419600"/>
            <a:chOff x="3153239" y="1294968"/>
            <a:chExt cx="6618037" cy="2954750"/>
          </a:xfrm>
        </p:grpSpPr>
        <p:sp>
          <p:nvSpPr>
            <p:cNvPr id="22" name="Cloud 2"/>
            <p:cNvSpPr/>
            <p:nvPr/>
          </p:nvSpPr>
          <p:spPr>
            <a:xfrm>
              <a:off x="5123076" y="1294968"/>
              <a:ext cx="4648200" cy="2497119"/>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gradFill>
              <a:gsLst>
                <a:gs pos="0">
                  <a:srgbClr val="006032">
                    <a:alpha val="48000"/>
                  </a:srgbClr>
                </a:gs>
                <a:gs pos="100000">
                  <a:srgbClr val="006032">
                    <a:alpha val="52000"/>
                  </a:srgbClr>
                </a:gs>
                <a:gs pos="34000">
                  <a:schemeClr val="bg1">
                    <a:lumMod val="95000"/>
                    <a:alpha val="50000"/>
                  </a:schemeClr>
                </a:gs>
                <a:gs pos="6000">
                  <a:srgbClr val="97C642">
                    <a:alpha val="52000"/>
                  </a:srgbClr>
                </a:gs>
                <a:gs pos="91000">
                  <a:srgbClr val="97C642">
                    <a:alpha val="51000"/>
                  </a:srgbClr>
                </a:gs>
                <a:gs pos="62000">
                  <a:schemeClr val="bg1">
                    <a:alpha val="48000"/>
                  </a:schemeClr>
                </a:gs>
              </a:gsLst>
              <a:lin ang="8400000" scaled="0"/>
            </a:gradFill>
            <a:ln w="9525">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endParaRPr>
            </a:p>
          </p:txBody>
        </p:sp>
        <p:sp>
          <p:nvSpPr>
            <p:cNvPr id="23" name="Cloud 2"/>
            <p:cNvSpPr/>
            <p:nvPr/>
          </p:nvSpPr>
          <p:spPr>
            <a:xfrm>
              <a:off x="4002308" y="1497879"/>
              <a:ext cx="4648200" cy="2497119"/>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gradFill>
              <a:gsLst>
                <a:gs pos="0">
                  <a:srgbClr val="006032"/>
                </a:gs>
                <a:gs pos="100000">
                  <a:srgbClr val="006032"/>
                </a:gs>
                <a:gs pos="29000">
                  <a:schemeClr val="bg1">
                    <a:lumMod val="95000"/>
                  </a:schemeClr>
                </a:gs>
                <a:gs pos="6000">
                  <a:srgbClr val="97C642"/>
                </a:gs>
                <a:gs pos="87000">
                  <a:srgbClr val="97C642"/>
                </a:gs>
                <a:gs pos="69000">
                  <a:schemeClr val="bg1"/>
                </a:gs>
              </a:gsLst>
              <a:lin ang="3000000" scaled="0"/>
            </a:gradFill>
            <a:ln w="9525">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Cloud 2"/>
            <p:cNvSpPr/>
            <p:nvPr/>
          </p:nvSpPr>
          <p:spPr>
            <a:xfrm>
              <a:off x="3153239" y="1752599"/>
              <a:ext cx="4648200" cy="2497119"/>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gradFill>
              <a:gsLst>
                <a:gs pos="0">
                  <a:srgbClr val="006032">
                    <a:alpha val="48000"/>
                  </a:srgbClr>
                </a:gs>
                <a:gs pos="100000">
                  <a:srgbClr val="006032">
                    <a:alpha val="52000"/>
                  </a:srgbClr>
                </a:gs>
                <a:gs pos="34000">
                  <a:schemeClr val="bg1">
                    <a:lumMod val="95000"/>
                    <a:alpha val="50000"/>
                  </a:schemeClr>
                </a:gs>
                <a:gs pos="6000">
                  <a:srgbClr val="97C642">
                    <a:alpha val="52000"/>
                  </a:srgbClr>
                </a:gs>
                <a:gs pos="91000">
                  <a:srgbClr val="97C642">
                    <a:alpha val="51000"/>
                  </a:srgbClr>
                </a:gs>
                <a:gs pos="62000">
                  <a:schemeClr val="bg1">
                    <a:alpha val="48000"/>
                  </a:schemeClr>
                </a:gs>
              </a:gsLst>
              <a:lin ang="8400000" scaled="0"/>
            </a:gradFill>
            <a:ln w="9525">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endParaRPr>
            </a:p>
          </p:txBody>
        </p:sp>
      </p:grpSp>
      <p:sp>
        <p:nvSpPr>
          <p:cNvPr id="4" name="Rectangle 3"/>
          <p:cNvSpPr/>
          <p:nvPr userDrawn="1"/>
        </p:nvSpPr>
        <p:spPr>
          <a:xfrm>
            <a:off x="1139425" y="105668"/>
            <a:ext cx="7478184" cy="6295132"/>
          </a:xfrm>
          <a:prstGeom prst="rect">
            <a:avLst/>
          </a:prstGeom>
          <a:gradFill>
            <a:gsLst>
              <a:gs pos="89000">
                <a:schemeClr val="bg1"/>
              </a:gs>
              <a:gs pos="18000">
                <a:schemeClr val="bg1"/>
              </a:gs>
              <a:gs pos="5000">
                <a:schemeClr val="bg1">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Rectangle 49"/>
          <p:cNvSpPr/>
          <p:nvPr userDrawn="1"/>
        </p:nvSpPr>
        <p:spPr>
          <a:xfrm>
            <a:off x="22873" y="917597"/>
            <a:ext cx="4491917" cy="5940403"/>
          </a:xfrm>
          <a:prstGeom prst="rect">
            <a:avLst/>
          </a:prstGeom>
          <a:gradFill>
            <a:gsLst>
              <a:gs pos="87000">
                <a:schemeClr val="bg1"/>
              </a:gs>
              <a:gs pos="25000">
                <a:schemeClr val="bg1"/>
              </a:gs>
              <a:gs pos="9000">
                <a:schemeClr val="bg1">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sp>
        <p:nvSpPr>
          <p:cNvPr id="51" name="Rectangle 50"/>
          <p:cNvSpPr/>
          <p:nvPr userDrawn="1"/>
        </p:nvSpPr>
        <p:spPr>
          <a:xfrm>
            <a:off x="4420839" y="10298"/>
            <a:ext cx="4327462" cy="6847702"/>
          </a:xfrm>
          <a:prstGeom prst="rect">
            <a:avLst/>
          </a:prstGeom>
          <a:gradFill>
            <a:gsLst>
              <a:gs pos="89000">
                <a:schemeClr val="bg1"/>
              </a:gs>
              <a:gs pos="18000">
                <a:schemeClr val="bg1"/>
              </a:gs>
              <a:gs pos="100000">
                <a:schemeClr val="bg1">
                  <a:alpha val="0"/>
                </a:schemeClr>
              </a:gs>
              <a:gs pos="5000">
                <a:schemeClr val="bg1">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Rectangle 51"/>
          <p:cNvSpPr/>
          <p:nvPr userDrawn="1"/>
        </p:nvSpPr>
        <p:spPr>
          <a:xfrm rot="10800000">
            <a:off x="8519462" y="105664"/>
            <a:ext cx="629306" cy="6510751"/>
          </a:xfrm>
          <a:prstGeom prst="rect">
            <a:avLst/>
          </a:prstGeom>
          <a:gradFill>
            <a:gsLst>
              <a:gs pos="87000">
                <a:schemeClr val="bg1"/>
              </a:gs>
              <a:gs pos="17000">
                <a:schemeClr val="bg1"/>
              </a:gs>
              <a:gs pos="1000">
                <a:schemeClr val="bg1">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sp>
        <p:nvSpPr>
          <p:cNvPr id="9" name="Rectangle 8"/>
          <p:cNvSpPr>
            <a:spLocks noChangeArrowheads="1"/>
          </p:cNvSpPr>
          <p:nvPr userDrawn="1"/>
        </p:nvSpPr>
        <p:spPr bwMode="auto">
          <a:xfrm>
            <a:off x="8749300" y="6550224"/>
            <a:ext cx="39946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r"/>
            <a:fld id="{137707FA-DA0D-44A4-94B1-8EAC83670A87}" type="slidenum">
              <a:rPr lang="zh-CN" altLang="en-US" sz="1400" b="1">
                <a:solidFill>
                  <a:schemeClr val="bg1"/>
                </a:solidFill>
              </a:rPr>
              <a:pPr algn="r"/>
              <a:t>‹#›</a:t>
            </a:fld>
            <a:endParaRPr lang="en-US" altLang="zh-CN" sz="1400" b="1" dirty="0">
              <a:solidFill>
                <a:schemeClr val="bg1"/>
              </a:solidFill>
            </a:endParaRPr>
          </a:p>
        </p:txBody>
      </p:sp>
      <p:sp>
        <p:nvSpPr>
          <p:cNvPr id="5" name="Rounded Rectangle 4"/>
          <p:cNvSpPr/>
          <p:nvPr userDrawn="1"/>
        </p:nvSpPr>
        <p:spPr>
          <a:xfrm>
            <a:off x="166862" y="228601"/>
            <a:ext cx="8791677" cy="6387814"/>
          </a:xfrm>
          <a:prstGeom prst="roundRect">
            <a:avLst>
              <a:gd name="adj" fmla="val 112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Placeholder 1"/>
          <p:cNvSpPr>
            <a:spLocks noGrp="1"/>
          </p:cNvSpPr>
          <p:nvPr>
            <p:ph type="title"/>
          </p:nvPr>
        </p:nvSpPr>
        <p:spPr>
          <a:xfrm>
            <a:off x="166861" y="228600"/>
            <a:ext cx="8667254" cy="697244"/>
          </a:xfrm>
          <a:prstGeom prst="rect">
            <a:avLst/>
          </a:prstGeom>
        </p:spPr>
        <p:txBody>
          <a:bodyPr vert="horz" lIns="121835" tIns="60917" rIns="121835" bIns="60917" rtlCol="0" anchor="ctr">
            <a:noAutofit/>
          </a:bodyPr>
          <a:lstStyle/>
          <a:p>
            <a:r>
              <a:rPr lang="en-US" dirty="0"/>
              <a:t>Click to edit Master title style</a:t>
            </a:r>
          </a:p>
        </p:txBody>
      </p:sp>
      <p:pic>
        <p:nvPicPr>
          <p:cNvPr id="17" name="Picture 16"/>
          <p:cNvPicPr>
            <a:picLocks noChangeAspect="1"/>
          </p:cNvPicPr>
          <p:nvPr userDrawn="1"/>
        </p:nvPicPr>
        <p:blipFill>
          <a:blip r:embed="rId11" cstate="print">
            <a:extLst>
              <a:ext uri="{28A0092B-C50C-407E-A947-70E740481C1C}">
                <a14:useLocalDpi xmlns:a14="http://schemas.microsoft.com/office/drawing/2010/main" val="0"/>
              </a:ext>
            </a:extLst>
          </a:blip>
          <a:stretch>
            <a:fillRect/>
          </a:stretch>
        </p:blipFill>
        <p:spPr>
          <a:xfrm>
            <a:off x="30466" y="6519638"/>
            <a:ext cx="1312858" cy="300082"/>
          </a:xfrm>
          <a:prstGeom prst="rect">
            <a:avLst/>
          </a:prstGeom>
        </p:spPr>
      </p:pic>
      <p:sp>
        <p:nvSpPr>
          <p:cNvPr id="6" name="Rectangle 5"/>
          <p:cNvSpPr/>
          <p:nvPr userDrawn="1"/>
        </p:nvSpPr>
        <p:spPr>
          <a:xfrm>
            <a:off x="3866419" y="6324599"/>
            <a:ext cx="1543781" cy="53340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Text Placeholder 2"/>
          <p:cNvSpPr>
            <a:spLocks noGrp="1"/>
          </p:cNvSpPr>
          <p:nvPr>
            <p:ph type="body" idx="1"/>
          </p:nvPr>
        </p:nvSpPr>
        <p:spPr>
          <a:xfrm>
            <a:off x="166862" y="1079788"/>
            <a:ext cx="8732598" cy="543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342900" lvl="0" indent="-342900" eaLnBrk="0" fontAlgn="base" hangingPunct="0">
              <a:spcAft>
                <a:spcPct val="0"/>
              </a:spcAft>
              <a:buClr>
                <a:srgbClr val="006032"/>
              </a:buClr>
              <a:buSzPct val="75000"/>
              <a:buFont typeface="Wingdings" charset="2"/>
              <a:buChar char="l"/>
            </a:pPr>
            <a:r>
              <a:rPr lang="en-US" dirty="0"/>
              <a:t>Click to edit Master text styles</a:t>
            </a:r>
          </a:p>
          <a:p>
            <a:pPr marL="742950" lvl="1" indent="-285750" eaLnBrk="0" fontAlgn="base" hangingPunct="0">
              <a:spcAft>
                <a:spcPct val="0"/>
              </a:spcAft>
              <a:buClr>
                <a:srgbClr val="006032"/>
              </a:buClr>
              <a:buSzPct val="75000"/>
            </a:pPr>
            <a:r>
              <a:rPr lang="en-US" dirty="0"/>
              <a:t>Second level</a:t>
            </a:r>
          </a:p>
          <a:p>
            <a:pPr marL="1143000" lvl="2" indent="-228600" eaLnBrk="0" fontAlgn="base" hangingPunct="0">
              <a:spcAft>
                <a:spcPct val="0"/>
              </a:spcAft>
              <a:buClr>
                <a:srgbClr val="006032"/>
              </a:buClr>
              <a:buSzPct val="75000"/>
              <a:buFont typeface="Wingdings" charset="2"/>
              <a:buChar char="l"/>
            </a:pPr>
            <a:r>
              <a:rPr lang="en-US" dirty="0"/>
              <a:t>Third level</a:t>
            </a:r>
          </a:p>
          <a:p>
            <a:pPr marL="1600200" lvl="3" indent="-228600" eaLnBrk="0" fontAlgn="base" hangingPunct="0">
              <a:spcAft>
                <a:spcPct val="0"/>
              </a:spcAft>
              <a:buClr>
                <a:srgbClr val="006032"/>
              </a:buClr>
              <a:buSzPct val="75000"/>
            </a:pPr>
            <a:r>
              <a:rPr lang="en-US" dirty="0"/>
              <a:t>Fourth level</a:t>
            </a:r>
          </a:p>
          <a:p>
            <a:pPr marL="2057400" lvl="4" indent="-228600" eaLnBrk="0" fontAlgn="base" hangingPunct="0">
              <a:spcAft>
                <a:spcPct val="0"/>
              </a:spcAft>
              <a:buClr>
                <a:srgbClr val="006032"/>
              </a:buClr>
              <a:buSzPct val="75000"/>
              <a:buFont typeface="Wingdings" charset="2"/>
              <a:buChar char="l"/>
            </a:pPr>
            <a:r>
              <a:rPr lang="en-US" dirty="0"/>
              <a:t>Fifth level</a:t>
            </a:r>
          </a:p>
        </p:txBody>
      </p:sp>
      <p:sp>
        <p:nvSpPr>
          <p:cNvPr id="18" name="Rectangle 17"/>
          <p:cNvSpPr/>
          <p:nvPr userDrawn="1"/>
        </p:nvSpPr>
        <p:spPr>
          <a:xfrm>
            <a:off x="795738" y="6639554"/>
            <a:ext cx="849913" cy="246221"/>
          </a:xfrm>
          <a:prstGeom prst="rect">
            <a:avLst/>
          </a:prstGeom>
        </p:spPr>
        <p:txBody>
          <a:bodyPr wrap="none">
            <a:spAutoFit/>
          </a:bodyPr>
          <a:lstStyle/>
          <a:p>
            <a:r>
              <a:rPr lang="en-US" sz="1000" dirty="0">
                <a:effectLst>
                  <a:outerShdw blurRad="38100" dist="38100" dir="2700000" algn="tl">
                    <a:srgbClr val="000000">
                      <a:alpha val="43137"/>
                    </a:srgbClr>
                  </a:outerShdw>
                </a:effectLst>
              </a:rPr>
              <a:t>bbf2016.504</a:t>
            </a:r>
          </a:p>
        </p:txBody>
      </p:sp>
    </p:spTree>
    <p:extLst>
      <p:ext uri="{BB962C8B-B14F-4D97-AF65-F5344CB8AC3E}">
        <p14:creationId xmlns:p14="http://schemas.microsoft.com/office/powerpoint/2010/main" val="2866647180"/>
      </p:ext>
    </p:extLst>
  </p:cSld>
  <p:clrMap bg1="lt1" tx1="dk1" bg2="lt2" tx2="dk2" accent1="accent1" accent2="accent2" accent3="accent3" accent4="accent4" accent5="accent5" accent6="accent6" hlink="hlink" folHlink="folHlink"/>
  <p:sldLayoutIdLst>
    <p:sldLayoutId id="2147483673" r:id="rId1"/>
    <p:sldLayoutId id="2147483681" r:id="rId2"/>
    <p:sldLayoutId id="2147483674" r:id="rId3"/>
    <p:sldLayoutId id="2147483675" r:id="rId4"/>
    <p:sldLayoutId id="2147483676" r:id="rId5"/>
    <p:sldLayoutId id="2147483677" r:id="rId6"/>
    <p:sldLayoutId id="2147483678" r:id="rId7"/>
    <p:sldLayoutId id="2147483679" r:id="rId8"/>
    <p:sldLayoutId id="2147483680" r:id="rId9"/>
  </p:sldLayoutIdLst>
  <p:txStyles>
    <p:titleStyle>
      <a:lvl1pPr algn="l" defTabSz="1218347" rtl="0" eaLnBrk="1" latinLnBrk="0" hangingPunct="1">
        <a:spcBef>
          <a:spcPct val="0"/>
        </a:spcBef>
        <a:buNone/>
        <a:defRPr sz="4000" kern="1200">
          <a:solidFill>
            <a:schemeClr val="tx1"/>
          </a:solidFill>
          <a:effectLst>
            <a:outerShdw blurRad="38100" dist="38100" dir="2700000" algn="tl">
              <a:srgbClr val="000000">
                <a:alpha val="43137"/>
              </a:srgbClr>
            </a:outerShdw>
          </a:effectLst>
          <a:latin typeface="Calibri" panose="020F0502020204030204" pitchFamily="34" charset="0"/>
          <a:ea typeface="+mj-ea"/>
          <a:cs typeface="+mj-cs"/>
        </a:defRPr>
      </a:lvl1pPr>
    </p:titleStyle>
    <p:bodyStyle>
      <a:lvl1pPr marL="456880" indent="-456880" algn="l" defTabSz="1218347" rtl="0" eaLnBrk="1" latinLnBrk="0" hangingPunct="1">
        <a:spcBef>
          <a:spcPct val="20000"/>
        </a:spcBef>
        <a:buFont typeface="Arial" panose="020B0604020202020204" pitchFamily="34" charset="0"/>
        <a:buChar char="•"/>
        <a:defRPr lang="en-US" sz="2800" kern="1200" smtClean="0">
          <a:solidFill>
            <a:srgbClr val="000000"/>
          </a:solidFill>
          <a:latin typeface="Calibri" panose="020F0502020204030204" pitchFamily="34" charset="0"/>
          <a:ea typeface="ＭＳ Ｐゴシック" charset="-128"/>
          <a:cs typeface="+mn-cs"/>
        </a:defRPr>
      </a:lvl1pPr>
      <a:lvl2pPr marL="989907" indent="-380733" algn="l" defTabSz="1218347" rtl="0" eaLnBrk="1" latinLnBrk="0" hangingPunct="1">
        <a:spcBef>
          <a:spcPct val="20000"/>
        </a:spcBef>
        <a:buFont typeface="Arial" panose="020B0604020202020204" pitchFamily="34" charset="0"/>
        <a:buChar char="–"/>
        <a:defRPr lang="en-US" sz="2400" kern="1200" smtClean="0">
          <a:solidFill>
            <a:srgbClr val="000000"/>
          </a:solidFill>
          <a:latin typeface="Calibri" panose="020F0502020204030204" pitchFamily="34" charset="0"/>
          <a:ea typeface="ＭＳ Ｐゴシック" charset="-128"/>
          <a:cs typeface="+mn-cs"/>
        </a:defRPr>
      </a:lvl2pPr>
      <a:lvl3pPr marL="1522933" indent="-304587" algn="l" defTabSz="1218347" rtl="0" eaLnBrk="1" latinLnBrk="0" hangingPunct="1">
        <a:spcBef>
          <a:spcPct val="20000"/>
        </a:spcBef>
        <a:buFont typeface="Arial" panose="020B0604020202020204" pitchFamily="34" charset="0"/>
        <a:buChar char="•"/>
        <a:defRPr lang="en-US" sz="2000" kern="1200" smtClean="0">
          <a:solidFill>
            <a:srgbClr val="000000"/>
          </a:solidFill>
          <a:latin typeface="Calibri" panose="020F0502020204030204" pitchFamily="34" charset="0"/>
          <a:ea typeface="ＭＳ Ｐゴシック" charset="-128"/>
          <a:cs typeface="+mn-cs"/>
        </a:defRPr>
      </a:lvl3pPr>
      <a:lvl4pPr marL="2132106" indent="-304587" algn="l" defTabSz="1218347" rtl="0" eaLnBrk="1" latinLnBrk="0" hangingPunct="1">
        <a:spcBef>
          <a:spcPct val="20000"/>
        </a:spcBef>
        <a:buFont typeface="Arial" panose="020B0604020202020204" pitchFamily="34" charset="0"/>
        <a:buChar char="–"/>
        <a:defRPr lang="en-US" sz="2700" kern="1200" smtClean="0">
          <a:solidFill>
            <a:srgbClr val="000000"/>
          </a:solidFill>
          <a:latin typeface="Calibri" panose="020F0502020204030204" pitchFamily="34" charset="0"/>
          <a:ea typeface="ＭＳ Ｐゴシック" charset="-128"/>
          <a:cs typeface="+mn-cs"/>
        </a:defRPr>
      </a:lvl4pPr>
      <a:lvl5pPr marL="2741280" indent="-304587" algn="l" defTabSz="1218347" rtl="0" eaLnBrk="1" latinLnBrk="0" hangingPunct="1">
        <a:spcBef>
          <a:spcPct val="20000"/>
        </a:spcBef>
        <a:buFont typeface="Arial" panose="020B0604020202020204" pitchFamily="34" charset="0"/>
        <a:buChar char="»"/>
        <a:defRPr lang="en-US" sz="2700" kern="1200">
          <a:solidFill>
            <a:srgbClr val="000000"/>
          </a:solidFill>
          <a:latin typeface="Calibri" panose="020F0502020204030204" pitchFamily="34" charset="0"/>
          <a:ea typeface="ＭＳ Ｐゴシック" charset="-128"/>
          <a:cs typeface="+mn-cs"/>
        </a:defRPr>
      </a:lvl5pPr>
      <a:lvl6pPr marL="3350453"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59626"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68800"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77973"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en-US"/>
      </a:defPPr>
      <a:lvl1pPr marL="0" algn="l" defTabSz="1218347" rtl="0" eaLnBrk="1" latinLnBrk="0" hangingPunct="1">
        <a:defRPr sz="2400" kern="1200">
          <a:solidFill>
            <a:schemeClr val="tx1"/>
          </a:solidFill>
          <a:latin typeface="+mn-lt"/>
          <a:ea typeface="+mn-ea"/>
          <a:cs typeface="+mn-cs"/>
        </a:defRPr>
      </a:lvl1pPr>
      <a:lvl2pPr marL="609173" algn="l" defTabSz="1218347" rtl="0" eaLnBrk="1" latinLnBrk="0" hangingPunct="1">
        <a:defRPr sz="2400" kern="1200">
          <a:solidFill>
            <a:schemeClr val="tx1"/>
          </a:solidFill>
          <a:latin typeface="+mn-lt"/>
          <a:ea typeface="+mn-ea"/>
          <a:cs typeface="+mn-cs"/>
        </a:defRPr>
      </a:lvl2pPr>
      <a:lvl3pPr marL="1218347" algn="l" defTabSz="1218347" rtl="0" eaLnBrk="1" latinLnBrk="0" hangingPunct="1">
        <a:defRPr sz="2400" kern="1200">
          <a:solidFill>
            <a:schemeClr val="tx1"/>
          </a:solidFill>
          <a:latin typeface="+mn-lt"/>
          <a:ea typeface="+mn-ea"/>
          <a:cs typeface="+mn-cs"/>
        </a:defRPr>
      </a:lvl3pPr>
      <a:lvl4pPr marL="1827520" algn="l" defTabSz="1218347" rtl="0" eaLnBrk="1" latinLnBrk="0" hangingPunct="1">
        <a:defRPr sz="2400" kern="1200">
          <a:solidFill>
            <a:schemeClr val="tx1"/>
          </a:solidFill>
          <a:latin typeface="+mn-lt"/>
          <a:ea typeface="+mn-ea"/>
          <a:cs typeface="+mn-cs"/>
        </a:defRPr>
      </a:lvl4pPr>
      <a:lvl5pPr marL="2436693" algn="l" defTabSz="1218347" rtl="0" eaLnBrk="1" latinLnBrk="0" hangingPunct="1">
        <a:defRPr sz="2400" kern="1200">
          <a:solidFill>
            <a:schemeClr val="tx1"/>
          </a:solidFill>
          <a:latin typeface="+mn-lt"/>
          <a:ea typeface="+mn-ea"/>
          <a:cs typeface="+mn-cs"/>
        </a:defRPr>
      </a:lvl5pPr>
      <a:lvl6pPr marL="3045866" algn="l" defTabSz="1218347" rtl="0" eaLnBrk="1" latinLnBrk="0" hangingPunct="1">
        <a:defRPr sz="2400" kern="1200">
          <a:solidFill>
            <a:schemeClr val="tx1"/>
          </a:solidFill>
          <a:latin typeface="+mn-lt"/>
          <a:ea typeface="+mn-ea"/>
          <a:cs typeface="+mn-cs"/>
        </a:defRPr>
      </a:lvl6pPr>
      <a:lvl7pPr marL="3655040" algn="l" defTabSz="1218347" rtl="0" eaLnBrk="1" latinLnBrk="0" hangingPunct="1">
        <a:defRPr sz="2400" kern="1200">
          <a:solidFill>
            <a:schemeClr val="tx1"/>
          </a:solidFill>
          <a:latin typeface="+mn-lt"/>
          <a:ea typeface="+mn-ea"/>
          <a:cs typeface="+mn-cs"/>
        </a:defRPr>
      </a:lvl7pPr>
      <a:lvl8pPr marL="4264213" algn="l" defTabSz="1218347" rtl="0" eaLnBrk="1" latinLnBrk="0" hangingPunct="1">
        <a:defRPr sz="2400" kern="1200">
          <a:solidFill>
            <a:schemeClr val="tx1"/>
          </a:solidFill>
          <a:latin typeface="+mn-lt"/>
          <a:ea typeface="+mn-ea"/>
          <a:cs typeface="+mn-cs"/>
        </a:defRPr>
      </a:lvl8pPr>
      <a:lvl9pPr marL="4873386" algn="l" defTabSz="1218347" rtl="0" eaLnBrk="1" latinLnBrk="0" hangingPunct="1">
        <a:defRPr sz="24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3" Type="http://schemas.openxmlformats.org/officeDocument/2006/relationships/image" Target="../media/image19.jpeg"/><Relationship Id="rId7" Type="http://schemas.openxmlformats.org/officeDocument/2006/relationships/image" Target="../media/image10.jpeg"/><Relationship Id="rId2" Type="http://schemas.openxmlformats.org/officeDocument/2006/relationships/image" Target="../media/image18.png"/><Relationship Id="rId1" Type="http://schemas.openxmlformats.org/officeDocument/2006/relationships/slideLayout" Target="../slideLayouts/slideLayout5.xml"/><Relationship Id="rId6" Type="http://schemas.openxmlformats.org/officeDocument/2006/relationships/image" Target="../media/image16.png"/><Relationship Id="rId5" Type="http://schemas.openxmlformats.org/officeDocument/2006/relationships/image" Target="../media/image14.jpeg"/><Relationship Id="rId4" Type="http://schemas.openxmlformats.org/officeDocument/2006/relationships/image" Target="../media/image13.jpeg"/></Relationships>
</file>

<file path=ppt/slides/_rels/slide12.xml.rels><?xml version="1.0" encoding="UTF-8" standalone="yes"?>
<Relationships xmlns="http://schemas.openxmlformats.org/package/2006/relationships"><Relationship Id="rId8" Type="http://schemas.openxmlformats.org/officeDocument/2006/relationships/image" Target="../media/image20.png"/><Relationship Id="rId3" Type="http://schemas.openxmlformats.org/officeDocument/2006/relationships/image" Target="../media/image13.jpeg"/><Relationship Id="rId7" Type="http://schemas.openxmlformats.org/officeDocument/2006/relationships/image" Target="../media/image18.png"/><Relationship Id="rId2" Type="http://schemas.openxmlformats.org/officeDocument/2006/relationships/image" Target="../media/image19.jpeg"/><Relationship Id="rId1" Type="http://schemas.openxmlformats.org/officeDocument/2006/relationships/slideLayout" Target="../slideLayouts/slideLayout5.xml"/><Relationship Id="rId6" Type="http://schemas.openxmlformats.org/officeDocument/2006/relationships/image" Target="../media/image10.jpeg"/><Relationship Id="rId5" Type="http://schemas.openxmlformats.org/officeDocument/2006/relationships/image" Target="../media/image16.png"/><Relationship Id="rId4" Type="http://schemas.openxmlformats.org/officeDocument/2006/relationships/image" Target="../media/image14.jpeg"/><Relationship Id="rId9" Type="http://schemas.openxmlformats.org/officeDocument/2006/relationships/image" Target="../media/image17.png"/></Relationships>
</file>

<file path=ppt/slides/_rels/slide13.xml.rels><?xml version="1.0" encoding="UTF-8" standalone="yes"?>
<Relationships xmlns="http://schemas.openxmlformats.org/package/2006/relationships"><Relationship Id="rId8" Type="http://schemas.openxmlformats.org/officeDocument/2006/relationships/image" Target="../media/image20.png"/><Relationship Id="rId3" Type="http://schemas.openxmlformats.org/officeDocument/2006/relationships/image" Target="../media/image13.jpeg"/><Relationship Id="rId7" Type="http://schemas.openxmlformats.org/officeDocument/2006/relationships/image" Target="../media/image18.png"/><Relationship Id="rId2" Type="http://schemas.openxmlformats.org/officeDocument/2006/relationships/image" Target="../media/image19.jpeg"/><Relationship Id="rId1" Type="http://schemas.openxmlformats.org/officeDocument/2006/relationships/slideLayout" Target="../slideLayouts/slideLayout7.xml"/><Relationship Id="rId6" Type="http://schemas.openxmlformats.org/officeDocument/2006/relationships/image" Target="../media/image10.jpeg"/><Relationship Id="rId5" Type="http://schemas.openxmlformats.org/officeDocument/2006/relationships/image" Target="../media/image16.png"/><Relationship Id="rId10" Type="http://schemas.openxmlformats.org/officeDocument/2006/relationships/image" Target="../media/image17.png"/><Relationship Id="rId4" Type="http://schemas.openxmlformats.org/officeDocument/2006/relationships/image" Target="../media/image14.jpeg"/><Relationship Id="rId9" Type="http://schemas.openxmlformats.org/officeDocument/2006/relationships/image" Target="../media/image21.jpeg"/></Relationships>
</file>

<file path=ppt/slides/_rels/slide14.xml.rels><?xml version="1.0" encoding="UTF-8" standalone="yes"?>
<Relationships xmlns="http://schemas.openxmlformats.org/package/2006/relationships"><Relationship Id="rId8" Type="http://schemas.openxmlformats.org/officeDocument/2006/relationships/image" Target="../media/image10.jpeg"/><Relationship Id="rId3" Type="http://schemas.openxmlformats.org/officeDocument/2006/relationships/image" Target="../media/image20.png"/><Relationship Id="rId7" Type="http://schemas.openxmlformats.org/officeDocument/2006/relationships/image" Target="../media/image16.png"/><Relationship Id="rId2" Type="http://schemas.openxmlformats.org/officeDocument/2006/relationships/image" Target="../media/image18.png"/><Relationship Id="rId1" Type="http://schemas.openxmlformats.org/officeDocument/2006/relationships/slideLayout" Target="../slideLayouts/slideLayout5.xml"/><Relationship Id="rId6" Type="http://schemas.openxmlformats.org/officeDocument/2006/relationships/image" Target="../media/image14.jpeg"/><Relationship Id="rId5" Type="http://schemas.openxmlformats.org/officeDocument/2006/relationships/image" Target="../media/image13.jpeg"/><Relationship Id="rId4" Type="http://schemas.openxmlformats.org/officeDocument/2006/relationships/image" Target="../media/image19.jpeg"/><Relationship Id="rId9" Type="http://schemas.openxmlformats.org/officeDocument/2006/relationships/image" Target="../media/image21.jpeg"/></Relationships>
</file>

<file path=ppt/slides/_rels/slide1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6.xml"/><Relationship Id="rId1" Type="http://schemas.openxmlformats.org/officeDocument/2006/relationships/slideLayout" Target="../slideLayouts/slideLayout7.xml"/><Relationship Id="rId4" Type="http://schemas.openxmlformats.org/officeDocument/2006/relationships/image" Target="../media/image20.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0.xml.rels><?xml version="1.0" encoding="UTF-8" standalone="yes"?>
<Relationships xmlns="http://schemas.openxmlformats.org/package/2006/relationships"><Relationship Id="rId8" Type="http://schemas.openxmlformats.org/officeDocument/2006/relationships/image" Target="../media/image26.jpeg"/><Relationship Id="rId3" Type="http://schemas.openxmlformats.org/officeDocument/2006/relationships/image" Target="../media/image22.png"/><Relationship Id="rId7" Type="http://schemas.openxmlformats.org/officeDocument/2006/relationships/image" Target="../media/image25.jpeg"/><Relationship Id="rId2" Type="http://schemas.openxmlformats.org/officeDocument/2006/relationships/notesSlide" Target="../notesSlides/notesSlide7.xml"/><Relationship Id="rId1" Type="http://schemas.openxmlformats.org/officeDocument/2006/relationships/slideLayout" Target="../slideLayouts/slideLayout7.xml"/><Relationship Id="rId6" Type="http://schemas.openxmlformats.org/officeDocument/2006/relationships/image" Target="../media/image24.png"/><Relationship Id="rId5" Type="http://schemas.openxmlformats.org/officeDocument/2006/relationships/image" Target="../media/image23.png"/><Relationship Id="rId4" Type="http://schemas.openxmlformats.org/officeDocument/2006/relationships/image" Target="../media/image10.jpeg"/><Relationship Id="rId9" Type="http://schemas.openxmlformats.org/officeDocument/2006/relationships/image" Target="../media/image16.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0.jpeg"/><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image" Target="../media/image13.jpeg"/><Relationship Id="rId7" Type="http://schemas.openxmlformats.org/officeDocument/2006/relationships/image" Target="../media/image28.png"/><Relationship Id="rId2" Type="http://schemas.openxmlformats.org/officeDocument/2006/relationships/notesSlide" Target="../notesSlides/notesSlide8.xml"/><Relationship Id="rId1" Type="http://schemas.openxmlformats.org/officeDocument/2006/relationships/slideLayout" Target="../slideLayouts/slideLayout7.xml"/><Relationship Id="rId6" Type="http://schemas.openxmlformats.org/officeDocument/2006/relationships/image" Target="../media/image27.jpeg"/><Relationship Id="rId5" Type="http://schemas.openxmlformats.org/officeDocument/2006/relationships/image" Target="../media/image10.jpeg"/><Relationship Id="rId4" Type="http://schemas.openxmlformats.org/officeDocument/2006/relationships/image" Target="../media/image14.jpe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hyperlink" Target="https://www.broadband-forum.org/bin/c5i?mid=4&amp;gid=0&amp;rid=5&amp;k1=46724" TargetMode="External"/><Relationship Id="rId2" Type="http://schemas.openxmlformats.org/officeDocument/2006/relationships/hyperlink" Target="https://www.broadband-forum.org/bin/c5i?mid=4&amp;gid=0&amp;rid=5&amp;k1=46725" TargetMode="External"/><Relationship Id="rId1" Type="http://schemas.openxmlformats.org/officeDocument/2006/relationships/slideLayout" Target="../slideLayouts/slideLayout5.xml"/><Relationship Id="rId4" Type="http://schemas.openxmlformats.org/officeDocument/2006/relationships/hyperlink" Target="https://www.broadband-forum.org/bin/c5i?mid=4&amp;gid=0&amp;rid=5&amp;k1=46510" TargetMode="Externa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8" Type="http://schemas.openxmlformats.org/officeDocument/2006/relationships/image" Target="../media/image13.jpeg"/><Relationship Id="rId3" Type="http://schemas.openxmlformats.org/officeDocument/2006/relationships/image" Target="../media/image8.jpeg"/><Relationship Id="rId7" Type="http://schemas.openxmlformats.org/officeDocument/2006/relationships/image" Target="../media/image12.jpeg"/><Relationship Id="rId12" Type="http://schemas.openxmlformats.org/officeDocument/2006/relationships/image" Target="../media/image17.png"/><Relationship Id="rId2" Type="http://schemas.openxmlformats.org/officeDocument/2006/relationships/notesSlide" Target="../notesSlides/notesSlide2.xml"/><Relationship Id="rId1" Type="http://schemas.openxmlformats.org/officeDocument/2006/relationships/slideLayout" Target="../slideLayouts/slideLayout5.xml"/><Relationship Id="rId6" Type="http://schemas.openxmlformats.org/officeDocument/2006/relationships/image" Target="../media/image11.png"/><Relationship Id="rId11" Type="http://schemas.openxmlformats.org/officeDocument/2006/relationships/image" Target="../media/image16.png"/><Relationship Id="rId5" Type="http://schemas.openxmlformats.org/officeDocument/2006/relationships/image" Target="../media/image10.jpeg"/><Relationship Id="rId10" Type="http://schemas.openxmlformats.org/officeDocument/2006/relationships/image" Target="../media/image15.jpeg"/><Relationship Id="rId4" Type="http://schemas.openxmlformats.org/officeDocument/2006/relationships/image" Target="../media/image9.png"/><Relationship Id="rId9" Type="http://schemas.openxmlformats.org/officeDocument/2006/relationships/image" Target="../media/image14.jpe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AutoShape 7"/>
          <p:cNvSpPr>
            <a:spLocks noChangeArrowheads="1"/>
          </p:cNvSpPr>
          <p:nvPr/>
        </p:nvSpPr>
        <p:spPr bwMode="auto">
          <a:xfrm flipH="1" flipV="1">
            <a:off x="7654" y="3313506"/>
            <a:ext cx="9136347" cy="50291"/>
          </a:xfrm>
          <a:prstGeom prst="roundRect">
            <a:avLst>
              <a:gd name="adj" fmla="val 0"/>
            </a:avLst>
          </a:prstGeom>
          <a:gradFill>
            <a:gsLst>
              <a:gs pos="93000">
                <a:srgbClr val="006032"/>
              </a:gs>
              <a:gs pos="100000">
                <a:srgbClr val="006032">
                  <a:alpha val="0"/>
                </a:srgbClr>
              </a:gs>
              <a:gs pos="7000">
                <a:srgbClr val="006032"/>
              </a:gs>
              <a:gs pos="0">
                <a:srgbClr val="006032">
                  <a:alpha val="0"/>
                </a:srgbClr>
              </a:gs>
            </a:gsLst>
            <a:lin ang="3000000" scaled="0"/>
          </a:gradFill>
          <a:ln>
            <a:noFill/>
          </a:ln>
          <a:extLst/>
        </p:spPr>
        <p:txBody>
          <a:bodyPr wrap="none" anchor="ctr"/>
          <a:lstStyle>
            <a:lvl1pPr>
              <a:defRPr sz="1600">
                <a:solidFill>
                  <a:schemeClr val="tx1"/>
                </a:solidFill>
                <a:latin typeface="Arial" panose="020B0604020202020204" pitchFamily="34" charset="0"/>
              </a:defRPr>
            </a:lvl1pPr>
            <a:lvl2pPr marL="742950" indent="-285750">
              <a:defRPr sz="1600">
                <a:solidFill>
                  <a:schemeClr val="tx1"/>
                </a:solidFill>
                <a:latin typeface="Arial" panose="020B0604020202020204" pitchFamily="34" charset="0"/>
              </a:defRPr>
            </a:lvl2pPr>
            <a:lvl3pPr marL="1143000" indent="-228600">
              <a:defRPr sz="1600">
                <a:solidFill>
                  <a:schemeClr val="tx1"/>
                </a:solidFill>
                <a:latin typeface="Arial" panose="020B0604020202020204" pitchFamily="34" charset="0"/>
              </a:defRPr>
            </a:lvl3pPr>
            <a:lvl4pPr marL="1600200" indent="-228600">
              <a:defRPr sz="1600">
                <a:solidFill>
                  <a:schemeClr val="tx1"/>
                </a:solidFill>
                <a:latin typeface="Arial" panose="020B0604020202020204" pitchFamily="34" charset="0"/>
              </a:defRPr>
            </a:lvl4pPr>
            <a:lvl5pPr marL="2057400" indent="-22860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3366"/>
              </a:solidFill>
              <a:effectLst/>
              <a:uLnTx/>
              <a:uFillTx/>
              <a:latin typeface="+mn-lt"/>
              <a:ea typeface="ＭＳ Ｐゴシック" charset="-128"/>
            </a:endParaRPr>
          </a:p>
        </p:txBody>
      </p:sp>
      <p:sp>
        <p:nvSpPr>
          <p:cNvPr id="2" name="Rectangle 1"/>
          <p:cNvSpPr/>
          <p:nvPr/>
        </p:nvSpPr>
        <p:spPr>
          <a:xfrm>
            <a:off x="29858" y="3313506"/>
            <a:ext cx="9136349" cy="2369880"/>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00703C"/>
                </a:solidFill>
                <a:effectLst>
                  <a:outerShdw blurRad="38100" dist="38100" dir="2700000" algn="tl">
                    <a:srgbClr val="000000">
                      <a:alpha val="43137"/>
                    </a:srgbClr>
                  </a:outerShdw>
                </a:effectLst>
                <a:uLnTx/>
                <a:uFillTx/>
              </a:rPr>
              <a:t>Broadband Assured IP Services</a:t>
            </a:r>
          </a:p>
          <a:p>
            <a:pPr marL="0" marR="0" lvl="0" indent="0" algn="ctr" defTabSz="914400" eaLnBrk="1" fontAlgn="auto" latinLnBrk="0" hangingPunct="1">
              <a:lnSpc>
                <a:spcPct val="100000"/>
              </a:lnSpc>
              <a:spcBef>
                <a:spcPts val="0"/>
              </a:spcBef>
              <a:spcAft>
                <a:spcPts val="0"/>
              </a:spcAft>
              <a:buClrTx/>
              <a:buSzTx/>
              <a:buFontTx/>
              <a:buNone/>
              <a:tabLst/>
              <a:defRPr/>
            </a:pPr>
            <a:r>
              <a:rPr lang="en-US" sz="2400" b="1" kern="0" dirty="0"/>
              <a:t>Work Area Technical Discussions</a:t>
            </a:r>
            <a:endParaRPr kumimoji="0" lang="en-US" sz="2400" b="1" i="0" u="none" strike="noStrike" kern="0" cap="none" spc="0" normalizeH="0" baseline="0" noProof="0" dirty="0">
              <a:ln>
                <a:noFill/>
              </a:ln>
              <a:uLnTx/>
              <a:uFillTx/>
            </a:endParaRPr>
          </a:p>
          <a:p>
            <a:pPr marL="0" marR="0" lvl="0" indent="0" algn="ctr" defTabSz="914400" eaLnBrk="1" fontAlgn="auto" latinLnBrk="0" hangingPunct="1">
              <a:lnSpc>
                <a:spcPct val="100000"/>
              </a:lnSpc>
              <a:spcBef>
                <a:spcPts val="0"/>
              </a:spcBef>
              <a:spcAft>
                <a:spcPts val="0"/>
              </a:spcAft>
              <a:buClrTx/>
              <a:buSzTx/>
              <a:buFontTx/>
              <a:buNone/>
              <a:tabLst/>
              <a:defRPr/>
            </a:pPr>
            <a:endParaRPr lang="en-US" sz="2400" kern="0" dirty="0">
              <a:solidFill>
                <a:sysClr val="windowText" lastClr="000000"/>
              </a:solidFill>
            </a:endParaRPr>
          </a:p>
          <a:p>
            <a:pPr marL="0" marR="0" lvl="0" indent="0" algn="ctr" defTabSz="914400" eaLnBrk="1" fontAlgn="auto" latinLnBrk="0" hangingPunct="1">
              <a:lnSpc>
                <a:spcPct val="100000"/>
              </a:lnSpc>
              <a:spcBef>
                <a:spcPts val="0"/>
              </a:spcBef>
              <a:spcAft>
                <a:spcPts val="0"/>
              </a:spcAft>
              <a:buClrTx/>
              <a:buSzTx/>
              <a:buFontTx/>
              <a:buNone/>
              <a:tabLst/>
              <a:defRPr/>
            </a:pPr>
            <a:r>
              <a:rPr lang="en-US" sz="2400" kern="0" dirty="0">
                <a:solidFill>
                  <a:sysClr val="windowText" lastClr="000000"/>
                </a:solidFill>
              </a:rPr>
              <a:t>This presentation is for discussions on BAS discussions related to</a:t>
            </a:r>
          </a:p>
          <a:p>
            <a:pPr marL="0" marR="0" lvl="0" indent="0" algn="ctr" defTabSz="914400" eaLnBrk="1" fontAlgn="auto" latinLnBrk="0" hangingPunct="1">
              <a:lnSpc>
                <a:spcPct val="100000"/>
              </a:lnSpc>
              <a:spcBef>
                <a:spcPts val="0"/>
              </a:spcBef>
              <a:spcAft>
                <a:spcPts val="0"/>
              </a:spcAft>
              <a:buClrTx/>
              <a:buSzTx/>
              <a:buFontTx/>
              <a:buNone/>
              <a:tabLst/>
              <a:defRPr/>
            </a:pPr>
            <a:r>
              <a:rPr lang="en-US" sz="2400" kern="0" dirty="0">
                <a:solidFill>
                  <a:sysClr val="windowText" lastClr="000000"/>
                </a:solidFill>
              </a:rPr>
              <a:t>Architecture &amp; Migration, SDN and NFV, Broadband User Services,</a:t>
            </a:r>
          </a:p>
          <a:p>
            <a:pPr marL="0" marR="0" lvl="0" indent="0" algn="ctr" defTabSz="914400" eaLnBrk="1" fontAlgn="auto" latinLnBrk="0" hangingPunct="1">
              <a:lnSpc>
                <a:spcPct val="100000"/>
              </a:lnSpc>
              <a:spcBef>
                <a:spcPts val="0"/>
              </a:spcBef>
              <a:spcAft>
                <a:spcPts val="0"/>
              </a:spcAft>
              <a:buClrTx/>
              <a:buSzTx/>
              <a:buFontTx/>
              <a:buNone/>
              <a:tabLst/>
              <a:defRPr/>
            </a:pPr>
            <a:r>
              <a:rPr lang="en-US" sz="2400" kern="0" dirty="0">
                <a:solidFill>
                  <a:sysClr val="windowText" lastClr="000000"/>
                </a:solidFill>
              </a:rPr>
              <a:t>Work Areas at the BBF 2Q 16 meeting</a:t>
            </a:r>
            <a:endParaRPr kumimoji="0" lang="en-US" sz="2400" i="0" u="none" strike="noStrike" kern="0" cap="none" spc="0" normalizeH="0" baseline="0" noProof="0" dirty="0">
              <a:ln>
                <a:noFill/>
              </a:ln>
              <a:solidFill>
                <a:sysClr val="windowText" lastClr="000000"/>
              </a:solidFill>
              <a:effectLst/>
              <a:uLnTx/>
              <a:uFillTx/>
            </a:endParaRPr>
          </a:p>
        </p:txBody>
      </p:sp>
      <p:pic>
        <p:nvPicPr>
          <p:cNvPr id="8" name="Picture 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476500" y="1447800"/>
            <a:ext cx="4191000" cy="957943"/>
          </a:xfrm>
          <a:prstGeom prst="rect">
            <a:avLst/>
          </a:prstGeom>
        </p:spPr>
      </p:pic>
      <p:sp>
        <p:nvSpPr>
          <p:cNvPr id="5" name="TextBox 4"/>
          <p:cNvSpPr txBox="1"/>
          <p:nvPr/>
        </p:nvSpPr>
        <p:spPr>
          <a:xfrm>
            <a:off x="606032" y="5970814"/>
            <a:ext cx="8173295" cy="369332"/>
          </a:xfrm>
          <a:prstGeom prst="rect">
            <a:avLst/>
          </a:prstGeom>
          <a:noFill/>
        </p:spPr>
        <p:txBody>
          <a:bodyPr wrap="square" rtlCol="0">
            <a:spAutoFit/>
          </a:bodyPr>
          <a:lstStyle/>
          <a:p>
            <a:r>
              <a:rPr lang="en-US" dirty="0"/>
              <a:t>Related Contributions SD-377: 2016.370, NPIF: 2016.369</a:t>
            </a:r>
          </a:p>
        </p:txBody>
      </p:sp>
    </p:spTree>
    <p:extLst>
      <p:ext uri="{BB962C8B-B14F-4D97-AF65-F5344CB8AC3E}">
        <p14:creationId xmlns:p14="http://schemas.microsoft.com/office/powerpoint/2010/main" val="26086985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pPr lvl="2" algn="l" defTabSz="1218347" rtl="0">
              <a:spcBef>
                <a:spcPct val="0"/>
              </a:spcBef>
            </a:pPr>
            <a:r>
              <a:rPr lang="en-US" sz="3600" b="1" dirty="0">
                <a:effectLst>
                  <a:outerShdw blurRad="38100" dist="38100" dir="2700000" algn="tl">
                    <a:srgbClr val="000000">
                      <a:alpha val="43137"/>
                    </a:srgbClr>
                  </a:outerShdw>
                </a:effectLst>
              </a:rPr>
              <a:t>BAS Services Architecture</a:t>
            </a:r>
            <a:endParaRPr lang="en-US" sz="3600" dirty="0">
              <a:effectLst>
                <a:outerShdw blurRad="38100" dist="38100" dir="2700000" algn="tl">
                  <a:srgbClr val="000000">
                    <a:alpha val="43137"/>
                  </a:srgbClr>
                </a:outerShdw>
              </a:effectLst>
            </a:endParaRPr>
          </a:p>
        </p:txBody>
      </p:sp>
      <p:sp>
        <p:nvSpPr>
          <p:cNvPr id="6" name="Content Placeholder 5"/>
          <p:cNvSpPr>
            <a:spLocks noGrp="1"/>
          </p:cNvSpPr>
          <p:nvPr>
            <p:ph idx="1"/>
          </p:nvPr>
        </p:nvSpPr>
        <p:spPr>
          <a:xfrm>
            <a:off x="166861" y="1478030"/>
            <a:ext cx="8732598" cy="5439850"/>
          </a:xfrm>
        </p:spPr>
        <p:txBody>
          <a:bodyPr/>
          <a:lstStyle/>
          <a:p>
            <a:r>
              <a:rPr lang="en-US" dirty="0"/>
              <a:t>D</a:t>
            </a:r>
            <a:r>
              <a:rPr lang="x-none" dirty="0"/>
              <a:t>efines fundamental building blocks, </a:t>
            </a:r>
            <a:br>
              <a:rPr lang="en-US" dirty="0"/>
            </a:br>
            <a:r>
              <a:rPr lang="x-none" dirty="0"/>
              <a:t>architecture and BAS services</a:t>
            </a:r>
            <a:r>
              <a:rPr lang="en-US" dirty="0"/>
              <a:t> definitions. </a:t>
            </a:r>
          </a:p>
          <a:p>
            <a:pPr lvl="1"/>
            <a:r>
              <a:rPr lang="en-US" dirty="0"/>
              <a:t>BAS Service Model</a:t>
            </a:r>
          </a:p>
          <a:p>
            <a:pPr lvl="1"/>
            <a:r>
              <a:rPr lang="x-none" dirty="0"/>
              <a:t>BAS Service Packets</a:t>
            </a:r>
            <a:r>
              <a:rPr lang="en-US" dirty="0"/>
              <a:t> format</a:t>
            </a:r>
          </a:p>
          <a:p>
            <a:pPr lvl="1"/>
            <a:r>
              <a:rPr lang="x-none" dirty="0"/>
              <a:t>BAS End-Points</a:t>
            </a:r>
            <a:r>
              <a:rPr lang="en-US" dirty="0"/>
              <a:t> (e.g. Well known Port/Socket)</a:t>
            </a:r>
          </a:p>
          <a:p>
            <a:pPr lvl="1"/>
            <a:r>
              <a:rPr lang="x-none" dirty="0"/>
              <a:t>Identification of BAS service packets </a:t>
            </a:r>
            <a:endParaRPr lang="en-US" dirty="0"/>
          </a:p>
          <a:p>
            <a:pPr lvl="1"/>
            <a:r>
              <a:rPr lang="en-US" dirty="0"/>
              <a:t>Multi-Domain interfaces and service mapping</a:t>
            </a:r>
          </a:p>
          <a:p>
            <a:pPr lvl="1"/>
            <a:r>
              <a:rPr lang="x-none" dirty="0"/>
              <a:t>Identification of </a:t>
            </a:r>
            <a:r>
              <a:rPr lang="en-US" dirty="0"/>
              <a:t>c</a:t>
            </a:r>
            <a:r>
              <a:rPr lang="x-none" dirty="0"/>
              <a:t>lass of service associated with the service packet</a:t>
            </a:r>
            <a:endParaRPr lang="en-US" dirty="0"/>
          </a:p>
          <a:p>
            <a:pPr lvl="1"/>
            <a:r>
              <a:rPr lang="x-none" dirty="0"/>
              <a:t>Definition of management packets</a:t>
            </a:r>
            <a:endParaRPr lang="en-US" dirty="0"/>
          </a:p>
          <a:p>
            <a:pPr lvl="1"/>
            <a:r>
              <a:rPr lang="en-US" dirty="0"/>
              <a:t>Draws upon BAS Framework Document</a:t>
            </a:r>
          </a:p>
          <a:p>
            <a:endParaRPr lang="en-US" dirty="0"/>
          </a:p>
        </p:txBody>
      </p:sp>
      <p:sp>
        <p:nvSpPr>
          <p:cNvPr id="7" name="Rectangle 6"/>
          <p:cNvSpPr/>
          <p:nvPr/>
        </p:nvSpPr>
        <p:spPr>
          <a:xfrm>
            <a:off x="5807257" y="1085474"/>
            <a:ext cx="3262432"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ysClr val="windowText" lastClr="000000"/>
                </a:solidFill>
                <a:effectLst/>
                <a:uLnTx/>
                <a:uFillTx/>
              </a:rPr>
              <a:t>(Provisional number: </a:t>
            </a:r>
            <a:r>
              <a:rPr lang="en-US" kern="0" dirty="0">
                <a:solidFill>
                  <a:sysClr val="windowText" lastClr="000000"/>
                </a:solidFill>
              </a:rPr>
              <a:t>WT/TR802)</a:t>
            </a:r>
            <a:endParaRPr kumimoji="0" lang="en-US" sz="18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41089560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0" name="Rounded Rectangle 1259"/>
          <p:cNvSpPr/>
          <p:nvPr/>
        </p:nvSpPr>
        <p:spPr>
          <a:xfrm>
            <a:off x="2130555" y="3389528"/>
            <a:ext cx="688845" cy="600463"/>
          </a:xfrm>
          <a:prstGeom prst="roundRect">
            <a:avLst/>
          </a:prstGeom>
        </p:spPr>
        <p:style>
          <a:lnRef idx="1">
            <a:schemeClr val="accent6"/>
          </a:lnRef>
          <a:fillRef idx="2">
            <a:schemeClr val="accent6"/>
          </a:fillRef>
          <a:effectRef idx="1">
            <a:schemeClr val="accent6"/>
          </a:effectRef>
          <a:fontRef idx="minor">
            <a:schemeClr val="dk1"/>
          </a:fontRef>
        </p:style>
        <p:txBody>
          <a:bodyPr wrap="none" lIns="0" tIns="0" rIns="0" bIns="0" rtlCol="0" anchor="ctr"/>
          <a:lstStyle/>
          <a:p>
            <a:pPr algn="ctr"/>
            <a:r>
              <a:rPr lang="en-US" sz="900" dirty="0"/>
              <a:t>Locally hosted</a:t>
            </a:r>
            <a:br>
              <a:rPr lang="en-US" sz="900" dirty="0"/>
            </a:br>
            <a:r>
              <a:rPr lang="en-US" sz="900" dirty="0"/>
              <a:t>services/apps</a:t>
            </a:r>
            <a:br>
              <a:rPr lang="en-US" sz="900" dirty="0"/>
            </a:br>
            <a:r>
              <a:rPr lang="en-US" sz="900" dirty="0"/>
              <a:t>&amp; cached </a:t>
            </a:r>
            <a:br>
              <a:rPr lang="en-US" sz="900" dirty="0"/>
            </a:br>
            <a:r>
              <a:rPr lang="en-US" sz="900" dirty="0"/>
              <a:t>content, etc.</a:t>
            </a:r>
          </a:p>
        </p:txBody>
      </p:sp>
      <p:sp>
        <p:nvSpPr>
          <p:cNvPr id="2" name="Title 1"/>
          <p:cNvSpPr>
            <a:spLocks noGrp="1"/>
          </p:cNvSpPr>
          <p:nvPr>
            <p:ph type="title"/>
          </p:nvPr>
        </p:nvSpPr>
        <p:spPr/>
        <p:txBody>
          <a:bodyPr/>
          <a:lstStyle/>
          <a:p>
            <a:r>
              <a:rPr lang="en-US" sz="3600" b="1" dirty="0"/>
              <a:t>BAS with Multiple Provider Domains</a:t>
            </a:r>
          </a:p>
        </p:txBody>
      </p:sp>
      <p:sp>
        <p:nvSpPr>
          <p:cNvPr id="435" name="Rounded Rectangle 434"/>
          <p:cNvSpPr/>
          <p:nvPr/>
        </p:nvSpPr>
        <p:spPr>
          <a:xfrm>
            <a:off x="5380772" y="2243525"/>
            <a:ext cx="840866" cy="1433533"/>
          </a:xfrm>
          <a:prstGeom prst="roundRect">
            <a:avLst>
              <a:gd name="adj" fmla="val 9828"/>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436" name="Rounded Rectangle 435"/>
          <p:cNvSpPr/>
          <p:nvPr/>
        </p:nvSpPr>
        <p:spPr>
          <a:xfrm>
            <a:off x="3708230" y="2247664"/>
            <a:ext cx="814017" cy="1841107"/>
          </a:xfrm>
          <a:prstGeom prst="roundRect">
            <a:avLst>
              <a:gd name="adj" fmla="val 9828"/>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nvGrpSpPr>
          <p:cNvPr id="1287" name="Group 1286"/>
          <p:cNvGrpSpPr/>
          <p:nvPr/>
        </p:nvGrpSpPr>
        <p:grpSpPr>
          <a:xfrm>
            <a:off x="4541359" y="4189717"/>
            <a:ext cx="1252799" cy="731753"/>
            <a:chOff x="4531396" y="4495800"/>
            <a:chExt cx="1252799" cy="731753"/>
          </a:xfrm>
        </p:grpSpPr>
        <p:grpSp>
          <p:nvGrpSpPr>
            <p:cNvPr id="438" name="Group 437"/>
            <p:cNvGrpSpPr/>
            <p:nvPr/>
          </p:nvGrpSpPr>
          <p:grpSpPr>
            <a:xfrm>
              <a:off x="4565441" y="4495800"/>
              <a:ext cx="1218754" cy="731753"/>
              <a:chOff x="6901413" y="3516040"/>
              <a:chExt cx="2232298" cy="1340296"/>
            </a:xfrm>
          </p:grpSpPr>
          <p:sp>
            <p:nvSpPr>
              <p:cNvPr id="823" name="Cloud 2"/>
              <p:cNvSpPr/>
              <p:nvPr/>
            </p:nvSpPr>
            <p:spPr>
              <a:xfrm>
                <a:off x="6901413" y="3516040"/>
                <a:ext cx="1927498" cy="1035496"/>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800" b="1" i="0" u="none" strike="noStrike" kern="0" cap="none" spc="0" normalizeH="0" baseline="0" noProof="0" dirty="0">
                    <a:ln>
                      <a:noFill/>
                    </a:ln>
                    <a:solidFill>
                      <a:srgbClr val="000000"/>
                    </a:solidFill>
                    <a:effectLst/>
                    <a:uLnTx/>
                    <a:uFillTx/>
                  </a:rPr>
                  <a:t>Internet</a:t>
                </a:r>
              </a:p>
            </p:txBody>
          </p:sp>
          <p:sp>
            <p:nvSpPr>
              <p:cNvPr id="824" name="Cloud 2"/>
              <p:cNvSpPr/>
              <p:nvPr/>
            </p:nvSpPr>
            <p:spPr>
              <a:xfrm>
                <a:off x="7053813" y="3668440"/>
                <a:ext cx="1927498" cy="1035496"/>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800" b="1" i="0" u="none" strike="noStrike" kern="0" cap="none" spc="0" normalizeH="0" baseline="0" noProof="0" dirty="0">
                    <a:ln>
                      <a:noFill/>
                    </a:ln>
                    <a:solidFill>
                      <a:srgbClr val="000000"/>
                    </a:solidFill>
                    <a:effectLst/>
                    <a:uLnTx/>
                    <a:uFillTx/>
                  </a:rPr>
                  <a:t>Internet</a:t>
                </a:r>
              </a:p>
            </p:txBody>
          </p:sp>
          <p:sp>
            <p:nvSpPr>
              <p:cNvPr id="825" name="Cloud 2"/>
              <p:cNvSpPr/>
              <p:nvPr/>
            </p:nvSpPr>
            <p:spPr>
              <a:xfrm>
                <a:off x="7206213" y="3820840"/>
                <a:ext cx="1927498" cy="1035496"/>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800" b="1" i="0" u="none" strike="noStrike" kern="0" cap="none" spc="0" normalizeH="0" baseline="0" noProof="0" dirty="0">
                    <a:ln>
                      <a:noFill/>
                    </a:ln>
                    <a:solidFill>
                      <a:srgbClr val="000000"/>
                    </a:solidFill>
                    <a:effectLst/>
                    <a:uLnTx/>
                    <a:uFillTx/>
                  </a:rPr>
                  <a:t>Internet</a:t>
                </a:r>
              </a:p>
            </p:txBody>
          </p:sp>
        </p:grpSp>
        <p:grpSp>
          <p:nvGrpSpPr>
            <p:cNvPr id="454" name="Group 453"/>
            <p:cNvGrpSpPr/>
            <p:nvPr/>
          </p:nvGrpSpPr>
          <p:grpSpPr>
            <a:xfrm>
              <a:off x="4531396" y="4635917"/>
              <a:ext cx="574057" cy="484284"/>
              <a:chOff x="2951382" y="240251"/>
              <a:chExt cx="1429512" cy="1108975"/>
            </a:xfrm>
          </p:grpSpPr>
          <p:pic>
            <p:nvPicPr>
              <p:cNvPr id="762" name="Picture 76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044080" y="240251"/>
                <a:ext cx="1230265" cy="1108975"/>
              </a:xfrm>
              <a:prstGeom prst="rect">
                <a:avLst/>
              </a:prstGeom>
              <a:noFill/>
              <a:ln w="3175">
                <a:noFill/>
              </a:ln>
            </p:spPr>
          </p:pic>
          <p:sp>
            <p:nvSpPr>
              <p:cNvPr id="763" name="Oval 762"/>
              <p:cNvSpPr/>
              <p:nvPr/>
            </p:nvSpPr>
            <p:spPr>
              <a:xfrm>
                <a:off x="3083207" y="253358"/>
                <a:ext cx="1169489" cy="1029062"/>
              </a:xfrm>
              <a:prstGeom prst="ellipse">
                <a:avLst/>
              </a:prstGeom>
              <a:gradFill>
                <a:gsLst>
                  <a:gs pos="0">
                    <a:srgbClr val="006032"/>
                  </a:gs>
                  <a:gs pos="34000">
                    <a:schemeClr val="bg1">
                      <a:lumMod val="95000"/>
                      <a:alpha val="59000"/>
                    </a:schemeClr>
                  </a:gs>
                  <a:gs pos="7000">
                    <a:srgbClr val="97C642">
                      <a:alpha val="89000"/>
                    </a:srgbClr>
                  </a:gs>
                  <a:gs pos="100000">
                    <a:schemeClr val="tx2">
                      <a:lumMod val="75000"/>
                    </a:schemeClr>
                  </a:gs>
                  <a:gs pos="88000">
                    <a:srgbClr val="00703C"/>
                  </a:gs>
                  <a:gs pos="62000">
                    <a:schemeClr val="bg1">
                      <a:alpha val="46000"/>
                    </a:schemeClr>
                  </a:gs>
                </a:gsLst>
                <a:lin ang="30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sysClr val="windowText" lastClr="000000"/>
                  </a:solidFill>
                  <a:effectLst/>
                  <a:uLnTx/>
                  <a:uFillTx/>
                </a:endParaRPr>
              </a:p>
            </p:txBody>
          </p:sp>
          <p:grpSp>
            <p:nvGrpSpPr>
              <p:cNvPr id="764" name="Group 763"/>
              <p:cNvGrpSpPr/>
              <p:nvPr/>
            </p:nvGrpSpPr>
            <p:grpSpPr>
              <a:xfrm>
                <a:off x="2951382" y="734254"/>
                <a:ext cx="1429512" cy="263151"/>
                <a:chOff x="1972224" y="2478468"/>
                <a:chExt cx="3923780" cy="516473"/>
              </a:xfrm>
            </p:grpSpPr>
            <p:grpSp>
              <p:nvGrpSpPr>
                <p:cNvPr id="766" name="Group 765"/>
                <p:cNvGrpSpPr/>
                <p:nvPr/>
              </p:nvGrpSpPr>
              <p:grpSpPr>
                <a:xfrm>
                  <a:off x="1972224" y="2531081"/>
                  <a:ext cx="3923780" cy="411247"/>
                  <a:chOff x="6249726" y="3927944"/>
                  <a:chExt cx="4110826" cy="1382736"/>
                </a:xfrm>
              </p:grpSpPr>
              <p:sp>
                <p:nvSpPr>
                  <p:cNvPr id="773" name="Block Arc 4"/>
                  <p:cNvSpPr/>
                  <p:nvPr/>
                </p:nvSpPr>
                <p:spPr>
                  <a:xfrm>
                    <a:off x="6249726" y="3927944"/>
                    <a:ext cx="4110826" cy="624178"/>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2000">
                        <a:schemeClr val="accent1">
                          <a:lumMod val="5000"/>
                          <a:lumOff val="95000"/>
                          <a:alpha val="0"/>
                        </a:schemeClr>
                      </a:gs>
                      <a:gs pos="69000">
                        <a:schemeClr val="accent1">
                          <a:lumMod val="45000"/>
                          <a:lumOff val="55000"/>
                          <a:alpha val="24000"/>
                        </a:schemeClr>
                      </a:gs>
                      <a:gs pos="83000">
                        <a:schemeClr val="accent1">
                          <a:lumMod val="45000"/>
                          <a:lumOff val="55000"/>
                          <a:alpha val="58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774" name="Block Arc 5"/>
                  <p:cNvSpPr/>
                  <p:nvPr/>
                </p:nvSpPr>
                <p:spPr>
                  <a:xfrm flipV="1">
                    <a:off x="6249726" y="4537415"/>
                    <a:ext cx="4110826" cy="773265"/>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767" name="Group 766"/>
                <p:cNvGrpSpPr/>
                <p:nvPr/>
              </p:nvGrpSpPr>
              <p:grpSpPr>
                <a:xfrm>
                  <a:off x="2043075" y="2478468"/>
                  <a:ext cx="3782079" cy="516473"/>
                  <a:chOff x="1448289" y="4936465"/>
                  <a:chExt cx="4180449" cy="516473"/>
                </a:xfrm>
              </p:grpSpPr>
              <p:sp>
                <p:nvSpPr>
                  <p:cNvPr id="771"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772"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768" name="Group 767"/>
                <p:cNvGrpSpPr/>
                <p:nvPr/>
              </p:nvGrpSpPr>
              <p:grpSpPr>
                <a:xfrm flipH="1">
                  <a:off x="2043075" y="2478468"/>
                  <a:ext cx="3782079" cy="516473"/>
                  <a:chOff x="1448289" y="4936465"/>
                  <a:chExt cx="4180449" cy="516473"/>
                </a:xfrm>
              </p:grpSpPr>
              <p:sp>
                <p:nvSpPr>
                  <p:cNvPr id="769"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770"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sp>
            <p:nvSpPr>
              <p:cNvPr id="765" name="TextBox 764"/>
              <p:cNvSpPr txBox="1"/>
              <p:nvPr/>
            </p:nvSpPr>
            <p:spPr>
              <a:xfrm>
                <a:off x="3111427" y="635626"/>
                <a:ext cx="1141812" cy="560911"/>
              </a:xfrm>
              <a:prstGeom prst="rect">
                <a:avLst/>
              </a:prstGeom>
              <a:noFill/>
              <a:ln>
                <a:noFill/>
              </a:ln>
            </p:spPr>
            <p:txBody>
              <a:bodyPr wrap="square" rtlCol="0">
                <a:prstTxWarp prst="textArchUp">
                  <a:avLst/>
                </a:prstTxWarp>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w="3175">
                      <a:solidFill>
                        <a:srgbClr val="FFFF00"/>
                      </a:solidFill>
                    </a:ln>
                    <a:solidFill>
                      <a:schemeClr val="bg1"/>
                    </a:solidFill>
                    <a:effectLst>
                      <a:outerShdw blurRad="38100" dist="38100" dir="2700000" algn="tl">
                        <a:srgbClr val="000000">
                          <a:alpha val="43137"/>
                        </a:srgbClr>
                      </a:outerShdw>
                    </a:effectLst>
                    <a:uLnTx/>
                    <a:uFillTx/>
                  </a:rPr>
                  <a:t>Internet</a:t>
                </a:r>
              </a:p>
            </p:txBody>
          </p:sp>
        </p:grpSp>
      </p:grpSp>
      <p:sp>
        <p:nvSpPr>
          <p:cNvPr id="468" name="TextBox 467"/>
          <p:cNvSpPr txBox="1"/>
          <p:nvPr/>
        </p:nvSpPr>
        <p:spPr>
          <a:xfrm>
            <a:off x="4312566" y="3124823"/>
            <a:ext cx="1258067"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Protected Circuits</a:t>
            </a:r>
          </a:p>
        </p:txBody>
      </p:sp>
      <p:sp>
        <p:nvSpPr>
          <p:cNvPr id="470" name="TextBox 469"/>
          <p:cNvSpPr txBox="1"/>
          <p:nvPr/>
        </p:nvSpPr>
        <p:spPr>
          <a:xfrm>
            <a:off x="4487517" y="2652288"/>
            <a:ext cx="998887" cy="366703"/>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Broadband Assured Service</a:t>
            </a:r>
          </a:p>
        </p:txBody>
      </p:sp>
      <p:grpSp>
        <p:nvGrpSpPr>
          <p:cNvPr id="488" name="Group 487"/>
          <p:cNvGrpSpPr/>
          <p:nvPr/>
        </p:nvGrpSpPr>
        <p:grpSpPr>
          <a:xfrm>
            <a:off x="4445917" y="2572310"/>
            <a:ext cx="986947" cy="561058"/>
            <a:chOff x="6157975" y="5702058"/>
            <a:chExt cx="2769507" cy="546342"/>
          </a:xfrm>
        </p:grpSpPr>
        <p:grpSp>
          <p:nvGrpSpPr>
            <p:cNvPr id="521" name="Group 520"/>
            <p:cNvGrpSpPr/>
            <p:nvPr/>
          </p:nvGrpSpPr>
          <p:grpSpPr>
            <a:xfrm>
              <a:off x="6157975" y="5702058"/>
              <a:ext cx="2755282" cy="50601"/>
              <a:chOff x="6157975" y="5702058"/>
              <a:chExt cx="2755282" cy="50601"/>
            </a:xfrm>
          </p:grpSpPr>
          <p:cxnSp>
            <p:nvCxnSpPr>
              <p:cNvPr id="525" name="Straight Connector 524"/>
              <p:cNvCxnSpPr>
                <a:endCxn id="526" idx="1"/>
              </p:cNvCxnSpPr>
              <p:nvPr/>
            </p:nvCxnSpPr>
            <p:spPr>
              <a:xfrm flipV="1">
                <a:off x="6157975" y="5727360"/>
                <a:ext cx="2755282" cy="9897"/>
              </a:xfrm>
              <a:prstGeom prst="line">
                <a:avLst/>
              </a:prstGeom>
              <a:ln w="123825" cmpd="dbl">
                <a:prstDash val="solid"/>
              </a:ln>
              <a:effectLst/>
            </p:spPr>
            <p:style>
              <a:lnRef idx="2">
                <a:schemeClr val="accent3"/>
              </a:lnRef>
              <a:fillRef idx="0">
                <a:schemeClr val="accent3"/>
              </a:fillRef>
              <a:effectRef idx="1">
                <a:schemeClr val="accent3"/>
              </a:effectRef>
              <a:fontRef idx="minor">
                <a:schemeClr val="tx1"/>
              </a:fontRef>
            </p:style>
          </p:cxnSp>
          <p:sp>
            <p:nvSpPr>
              <p:cNvPr id="526" name="Can 525"/>
              <p:cNvSpPr/>
              <p:nvPr/>
            </p:nvSpPr>
            <p:spPr>
              <a:xfrm rot="5400000">
                <a:off x="7517007" y="4356410"/>
                <a:ext cx="50601" cy="2741898"/>
              </a:xfrm>
              <a:prstGeom prst="can">
                <a:avLst>
                  <a:gd name="adj" fmla="val 11500"/>
                </a:avLst>
              </a:prstGeom>
              <a:solidFill>
                <a:srgbClr val="85D345">
                  <a:alpha val="63922"/>
                </a:srgbClr>
              </a:solidFill>
              <a:ln w="3175">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grpSp>
          <p:nvGrpSpPr>
            <p:cNvPr id="522" name="Group 521"/>
            <p:cNvGrpSpPr/>
            <p:nvPr/>
          </p:nvGrpSpPr>
          <p:grpSpPr>
            <a:xfrm>
              <a:off x="6172200" y="6197799"/>
              <a:ext cx="2755282" cy="50601"/>
              <a:chOff x="6157975" y="5702058"/>
              <a:chExt cx="2755282" cy="50601"/>
            </a:xfrm>
          </p:grpSpPr>
          <p:cxnSp>
            <p:nvCxnSpPr>
              <p:cNvPr id="523" name="Straight Connector 522"/>
              <p:cNvCxnSpPr>
                <a:endCxn id="524" idx="1"/>
              </p:cNvCxnSpPr>
              <p:nvPr/>
            </p:nvCxnSpPr>
            <p:spPr>
              <a:xfrm flipV="1">
                <a:off x="6157975" y="5727360"/>
                <a:ext cx="2755282" cy="9897"/>
              </a:xfrm>
              <a:prstGeom prst="line">
                <a:avLst/>
              </a:prstGeom>
              <a:ln w="123825" cmpd="dbl">
                <a:prstDash val="solid"/>
              </a:ln>
              <a:effectLst/>
            </p:spPr>
            <p:style>
              <a:lnRef idx="2">
                <a:schemeClr val="accent3"/>
              </a:lnRef>
              <a:fillRef idx="0">
                <a:schemeClr val="accent3"/>
              </a:fillRef>
              <a:effectRef idx="1">
                <a:schemeClr val="accent3"/>
              </a:effectRef>
              <a:fontRef idx="minor">
                <a:schemeClr val="tx1"/>
              </a:fontRef>
            </p:style>
          </p:cxnSp>
          <p:sp>
            <p:nvSpPr>
              <p:cNvPr id="524" name="Can 523"/>
              <p:cNvSpPr/>
              <p:nvPr/>
            </p:nvSpPr>
            <p:spPr>
              <a:xfrm rot="5400000">
                <a:off x="7517007" y="4356410"/>
                <a:ext cx="50601" cy="2741898"/>
              </a:xfrm>
              <a:prstGeom prst="can">
                <a:avLst>
                  <a:gd name="adj" fmla="val 11500"/>
                </a:avLst>
              </a:prstGeom>
              <a:solidFill>
                <a:srgbClr val="85D345">
                  <a:alpha val="63922"/>
                </a:srgbClr>
              </a:solidFill>
              <a:ln w="3175">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grpSp>
      <p:cxnSp>
        <p:nvCxnSpPr>
          <p:cNvPr id="874" name="Straight Connector 873"/>
          <p:cNvCxnSpPr/>
          <p:nvPr/>
        </p:nvCxnSpPr>
        <p:spPr>
          <a:xfrm>
            <a:off x="7712067" y="3013527"/>
            <a:ext cx="1090036" cy="7272"/>
          </a:xfrm>
          <a:prstGeom prst="line">
            <a:avLst/>
          </a:prstGeom>
          <a:ln w="47625" cmpd="sng">
            <a:solidFill>
              <a:srgbClr val="7BC043"/>
            </a:solidFill>
            <a:prstDash val="solid"/>
          </a:ln>
          <a:effectLst/>
        </p:spPr>
        <p:style>
          <a:lnRef idx="2">
            <a:schemeClr val="accent3"/>
          </a:lnRef>
          <a:fillRef idx="0">
            <a:schemeClr val="accent3"/>
          </a:fillRef>
          <a:effectRef idx="1">
            <a:schemeClr val="accent3"/>
          </a:effectRef>
          <a:fontRef idx="minor">
            <a:schemeClr val="tx1"/>
          </a:fontRef>
        </p:style>
      </p:cxnSp>
      <p:sp>
        <p:nvSpPr>
          <p:cNvPr id="875" name="Rounded Rectangle 874"/>
          <p:cNvSpPr/>
          <p:nvPr/>
        </p:nvSpPr>
        <p:spPr>
          <a:xfrm>
            <a:off x="7447774" y="2245826"/>
            <a:ext cx="1482388" cy="1820153"/>
          </a:xfrm>
          <a:prstGeom prst="roundRect">
            <a:avLst>
              <a:gd name="adj" fmla="val 9828"/>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cxnSp>
        <p:nvCxnSpPr>
          <p:cNvPr id="879" name="Straight Connector 878"/>
          <p:cNvCxnSpPr/>
          <p:nvPr/>
        </p:nvCxnSpPr>
        <p:spPr>
          <a:xfrm>
            <a:off x="7669300" y="3164741"/>
            <a:ext cx="1090036" cy="7272"/>
          </a:xfrm>
          <a:prstGeom prst="line">
            <a:avLst/>
          </a:prstGeom>
          <a:ln w="28575" cmpd="dbl">
            <a:solidFill>
              <a:srgbClr val="7BC043"/>
            </a:solidFill>
            <a:prstDash val="sysDot"/>
          </a:ln>
          <a:effectLst/>
        </p:spPr>
        <p:style>
          <a:lnRef idx="2">
            <a:schemeClr val="accent3"/>
          </a:lnRef>
          <a:fillRef idx="0">
            <a:schemeClr val="accent3"/>
          </a:fillRef>
          <a:effectRef idx="1">
            <a:schemeClr val="accent3"/>
          </a:effectRef>
          <a:fontRef idx="minor">
            <a:schemeClr val="tx1"/>
          </a:fontRef>
        </p:style>
      </p:cxnSp>
      <p:cxnSp>
        <p:nvCxnSpPr>
          <p:cNvPr id="880" name="Straight Connector 879"/>
          <p:cNvCxnSpPr/>
          <p:nvPr/>
        </p:nvCxnSpPr>
        <p:spPr>
          <a:xfrm flipH="1">
            <a:off x="7589146" y="3227672"/>
            <a:ext cx="10290" cy="758537"/>
          </a:xfrm>
          <a:prstGeom prst="line">
            <a:avLst/>
          </a:prstGeom>
          <a:ln w="28575">
            <a:prstDash val="solid"/>
          </a:ln>
          <a:effectLst/>
        </p:spPr>
        <p:style>
          <a:lnRef idx="2">
            <a:schemeClr val="accent1"/>
          </a:lnRef>
          <a:fillRef idx="0">
            <a:schemeClr val="accent1"/>
          </a:fillRef>
          <a:effectRef idx="1">
            <a:schemeClr val="accent1"/>
          </a:effectRef>
          <a:fontRef idx="minor">
            <a:schemeClr val="tx1"/>
          </a:fontRef>
        </p:style>
      </p:cxnSp>
      <p:grpSp>
        <p:nvGrpSpPr>
          <p:cNvPr id="881" name="Group 880"/>
          <p:cNvGrpSpPr/>
          <p:nvPr/>
        </p:nvGrpSpPr>
        <p:grpSpPr>
          <a:xfrm>
            <a:off x="8182361" y="3639284"/>
            <a:ext cx="501899" cy="269523"/>
            <a:chOff x="-1457511" y="4307847"/>
            <a:chExt cx="3346532" cy="1797100"/>
          </a:xfrm>
          <a:effectLst>
            <a:outerShdw blurRad="50800" dist="38100" dir="2700000" algn="tl" rotWithShape="0">
              <a:prstClr val="black">
                <a:alpha val="40000"/>
              </a:prstClr>
            </a:outerShdw>
          </a:effectLst>
        </p:grpSpPr>
        <p:sp>
          <p:nvSpPr>
            <p:cNvPr id="882" name="Rounded Rectangle 881"/>
            <p:cNvSpPr/>
            <p:nvPr/>
          </p:nvSpPr>
          <p:spPr>
            <a:xfrm>
              <a:off x="-1457511" y="4307847"/>
              <a:ext cx="3346532" cy="1797097"/>
            </a:xfrm>
            <a:prstGeom prst="roundRect">
              <a:avLst>
                <a:gd name="adj" fmla="val 6257"/>
              </a:avLst>
            </a:prstGeom>
            <a:gradFill>
              <a:gsLst>
                <a:gs pos="3226">
                  <a:schemeClr val="bg1">
                    <a:lumMod val="50000"/>
                  </a:schemeClr>
                </a:gs>
                <a:gs pos="80000">
                  <a:schemeClr val="bg1">
                    <a:lumMod val="50000"/>
                  </a:schemeClr>
                </a:gs>
                <a:gs pos="23000">
                  <a:schemeClr val="bg1">
                    <a:lumMod val="75000"/>
                  </a:schemeClr>
                </a:gs>
              </a:gsLst>
              <a:lin ang="1800000" scaled="0"/>
            </a:gra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83" name="Rectangle 882"/>
            <p:cNvSpPr/>
            <p:nvPr/>
          </p:nvSpPr>
          <p:spPr>
            <a:xfrm>
              <a:off x="-1195847" y="4317176"/>
              <a:ext cx="2789695" cy="1787771"/>
            </a:xfrm>
            <a:prstGeom prst="rect">
              <a:avLst/>
            </a:prstGeom>
            <a:blipFill dpi="0" rotWithShape="1">
              <a:blip r:embed="rId3" cstate="print">
                <a:extLst>
                  <a:ext uri="{28A0092B-C50C-407E-A947-70E740481C1C}">
                    <a14:useLocalDpi xmlns:a14="http://schemas.microsoft.com/office/drawing/2010/main" val="0"/>
                  </a:ext>
                </a:extLst>
              </a:blip>
              <a:srcRect/>
              <a:stretch>
                <a:fillRect/>
              </a:stretch>
            </a:blip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nvGrpSpPr>
            <p:cNvPr id="884" name="Group 883"/>
            <p:cNvGrpSpPr/>
            <p:nvPr/>
          </p:nvGrpSpPr>
          <p:grpSpPr>
            <a:xfrm>
              <a:off x="-844550" y="4559711"/>
              <a:ext cx="230133" cy="1231489"/>
              <a:chOff x="-844550" y="4559711"/>
              <a:chExt cx="230133" cy="1231489"/>
            </a:xfrm>
          </p:grpSpPr>
          <p:sp>
            <p:nvSpPr>
              <p:cNvPr id="900" name="Rectangle 899"/>
              <p:cNvSpPr/>
              <p:nvPr/>
            </p:nvSpPr>
            <p:spPr>
              <a:xfrm>
                <a:off x="-844550" y="4877904"/>
                <a:ext cx="228600" cy="215475"/>
              </a:xfrm>
              <a:prstGeom prst="rect">
                <a:avLst/>
              </a:prstGeom>
              <a:solidFill>
                <a:srgbClr val="00B0F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901" name="Rectangle 900"/>
              <p:cNvSpPr/>
              <p:nvPr/>
            </p:nvSpPr>
            <p:spPr>
              <a:xfrm>
                <a:off x="-844550" y="5231172"/>
                <a:ext cx="228600" cy="215475"/>
              </a:xfrm>
              <a:prstGeom prst="rect">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0800000" scaled="1"/>
                <a:tileRect/>
              </a:gra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902" name="Rectangle 901"/>
              <p:cNvSpPr/>
              <p:nvPr/>
            </p:nvSpPr>
            <p:spPr>
              <a:xfrm>
                <a:off x="-843017" y="5575725"/>
                <a:ext cx="228600" cy="215475"/>
              </a:xfrm>
              <a:prstGeom prst="rect">
                <a:avLst/>
              </a:prstGeom>
              <a:blipFill>
                <a:blip r:embed="rId4"/>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903" name="Rectangle 902"/>
              <p:cNvSpPr/>
              <p:nvPr/>
            </p:nvSpPr>
            <p:spPr>
              <a:xfrm>
                <a:off x="-844550" y="4559711"/>
                <a:ext cx="228600" cy="215475"/>
              </a:xfrm>
              <a:prstGeom prst="rect">
                <a:avLst/>
              </a:prstGeom>
              <a:solidFill>
                <a:srgbClr val="FFFF0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885" name="Group 884"/>
            <p:cNvGrpSpPr/>
            <p:nvPr/>
          </p:nvGrpSpPr>
          <p:grpSpPr>
            <a:xfrm>
              <a:off x="-388883" y="4559711"/>
              <a:ext cx="230133" cy="1231489"/>
              <a:chOff x="-388883" y="4572000"/>
              <a:chExt cx="230133" cy="1231489"/>
            </a:xfrm>
          </p:grpSpPr>
          <p:sp>
            <p:nvSpPr>
              <p:cNvPr id="896" name="Rectangle 895"/>
              <p:cNvSpPr/>
              <p:nvPr/>
            </p:nvSpPr>
            <p:spPr>
              <a:xfrm>
                <a:off x="-388883" y="4890193"/>
                <a:ext cx="228600" cy="215475"/>
              </a:xfrm>
              <a:prstGeom prst="rect">
                <a:avLst/>
              </a:prstGeom>
              <a:solidFill>
                <a:srgbClr val="92D05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97" name="Rectangle 896"/>
              <p:cNvSpPr/>
              <p:nvPr/>
            </p:nvSpPr>
            <p:spPr>
              <a:xfrm>
                <a:off x="-388883" y="5243461"/>
                <a:ext cx="228600" cy="215475"/>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98" name="Rectangle 897"/>
              <p:cNvSpPr/>
              <p:nvPr/>
            </p:nvSpPr>
            <p:spPr>
              <a:xfrm>
                <a:off x="-387350" y="5588014"/>
                <a:ext cx="228600" cy="215475"/>
              </a:xfrm>
              <a:prstGeom prst="rect">
                <a:avLst/>
              </a:prstGeom>
              <a:blipFill>
                <a:blip r:embed="rId5"/>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99" name="Rectangle 898"/>
              <p:cNvSpPr/>
              <p:nvPr/>
            </p:nvSpPr>
            <p:spPr>
              <a:xfrm>
                <a:off x="-388883" y="4572000"/>
                <a:ext cx="228600" cy="215475"/>
              </a:xfrm>
              <a:prstGeom prst="rect">
                <a:avLst/>
              </a:prstGeom>
              <a:solidFill>
                <a:schemeClr val="accent3">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886" name="Group 885"/>
            <p:cNvGrpSpPr/>
            <p:nvPr/>
          </p:nvGrpSpPr>
          <p:grpSpPr>
            <a:xfrm>
              <a:off x="74458" y="4590408"/>
              <a:ext cx="230133" cy="1231489"/>
              <a:chOff x="-844550" y="4559711"/>
              <a:chExt cx="230133" cy="1231489"/>
            </a:xfrm>
          </p:grpSpPr>
          <p:sp>
            <p:nvSpPr>
              <p:cNvPr id="892" name="Rectangle 891"/>
              <p:cNvSpPr/>
              <p:nvPr/>
            </p:nvSpPr>
            <p:spPr>
              <a:xfrm>
                <a:off x="-844550" y="4877904"/>
                <a:ext cx="228600" cy="215475"/>
              </a:xfrm>
              <a:prstGeom prst="rect">
                <a:avLst/>
              </a:prstGeom>
              <a:solidFill>
                <a:srgbClr val="00B0F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93" name="Rectangle 892"/>
              <p:cNvSpPr/>
              <p:nvPr/>
            </p:nvSpPr>
            <p:spPr>
              <a:xfrm>
                <a:off x="-844550" y="5231172"/>
                <a:ext cx="228600" cy="215475"/>
              </a:xfrm>
              <a:prstGeom prst="rect">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0800000" scaled="1"/>
                <a:tileRect/>
              </a:gra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94" name="Rectangle 893"/>
              <p:cNvSpPr/>
              <p:nvPr/>
            </p:nvSpPr>
            <p:spPr>
              <a:xfrm>
                <a:off x="-843017" y="5575725"/>
                <a:ext cx="228600" cy="215475"/>
              </a:xfrm>
              <a:prstGeom prst="rect">
                <a:avLst/>
              </a:prstGeom>
              <a:blipFill>
                <a:blip r:embed="rId4"/>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95" name="Rectangle 894"/>
              <p:cNvSpPr/>
              <p:nvPr/>
            </p:nvSpPr>
            <p:spPr>
              <a:xfrm>
                <a:off x="-844550" y="4559711"/>
                <a:ext cx="228600" cy="215475"/>
              </a:xfrm>
              <a:prstGeom prst="rect">
                <a:avLst/>
              </a:prstGeom>
              <a:solidFill>
                <a:srgbClr val="FFFF0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887" name="Group 886"/>
            <p:cNvGrpSpPr/>
            <p:nvPr/>
          </p:nvGrpSpPr>
          <p:grpSpPr>
            <a:xfrm>
              <a:off x="530125" y="4590408"/>
              <a:ext cx="230133" cy="1231489"/>
              <a:chOff x="-388883" y="4572000"/>
              <a:chExt cx="230133" cy="1231489"/>
            </a:xfrm>
          </p:grpSpPr>
          <p:sp>
            <p:nvSpPr>
              <p:cNvPr id="888" name="Rectangle 887"/>
              <p:cNvSpPr/>
              <p:nvPr/>
            </p:nvSpPr>
            <p:spPr>
              <a:xfrm>
                <a:off x="-388883" y="4890193"/>
                <a:ext cx="228600" cy="215475"/>
              </a:xfrm>
              <a:prstGeom prst="rect">
                <a:avLst/>
              </a:prstGeom>
              <a:solidFill>
                <a:srgbClr val="92D05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89" name="Rectangle 888"/>
              <p:cNvSpPr/>
              <p:nvPr/>
            </p:nvSpPr>
            <p:spPr>
              <a:xfrm>
                <a:off x="-388883" y="5243461"/>
                <a:ext cx="228600" cy="215475"/>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90" name="Rectangle 889"/>
              <p:cNvSpPr/>
              <p:nvPr/>
            </p:nvSpPr>
            <p:spPr>
              <a:xfrm>
                <a:off x="-387350" y="5588014"/>
                <a:ext cx="228600" cy="215475"/>
              </a:xfrm>
              <a:prstGeom prst="rect">
                <a:avLst/>
              </a:prstGeom>
              <a:blipFill>
                <a:blip r:embed="rId5"/>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91" name="Rectangle 890"/>
              <p:cNvSpPr/>
              <p:nvPr/>
            </p:nvSpPr>
            <p:spPr>
              <a:xfrm>
                <a:off x="-388883" y="4572000"/>
                <a:ext cx="228600" cy="215475"/>
              </a:xfrm>
              <a:prstGeom prst="rect">
                <a:avLst/>
              </a:prstGeom>
              <a:solidFill>
                <a:schemeClr val="accent3">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904" name="Group 903"/>
          <p:cNvGrpSpPr/>
          <p:nvPr/>
        </p:nvGrpSpPr>
        <p:grpSpPr>
          <a:xfrm>
            <a:off x="7499006" y="3607336"/>
            <a:ext cx="585557" cy="445592"/>
            <a:chOff x="6642507" y="5885732"/>
            <a:chExt cx="776991" cy="591268"/>
          </a:xfrm>
        </p:grpSpPr>
        <p:grpSp>
          <p:nvGrpSpPr>
            <p:cNvPr id="905" name="Group 904"/>
            <p:cNvGrpSpPr/>
            <p:nvPr/>
          </p:nvGrpSpPr>
          <p:grpSpPr>
            <a:xfrm>
              <a:off x="6719397" y="6170351"/>
              <a:ext cx="623211" cy="306649"/>
              <a:chOff x="-2535633" y="4852891"/>
              <a:chExt cx="1711044" cy="873802"/>
            </a:xfrm>
            <a:effectLst>
              <a:outerShdw blurRad="50800" dist="38100" dir="2700000" algn="tl" rotWithShape="0">
                <a:prstClr val="black">
                  <a:alpha val="40000"/>
                </a:prstClr>
              </a:outerShdw>
            </a:effectLst>
          </p:grpSpPr>
          <p:sp>
            <p:nvSpPr>
              <p:cNvPr id="907" name="L-Shape 165"/>
              <p:cNvSpPr/>
              <p:nvPr/>
            </p:nvSpPr>
            <p:spPr>
              <a:xfrm>
                <a:off x="-1680111" y="4852891"/>
                <a:ext cx="855522" cy="872821"/>
              </a:xfrm>
              <a:custGeom>
                <a:avLst/>
                <a:gdLst>
                  <a:gd name="connsiteX0" fmla="*/ 0 w 855522"/>
                  <a:gd name="connsiteY0" fmla="*/ 0 h 872821"/>
                  <a:gd name="connsiteX1" fmla="*/ 156458 w 855522"/>
                  <a:gd name="connsiteY1" fmla="*/ 0 h 872821"/>
                  <a:gd name="connsiteX2" fmla="*/ 156458 w 855522"/>
                  <a:gd name="connsiteY2" fmla="*/ 726416 h 872821"/>
                  <a:gd name="connsiteX3" fmla="*/ 855522 w 855522"/>
                  <a:gd name="connsiteY3" fmla="*/ 726416 h 872821"/>
                  <a:gd name="connsiteX4" fmla="*/ 855522 w 855522"/>
                  <a:gd name="connsiteY4" fmla="*/ 872821 h 872821"/>
                  <a:gd name="connsiteX5" fmla="*/ 0 w 855522"/>
                  <a:gd name="connsiteY5" fmla="*/ 872821 h 872821"/>
                  <a:gd name="connsiteX6" fmla="*/ 0 w 855522"/>
                  <a:gd name="connsiteY6" fmla="*/ 0 h 872821"/>
                  <a:gd name="connsiteX0" fmla="*/ 0 w 855522"/>
                  <a:gd name="connsiteY0" fmla="*/ 0 h 872821"/>
                  <a:gd name="connsiteX1" fmla="*/ 156458 w 855522"/>
                  <a:gd name="connsiteY1" fmla="*/ 0 h 872821"/>
                  <a:gd name="connsiteX2" fmla="*/ 156458 w 855522"/>
                  <a:gd name="connsiteY2" fmla="*/ 726416 h 872821"/>
                  <a:gd name="connsiteX3" fmla="*/ 835426 w 855522"/>
                  <a:gd name="connsiteY3" fmla="*/ 796755 h 872821"/>
                  <a:gd name="connsiteX4" fmla="*/ 855522 w 855522"/>
                  <a:gd name="connsiteY4" fmla="*/ 872821 h 872821"/>
                  <a:gd name="connsiteX5" fmla="*/ 0 w 855522"/>
                  <a:gd name="connsiteY5" fmla="*/ 872821 h 872821"/>
                  <a:gd name="connsiteX6" fmla="*/ 0 w 855522"/>
                  <a:gd name="connsiteY6" fmla="*/ 0 h 872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5522" h="872821">
                    <a:moveTo>
                      <a:pt x="0" y="0"/>
                    </a:moveTo>
                    <a:lnTo>
                      <a:pt x="156458" y="0"/>
                    </a:lnTo>
                    <a:lnTo>
                      <a:pt x="156458" y="726416"/>
                    </a:lnTo>
                    <a:lnTo>
                      <a:pt x="835426" y="796755"/>
                    </a:lnTo>
                    <a:lnTo>
                      <a:pt x="855522" y="872821"/>
                    </a:lnTo>
                    <a:lnTo>
                      <a:pt x="0" y="872821"/>
                    </a:lnTo>
                    <a:lnTo>
                      <a:pt x="0" y="0"/>
                    </a:lnTo>
                    <a:close/>
                  </a:path>
                </a:pathLst>
              </a:custGeom>
              <a:gradFill>
                <a:gsLst>
                  <a:gs pos="3226">
                    <a:schemeClr val="tx1">
                      <a:lumMod val="65000"/>
                      <a:lumOff val="35000"/>
                    </a:schemeClr>
                  </a:gs>
                  <a:gs pos="49000">
                    <a:schemeClr val="tx1">
                      <a:lumMod val="85000"/>
                      <a:lumOff val="15000"/>
                    </a:schemeClr>
                  </a:gs>
                  <a:gs pos="23000">
                    <a:schemeClr val="bg1">
                      <a:lumMod val="75000"/>
                    </a:schemeClr>
                  </a:gs>
                </a:gsLst>
                <a:lin ang="1800000" scaled="0"/>
              </a:grad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908" name="L-Shape 165"/>
              <p:cNvSpPr/>
              <p:nvPr/>
            </p:nvSpPr>
            <p:spPr>
              <a:xfrm flipH="1">
                <a:off x="-2535633" y="4853872"/>
                <a:ext cx="855522" cy="872821"/>
              </a:xfrm>
              <a:custGeom>
                <a:avLst/>
                <a:gdLst>
                  <a:gd name="connsiteX0" fmla="*/ 0 w 855522"/>
                  <a:gd name="connsiteY0" fmla="*/ 0 h 872821"/>
                  <a:gd name="connsiteX1" fmla="*/ 156458 w 855522"/>
                  <a:gd name="connsiteY1" fmla="*/ 0 h 872821"/>
                  <a:gd name="connsiteX2" fmla="*/ 156458 w 855522"/>
                  <a:gd name="connsiteY2" fmla="*/ 726416 h 872821"/>
                  <a:gd name="connsiteX3" fmla="*/ 855522 w 855522"/>
                  <a:gd name="connsiteY3" fmla="*/ 726416 h 872821"/>
                  <a:gd name="connsiteX4" fmla="*/ 855522 w 855522"/>
                  <a:gd name="connsiteY4" fmla="*/ 872821 h 872821"/>
                  <a:gd name="connsiteX5" fmla="*/ 0 w 855522"/>
                  <a:gd name="connsiteY5" fmla="*/ 872821 h 872821"/>
                  <a:gd name="connsiteX6" fmla="*/ 0 w 855522"/>
                  <a:gd name="connsiteY6" fmla="*/ 0 h 872821"/>
                  <a:gd name="connsiteX0" fmla="*/ 0 w 855522"/>
                  <a:gd name="connsiteY0" fmla="*/ 0 h 872821"/>
                  <a:gd name="connsiteX1" fmla="*/ 156458 w 855522"/>
                  <a:gd name="connsiteY1" fmla="*/ 0 h 872821"/>
                  <a:gd name="connsiteX2" fmla="*/ 156458 w 855522"/>
                  <a:gd name="connsiteY2" fmla="*/ 726416 h 872821"/>
                  <a:gd name="connsiteX3" fmla="*/ 835426 w 855522"/>
                  <a:gd name="connsiteY3" fmla="*/ 796755 h 872821"/>
                  <a:gd name="connsiteX4" fmla="*/ 855522 w 855522"/>
                  <a:gd name="connsiteY4" fmla="*/ 872821 h 872821"/>
                  <a:gd name="connsiteX5" fmla="*/ 0 w 855522"/>
                  <a:gd name="connsiteY5" fmla="*/ 872821 h 872821"/>
                  <a:gd name="connsiteX6" fmla="*/ 0 w 855522"/>
                  <a:gd name="connsiteY6" fmla="*/ 0 h 872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5522" h="872821">
                    <a:moveTo>
                      <a:pt x="0" y="0"/>
                    </a:moveTo>
                    <a:lnTo>
                      <a:pt x="156458" y="0"/>
                    </a:lnTo>
                    <a:lnTo>
                      <a:pt x="156458" y="726416"/>
                    </a:lnTo>
                    <a:lnTo>
                      <a:pt x="835426" y="796755"/>
                    </a:lnTo>
                    <a:lnTo>
                      <a:pt x="855522" y="872821"/>
                    </a:lnTo>
                    <a:lnTo>
                      <a:pt x="0" y="872821"/>
                    </a:lnTo>
                    <a:lnTo>
                      <a:pt x="0" y="0"/>
                    </a:lnTo>
                    <a:close/>
                  </a:path>
                </a:pathLst>
              </a:custGeom>
              <a:gradFill>
                <a:gsLst>
                  <a:gs pos="3226">
                    <a:schemeClr val="tx1">
                      <a:lumMod val="85000"/>
                      <a:lumOff val="15000"/>
                    </a:schemeClr>
                  </a:gs>
                  <a:gs pos="80000">
                    <a:schemeClr val="tx1">
                      <a:lumMod val="85000"/>
                      <a:lumOff val="15000"/>
                    </a:schemeClr>
                  </a:gs>
                  <a:gs pos="23000">
                    <a:schemeClr val="bg1">
                      <a:lumMod val="75000"/>
                    </a:schemeClr>
                  </a:gs>
                </a:gsLst>
                <a:lin ang="7200000" scaled="0"/>
              </a:grad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sp>
          <p:nvSpPr>
            <p:cNvPr id="906" name="Rectangle 905"/>
            <p:cNvSpPr/>
            <p:nvPr/>
          </p:nvSpPr>
          <p:spPr>
            <a:xfrm>
              <a:off x="6642507" y="5885732"/>
              <a:ext cx="776991" cy="459524"/>
            </a:xfrm>
            <a:prstGeom prst="rect">
              <a:avLst/>
            </a:prstGeom>
            <a:blipFill dpi="0" rotWithShape="1">
              <a:blip r:embed="rId6">
                <a:extLst>
                  <a:ext uri="{28A0092B-C50C-407E-A947-70E740481C1C}">
                    <a14:useLocalDpi xmlns:a14="http://schemas.microsoft.com/office/drawing/2010/main" val="0"/>
                  </a:ext>
                </a:extLst>
              </a:blip>
              <a:srcRect/>
              <a:stretch>
                <a:fillRect/>
              </a:stretch>
            </a:blip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909" name="Group 908"/>
          <p:cNvGrpSpPr/>
          <p:nvPr/>
        </p:nvGrpSpPr>
        <p:grpSpPr>
          <a:xfrm rot="13650963">
            <a:off x="8229620" y="2959378"/>
            <a:ext cx="450343" cy="481306"/>
            <a:chOff x="2514600" y="4724399"/>
            <a:chExt cx="609600" cy="651513"/>
          </a:xfrm>
        </p:grpSpPr>
        <p:sp>
          <p:nvSpPr>
            <p:cNvPr id="910" name="Arc 909"/>
            <p:cNvSpPr/>
            <p:nvPr/>
          </p:nvSpPr>
          <p:spPr>
            <a:xfrm>
              <a:off x="2667000" y="4876800"/>
              <a:ext cx="304800" cy="332742"/>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911" name="Arc 910"/>
            <p:cNvSpPr/>
            <p:nvPr/>
          </p:nvSpPr>
          <p:spPr>
            <a:xfrm>
              <a:off x="2590327" y="4800368"/>
              <a:ext cx="458147" cy="500147"/>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912" name="Arc 911"/>
            <p:cNvSpPr/>
            <p:nvPr/>
          </p:nvSpPr>
          <p:spPr>
            <a:xfrm>
              <a:off x="2514600" y="4724399"/>
              <a:ext cx="609600" cy="651513"/>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grpSp>
      <p:grpSp>
        <p:nvGrpSpPr>
          <p:cNvPr id="917" name="Group 916"/>
          <p:cNvGrpSpPr/>
          <p:nvPr/>
        </p:nvGrpSpPr>
        <p:grpSpPr>
          <a:xfrm>
            <a:off x="8296825" y="2957571"/>
            <a:ext cx="644258" cy="310790"/>
            <a:chOff x="13987391" y="3810940"/>
            <a:chExt cx="782387" cy="377423"/>
          </a:xfrm>
        </p:grpSpPr>
        <p:sp>
          <p:nvSpPr>
            <p:cNvPr id="918" name="Parallelogram 917"/>
            <p:cNvSpPr/>
            <p:nvPr/>
          </p:nvSpPr>
          <p:spPr>
            <a:xfrm>
              <a:off x="13987391" y="4130070"/>
              <a:ext cx="701066" cy="58293"/>
            </a:xfrm>
            <a:prstGeom prst="parallelogram">
              <a:avLst>
                <a:gd name="adj" fmla="val 298726"/>
              </a:avLst>
            </a:prstGeom>
            <a:pattFill prst="ltHorz">
              <a:fgClr>
                <a:schemeClr val="bg1">
                  <a:lumMod val="75000"/>
                </a:schemeClr>
              </a:fgClr>
              <a:bgClr>
                <a:schemeClr val="tx1">
                  <a:lumMod val="50000"/>
                  <a:lumOff val="50000"/>
                </a:schemeClr>
              </a:bgClr>
            </a:pattFill>
            <a:ln w="317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919" name="Group 918"/>
            <p:cNvGrpSpPr/>
            <p:nvPr/>
          </p:nvGrpSpPr>
          <p:grpSpPr>
            <a:xfrm>
              <a:off x="14173200" y="3810940"/>
              <a:ext cx="596578" cy="316236"/>
              <a:chOff x="14173200" y="3810940"/>
              <a:chExt cx="480553" cy="316236"/>
            </a:xfrm>
          </p:grpSpPr>
          <p:sp>
            <p:nvSpPr>
              <p:cNvPr id="920" name="Parallelogram 919"/>
              <p:cNvSpPr/>
              <p:nvPr/>
            </p:nvSpPr>
            <p:spPr>
              <a:xfrm>
                <a:off x="14173200" y="3810940"/>
                <a:ext cx="480553" cy="316236"/>
              </a:xfrm>
              <a:prstGeom prst="parallelogram">
                <a:avLst/>
              </a:prstGeom>
              <a:blipFill dpi="0" rotWithShape="1">
                <a:blip r:embed="rId7" cstate="print">
                  <a:extLst>
                    <a:ext uri="{28A0092B-C50C-407E-A947-70E740481C1C}">
                      <a14:useLocalDpi xmlns:a14="http://schemas.microsoft.com/office/drawing/2010/main" val="0"/>
                    </a:ext>
                  </a:extLst>
                </a:blip>
                <a:srcRect/>
                <a:stretch>
                  <a:fillRect/>
                </a:stretch>
              </a:blip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nvGrpSpPr>
              <p:cNvPr id="921" name="Group 920"/>
              <p:cNvGrpSpPr/>
              <p:nvPr/>
            </p:nvGrpSpPr>
            <p:grpSpPr>
              <a:xfrm>
                <a:off x="14218822" y="3842981"/>
                <a:ext cx="107813" cy="200725"/>
                <a:chOff x="14173200" y="3866223"/>
                <a:chExt cx="122004" cy="227146"/>
              </a:xfrm>
            </p:grpSpPr>
            <p:sp>
              <p:nvSpPr>
                <p:cNvPr id="922" name="Parallelogram 921"/>
                <p:cNvSpPr/>
                <p:nvPr/>
              </p:nvSpPr>
              <p:spPr>
                <a:xfrm>
                  <a:off x="14225729" y="3866223"/>
                  <a:ext cx="69475" cy="45719"/>
                </a:xfrm>
                <a:prstGeom prst="parallelogram">
                  <a:avLst/>
                </a:prstGeom>
                <a:solidFill>
                  <a:schemeClr val="accent6">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923" name="Parallelogram 922"/>
                <p:cNvSpPr/>
                <p:nvPr/>
              </p:nvSpPr>
              <p:spPr>
                <a:xfrm>
                  <a:off x="14208704" y="3924990"/>
                  <a:ext cx="69475" cy="45719"/>
                </a:xfrm>
                <a:prstGeom prst="parallelogram">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13500000" scaled="1"/>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924" name="Parallelogram 923"/>
                <p:cNvSpPr/>
                <p:nvPr/>
              </p:nvSpPr>
              <p:spPr>
                <a:xfrm>
                  <a:off x="14190225" y="3988883"/>
                  <a:ext cx="69475" cy="45719"/>
                </a:xfrm>
                <a:prstGeom prst="parallelogram">
                  <a:avLst/>
                </a:prstGeom>
                <a:solidFill>
                  <a:schemeClr val="tx1">
                    <a:lumMod val="65000"/>
                    <a:lumOff val="3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925" name="Parallelogram 924"/>
                <p:cNvSpPr/>
                <p:nvPr/>
              </p:nvSpPr>
              <p:spPr>
                <a:xfrm>
                  <a:off x="14173200" y="4047650"/>
                  <a:ext cx="69475" cy="45719"/>
                </a:xfrm>
                <a:prstGeom prst="parallelogram">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13500000" scaled="1"/>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926" name="Group 925"/>
          <p:cNvGrpSpPr/>
          <p:nvPr/>
        </p:nvGrpSpPr>
        <p:grpSpPr>
          <a:xfrm rot="16200000">
            <a:off x="7989582" y="3366782"/>
            <a:ext cx="450343" cy="481306"/>
            <a:chOff x="2514600" y="4724399"/>
            <a:chExt cx="609600" cy="651513"/>
          </a:xfrm>
        </p:grpSpPr>
        <p:sp>
          <p:nvSpPr>
            <p:cNvPr id="927" name="Arc 926"/>
            <p:cNvSpPr/>
            <p:nvPr/>
          </p:nvSpPr>
          <p:spPr>
            <a:xfrm>
              <a:off x="2667000" y="4876800"/>
              <a:ext cx="304800" cy="332742"/>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928" name="Arc 927"/>
            <p:cNvSpPr/>
            <p:nvPr/>
          </p:nvSpPr>
          <p:spPr>
            <a:xfrm>
              <a:off x="2590327" y="4800368"/>
              <a:ext cx="458147" cy="500147"/>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929" name="Arc 928"/>
            <p:cNvSpPr/>
            <p:nvPr/>
          </p:nvSpPr>
          <p:spPr>
            <a:xfrm>
              <a:off x="2514600" y="4724399"/>
              <a:ext cx="609600" cy="651513"/>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grpSp>
      <p:cxnSp>
        <p:nvCxnSpPr>
          <p:cNvPr id="930" name="Straight Connector 929"/>
          <p:cNvCxnSpPr/>
          <p:nvPr/>
        </p:nvCxnSpPr>
        <p:spPr>
          <a:xfrm>
            <a:off x="7563609" y="3070607"/>
            <a:ext cx="618752" cy="545496"/>
          </a:xfrm>
          <a:prstGeom prst="line">
            <a:avLst/>
          </a:prstGeom>
          <a:ln>
            <a:prstDash val="dash"/>
          </a:ln>
          <a:effectLst/>
        </p:spPr>
        <p:style>
          <a:lnRef idx="2">
            <a:schemeClr val="accent1"/>
          </a:lnRef>
          <a:fillRef idx="0">
            <a:schemeClr val="accent1"/>
          </a:fillRef>
          <a:effectRef idx="1">
            <a:schemeClr val="accent1"/>
          </a:effectRef>
          <a:fontRef idx="minor">
            <a:schemeClr val="tx1"/>
          </a:fontRef>
        </p:style>
      </p:cxnSp>
      <p:grpSp>
        <p:nvGrpSpPr>
          <p:cNvPr id="931" name="Group 930"/>
          <p:cNvGrpSpPr/>
          <p:nvPr/>
        </p:nvGrpSpPr>
        <p:grpSpPr>
          <a:xfrm rot="4330310">
            <a:off x="7420322" y="2866866"/>
            <a:ext cx="450343" cy="481306"/>
            <a:chOff x="2514600" y="4724399"/>
            <a:chExt cx="609600" cy="651513"/>
          </a:xfrm>
        </p:grpSpPr>
        <p:sp>
          <p:nvSpPr>
            <p:cNvPr id="932" name="Arc 931"/>
            <p:cNvSpPr/>
            <p:nvPr/>
          </p:nvSpPr>
          <p:spPr>
            <a:xfrm>
              <a:off x="2667000" y="4876800"/>
              <a:ext cx="304800" cy="332742"/>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933" name="Arc 932"/>
            <p:cNvSpPr/>
            <p:nvPr/>
          </p:nvSpPr>
          <p:spPr>
            <a:xfrm>
              <a:off x="2590327" y="4800368"/>
              <a:ext cx="458147" cy="500147"/>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934" name="Arc 933"/>
            <p:cNvSpPr/>
            <p:nvPr/>
          </p:nvSpPr>
          <p:spPr>
            <a:xfrm>
              <a:off x="2514600" y="4724399"/>
              <a:ext cx="609600" cy="651513"/>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grpSp>
      <p:sp>
        <p:nvSpPr>
          <p:cNvPr id="935" name="Can 934"/>
          <p:cNvSpPr/>
          <p:nvPr/>
        </p:nvSpPr>
        <p:spPr>
          <a:xfrm rot="5400000">
            <a:off x="6257219" y="2022766"/>
            <a:ext cx="695767" cy="1747755"/>
          </a:xfrm>
          <a:prstGeom prst="can">
            <a:avLst>
              <a:gd name="adj" fmla="val 11500"/>
            </a:avLst>
          </a:prstGeom>
          <a:solidFill>
            <a:srgbClr val="FFFFBF">
              <a:alpha val="63922"/>
            </a:srgbClr>
          </a:solidFill>
          <a:ln w="317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936" name="Can 935"/>
          <p:cNvSpPr/>
          <p:nvPr/>
        </p:nvSpPr>
        <p:spPr>
          <a:xfrm rot="5400000">
            <a:off x="6652845" y="2033084"/>
            <a:ext cx="286928" cy="1498240"/>
          </a:xfrm>
          <a:prstGeom prst="can">
            <a:avLst>
              <a:gd name="adj" fmla="val 11500"/>
            </a:avLst>
          </a:prstGeom>
          <a:solidFill>
            <a:srgbClr val="85D345">
              <a:alpha val="63922"/>
            </a:srgbClr>
          </a:solidFill>
          <a:ln w="3175">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937" name="Can 936"/>
          <p:cNvSpPr/>
          <p:nvPr/>
        </p:nvSpPr>
        <p:spPr>
          <a:xfrm rot="5400000">
            <a:off x="6717172" y="2353510"/>
            <a:ext cx="156264" cy="1496230"/>
          </a:xfrm>
          <a:prstGeom prst="can">
            <a:avLst>
              <a:gd name="adj" fmla="val 11500"/>
            </a:avLst>
          </a:prstGeom>
          <a:solidFill>
            <a:schemeClr val="accent1">
              <a:alpha val="63922"/>
            </a:schemeClr>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953" name="TextBox 952"/>
          <p:cNvSpPr txBox="1"/>
          <p:nvPr/>
        </p:nvSpPr>
        <p:spPr>
          <a:xfrm>
            <a:off x="6092988" y="2991087"/>
            <a:ext cx="1258067"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Best Efforts Internet</a:t>
            </a:r>
          </a:p>
        </p:txBody>
      </p:sp>
      <p:grpSp>
        <p:nvGrpSpPr>
          <p:cNvPr id="954" name="Group 953"/>
          <p:cNvGrpSpPr/>
          <p:nvPr/>
        </p:nvGrpSpPr>
        <p:grpSpPr>
          <a:xfrm>
            <a:off x="6929398" y="3160257"/>
            <a:ext cx="574057" cy="484284"/>
            <a:chOff x="2951382" y="240251"/>
            <a:chExt cx="1429512" cy="1108975"/>
          </a:xfrm>
        </p:grpSpPr>
        <p:pic>
          <p:nvPicPr>
            <p:cNvPr id="955" name="Picture 95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044080" y="240251"/>
              <a:ext cx="1230265" cy="1108975"/>
            </a:xfrm>
            <a:prstGeom prst="rect">
              <a:avLst/>
            </a:prstGeom>
            <a:effectLst>
              <a:outerShdw blurRad="50800" dist="38100" dir="2700000" algn="tl" rotWithShape="0">
                <a:prstClr val="black">
                  <a:alpha val="40000"/>
                </a:prstClr>
              </a:outerShdw>
              <a:softEdge rad="31750"/>
            </a:effectLst>
          </p:spPr>
        </p:pic>
        <p:sp>
          <p:nvSpPr>
            <p:cNvPr id="956" name="Oval 955"/>
            <p:cNvSpPr/>
            <p:nvPr/>
          </p:nvSpPr>
          <p:spPr>
            <a:xfrm>
              <a:off x="3083207" y="253358"/>
              <a:ext cx="1169489" cy="1029062"/>
            </a:xfrm>
            <a:prstGeom prst="ellipse">
              <a:avLst/>
            </a:prstGeom>
            <a:gradFill>
              <a:gsLst>
                <a:gs pos="0">
                  <a:srgbClr val="006032"/>
                </a:gs>
                <a:gs pos="34000">
                  <a:schemeClr val="bg1">
                    <a:lumMod val="95000"/>
                    <a:alpha val="59000"/>
                  </a:schemeClr>
                </a:gs>
                <a:gs pos="7000">
                  <a:srgbClr val="97C642">
                    <a:alpha val="89000"/>
                  </a:srgbClr>
                </a:gs>
                <a:gs pos="100000">
                  <a:schemeClr val="tx2">
                    <a:lumMod val="75000"/>
                  </a:schemeClr>
                </a:gs>
                <a:gs pos="88000">
                  <a:srgbClr val="00703C"/>
                </a:gs>
                <a:gs pos="62000">
                  <a:schemeClr val="bg1">
                    <a:alpha val="46000"/>
                  </a:schemeClr>
                </a:gs>
              </a:gsLst>
              <a:lin ang="30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sysClr val="windowText" lastClr="000000"/>
                </a:solidFill>
                <a:effectLst/>
                <a:uLnTx/>
                <a:uFillTx/>
              </a:endParaRPr>
            </a:p>
          </p:txBody>
        </p:sp>
        <p:grpSp>
          <p:nvGrpSpPr>
            <p:cNvPr id="957" name="Group 956"/>
            <p:cNvGrpSpPr/>
            <p:nvPr/>
          </p:nvGrpSpPr>
          <p:grpSpPr>
            <a:xfrm>
              <a:off x="2951382" y="734254"/>
              <a:ext cx="1429512" cy="263151"/>
              <a:chOff x="1972224" y="2478468"/>
              <a:chExt cx="3923780" cy="516473"/>
            </a:xfrm>
          </p:grpSpPr>
          <p:grpSp>
            <p:nvGrpSpPr>
              <p:cNvPr id="959" name="Group 958"/>
              <p:cNvGrpSpPr/>
              <p:nvPr/>
            </p:nvGrpSpPr>
            <p:grpSpPr>
              <a:xfrm>
                <a:off x="1972224" y="2531081"/>
                <a:ext cx="3923780" cy="411247"/>
                <a:chOff x="6249726" y="3927944"/>
                <a:chExt cx="4110826" cy="1382736"/>
              </a:xfrm>
            </p:grpSpPr>
            <p:sp>
              <p:nvSpPr>
                <p:cNvPr id="966" name="Block Arc 4"/>
                <p:cNvSpPr/>
                <p:nvPr/>
              </p:nvSpPr>
              <p:spPr>
                <a:xfrm>
                  <a:off x="6249726" y="3927944"/>
                  <a:ext cx="4110826" cy="624178"/>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2000">
                      <a:schemeClr val="accent1">
                        <a:lumMod val="5000"/>
                        <a:lumOff val="95000"/>
                        <a:alpha val="0"/>
                      </a:schemeClr>
                    </a:gs>
                    <a:gs pos="69000">
                      <a:schemeClr val="accent1">
                        <a:lumMod val="45000"/>
                        <a:lumOff val="55000"/>
                        <a:alpha val="24000"/>
                      </a:schemeClr>
                    </a:gs>
                    <a:gs pos="83000">
                      <a:schemeClr val="accent1">
                        <a:lumMod val="45000"/>
                        <a:lumOff val="55000"/>
                        <a:alpha val="58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967" name="Block Arc 5"/>
                <p:cNvSpPr/>
                <p:nvPr/>
              </p:nvSpPr>
              <p:spPr>
                <a:xfrm flipV="1">
                  <a:off x="6249726" y="4537415"/>
                  <a:ext cx="4110826" cy="773265"/>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960" name="Group 959"/>
              <p:cNvGrpSpPr/>
              <p:nvPr/>
            </p:nvGrpSpPr>
            <p:grpSpPr>
              <a:xfrm>
                <a:off x="2043075" y="2478468"/>
                <a:ext cx="3782079" cy="516473"/>
                <a:chOff x="1448289" y="4936465"/>
                <a:chExt cx="4180449" cy="516473"/>
              </a:xfrm>
            </p:grpSpPr>
            <p:sp>
              <p:nvSpPr>
                <p:cNvPr id="964"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965"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961" name="Group 960"/>
              <p:cNvGrpSpPr/>
              <p:nvPr/>
            </p:nvGrpSpPr>
            <p:grpSpPr>
              <a:xfrm flipH="1">
                <a:off x="2043075" y="2478468"/>
                <a:ext cx="3782079" cy="516473"/>
                <a:chOff x="1448289" y="4936465"/>
                <a:chExt cx="4180449" cy="516473"/>
              </a:xfrm>
            </p:grpSpPr>
            <p:sp>
              <p:nvSpPr>
                <p:cNvPr id="962"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963"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sp>
          <p:nvSpPr>
            <p:cNvPr id="958" name="TextBox 957"/>
            <p:cNvSpPr txBox="1"/>
            <p:nvPr/>
          </p:nvSpPr>
          <p:spPr>
            <a:xfrm>
              <a:off x="3111427" y="635626"/>
              <a:ext cx="1141812" cy="560911"/>
            </a:xfrm>
            <a:prstGeom prst="rect">
              <a:avLst/>
            </a:prstGeom>
            <a:noFill/>
          </p:spPr>
          <p:txBody>
            <a:bodyPr wrap="square" rtlCol="0">
              <a:prstTxWarp prst="textArchUp">
                <a:avLst/>
              </a:prstTxWarp>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w="3175">
                    <a:solidFill>
                      <a:srgbClr val="FFFF00"/>
                    </a:solidFill>
                  </a:ln>
                  <a:solidFill>
                    <a:schemeClr val="bg1"/>
                  </a:solidFill>
                  <a:effectLst>
                    <a:outerShdw blurRad="38100" dist="38100" dir="2700000" algn="tl">
                      <a:srgbClr val="000000">
                        <a:alpha val="43137"/>
                      </a:srgbClr>
                    </a:outerShdw>
                  </a:effectLst>
                  <a:uLnTx/>
                  <a:uFillTx/>
                </a:rPr>
                <a:t>Internet</a:t>
              </a:r>
            </a:p>
          </p:txBody>
        </p:sp>
      </p:grpSp>
      <p:sp>
        <p:nvSpPr>
          <p:cNvPr id="968" name="TextBox 967"/>
          <p:cNvSpPr txBox="1"/>
          <p:nvPr/>
        </p:nvSpPr>
        <p:spPr>
          <a:xfrm>
            <a:off x="5990159" y="2662543"/>
            <a:ext cx="1581016"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Broadband Assured Service</a:t>
            </a:r>
          </a:p>
        </p:txBody>
      </p:sp>
      <p:sp>
        <p:nvSpPr>
          <p:cNvPr id="1000" name="TextBox 999"/>
          <p:cNvSpPr txBox="1"/>
          <p:nvPr/>
        </p:nvSpPr>
        <p:spPr>
          <a:xfrm>
            <a:off x="7743116" y="2371316"/>
            <a:ext cx="746537" cy="36933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900" i="0" u="none" strike="noStrike" kern="0" cap="none" spc="0" normalizeH="0" baseline="0" noProof="0" dirty="0">
                <a:ln>
                  <a:noFill/>
                </a:ln>
                <a:solidFill>
                  <a:sysClr val="windowText" lastClr="000000"/>
                </a:solidFill>
                <a:effectLst/>
                <a:uLnTx/>
                <a:uFillTx/>
              </a:rPr>
              <a:t>Broadband Gateway</a:t>
            </a:r>
          </a:p>
        </p:txBody>
      </p:sp>
      <p:grpSp>
        <p:nvGrpSpPr>
          <p:cNvPr id="1001" name="Group 1000"/>
          <p:cNvGrpSpPr/>
          <p:nvPr/>
        </p:nvGrpSpPr>
        <p:grpSpPr>
          <a:xfrm>
            <a:off x="7493181" y="2476480"/>
            <a:ext cx="288177" cy="765034"/>
            <a:chOff x="13716002" y="2933396"/>
            <a:chExt cx="627261" cy="874933"/>
          </a:xfrm>
        </p:grpSpPr>
        <p:sp>
          <p:nvSpPr>
            <p:cNvPr id="1002" name="Rectangle 1001"/>
            <p:cNvSpPr/>
            <p:nvPr/>
          </p:nvSpPr>
          <p:spPr>
            <a:xfrm rot="16200000" flipH="1">
              <a:off x="13592166" y="3057232"/>
              <a:ext cx="874933" cy="627261"/>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003" name="Rectangle 1002"/>
            <p:cNvSpPr/>
            <p:nvPr/>
          </p:nvSpPr>
          <p:spPr>
            <a:xfrm rot="16200000" flipH="1">
              <a:off x="13845990" y="2931021"/>
              <a:ext cx="44820" cy="124668"/>
            </a:xfrm>
            <a:prstGeom prst="rect">
              <a:avLst/>
            </a:prstGeom>
            <a:solidFill>
              <a:srgbClr val="00703C"/>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sp>
        <p:nvSpPr>
          <p:cNvPr id="1013" name="TextBox 1012"/>
          <p:cNvSpPr txBox="1"/>
          <p:nvPr/>
        </p:nvSpPr>
        <p:spPr>
          <a:xfrm>
            <a:off x="6179172" y="2327872"/>
            <a:ext cx="1258067"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sng" strike="noStrike" kern="0" cap="none" spc="0" normalizeH="0" baseline="0" noProof="0" dirty="0">
                <a:ln>
                  <a:noFill/>
                </a:ln>
                <a:solidFill>
                  <a:srgbClr val="00703C"/>
                </a:solidFill>
                <a:effectLst/>
                <a:uLnTx/>
                <a:uFillTx/>
              </a:rPr>
              <a:t>Physical Connectivity</a:t>
            </a:r>
            <a:endParaRPr kumimoji="0" lang="en-US" sz="900" b="1" i="0" u="none" strike="noStrike" kern="0" cap="none" spc="0" normalizeH="0" baseline="0" noProof="0" dirty="0">
              <a:ln>
                <a:noFill/>
              </a:ln>
              <a:solidFill>
                <a:schemeClr val="tx1">
                  <a:lumMod val="65000"/>
                  <a:lumOff val="35000"/>
                </a:schemeClr>
              </a:solidFill>
              <a:effectLst/>
              <a:uLnTx/>
              <a:uFillTx/>
            </a:endParaRPr>
          </a:p>
        </p:txBody>
      </p:sp>
      <p:sp>
        <p:nvSpPr>
          <p:cNvPr id="1016" name="TextBox 1015"/>
          <p:cNvSpPr txBox="1"/>
          <p:nvPr/>
        </p:nvSpPr>
        <p:spPr>
          <a:xfrm>
            <a:off x="7563196" y="2191779"/>
            <a:ext cx="1464739" cy="253916"/>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solidFill>
                  <a:sysClr val="windowText" lastClr="000000"/>
                </a:solidFill>
                <a:effectLst/>
                <a:uLnTx/>
                <a:uFillTx/>
              </a:rPr>
              <a:t>Customer Premises</a:t>
            </a:r>
          </a:p>
        </p:txBody>
      </p:sp>
      <p:sp>
        <p:nvSpPr>
          <p:cNvPr id="1017" name="TextBox 1016"/>
          <p:cNvSpPr txBox="1"/>
          <p:nvPr/>
        </p:nvSpPr>
        <p:spPr>
          <a:xfrm>
            <a:off x="8192403" y="3279326"/>
            <a:ext cx="746537"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ysClr val="windowText" lastClr="000000"/>
                </a:solidFill>
                <a:effectLst/>
                <a:uLnTx/>
                <a:uFillTx/>
              </a:rPr>
              <a:t>Managed Devices</a:t>
            </a:r>
          </a:p>
        </p:txBody>
      </p:sp>
      <p:sp>
        <p:nvSpPr>
          <p:cNvPr id="1019" name="TextBox 1018"/>
          <p:cNvSpPr txBox="1"/>
          <p:nvPr/>
        </p:nvSpPr>
        <p:spPr>
          <a:xfrm>
            <a:off x="7669300" y="2792510"/>
            <a:ext cx="940764"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ysClr val="windowText" lastClr="000000"/>
                </a:solidFill>
                <a:effectLst/>
                <a:uLnTx/>
                <a:uFillTx/>
              </a:rPr>
              <a:t>Wired or Wi-Fi</a:t>
            </a:r>
          </a:p>
        </p:txBody>
      </p:sp>
      <p:grpSp>
        <p:nvGrpSpPr>
          <p:cNvPr id="455" name="Group 454"/>
          <p:cNvGrpSpPr/>
          <p:nvPr/>
        </p:nvGrpSpPr>
        <p:grpSpPr>
          <a:xfrm>
            <a:off x="5391603" y="2421425"/>
            <a:ext cx="758392" cy="860432"/>
            <a:chOff x="4947217" y="4893612"/>
            <a:chExt cx="714599" cy="810747"/>
          </a:xfrm>
        </p:grpSpPr>
        <p:grpSp>
          <p:nvGrpSpPr>
            <p:cNvPr id="721" name="Group 720"/>
            <p:cNvGrpSpPr/>
            <p:nvPr/>
          </p:nvGrpSpPr>
          <p:grpSpPr>
            <a:xfrm>
              <a:off x="4947217" y="4893612"/>
              <a:ext cx="714599" cy="45719"/>
              <a:chOff x="6289862" y="4750080"/>
              <a:chExt cx="1079630" cy="63117"/>
            </a:xfrm>
          </p:grpSpPr>
          <p:sp>
            <p:nvSpPr>
              <p:cNvPr id="760" name="Trapezoid 759"/>
              <p:cNvSpPr/>
              <p:nvPr/>
            </p:nvSpPr>
            <p:spPr>
              <a:xfrm>
                <a:off x="6291193" y="4750080"/>
                <a:ext cx="1078299" cy="58543"/>
              </a:xfrm>
              <a:prstGeom prst="trapezoid">
                <a:avLst>
                  <a:gd name="adj" fmla="val 311608"/>
                </a:avLst>
              </a:prstGeom>
              <a:pattFill prst="narHorz">
                <a:fgClr>
                  <a:schemeClr val="accent6">
                    <a:lumMod val="50000"/>
                  </a:schemeClr>
                </a:fgClr>
                <a:bgClr>
                  <a:schemeClr val="accent6">
                    <a:lumMod val="60000"/>
                    <a:lumOff val="40000"/>
                  </a:schemeClr>
                </a:bgClr>
              </a:patt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761" name="Straight Connector 760"/>
              <p:cNvCxnSpPr/>
              <p:nvPr/>
            </p:nvCxnSpPr>
            <p:spPr>
              <a:xfrm>
                <a:off x="6289862" y="4813197"/>
                <a:ext cx="1079630" cy="0"/>
              </a:xfrm>
              <a:prstGeom prst="line">
                <a:avLst/>
              </a:prstGeom>
              <a:ln w="6350">
                <a:solidFill>
                  <a:srgbClr val="87460A"/>
                </a:solidFill>
              </a:ln>
            </p:spPr>
            <p:style>
              <a:lnRef idx="1">
                <a:schemeClr val="accent1"/>
              </a:lnRef>
              <a:fillRef idx="0">
                <a:schemeClr val="accent1"/>
              </a:fillRef>
              <a:effectRef idx="0">
                <a:schemeClr val="accent1"/>
              </a:effectRef>
              <a:fontRef idx="minor">
                <a:schemeClr val="tx1"/>
              </a:fontRef>
            </p:style>
          </p:cxnSp>
        </p:grpSp>
        <p:sp>
          <p:nvSpPr>
            <p:cNvPr id="722" name="Rectangle 721"/>
            <p:cNvSpPr/>
            <p:nvPr/>
          </p:nvSpPr>
          <p:spPr>
            <a:xfrm>
              <a:off x="4994900" y="5281428"/>
              <a:ext cx="619233" cy="422931"/>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23" name="Group 722"/>
            <p:cNvGrpSpPr/>
            <p:nvPr/>
          </p:nvGrpSpPr>
          <p:grpSpPr>
            <a:xfrm>
              <a:off x="5240080" y="5346945"/>
              <a:ext cx="128872" cy="95178"/>
              <a:chOff x="3117852" y="3657600"/>
              <a:chExt cx="160014" cy="103503"/>
            </a:xfrm>
          </p:grpSpPr>
          <p:grpSp>
            <p:nvGrpSpPr>
              <p:cNvPr id="754" name="Group 753"/>
              <p:cNvGrpSpPr/>
              <p:nvPr/>
            </p:nvGrpSpPr>
            <p:grpSpPr>
              <a:xfrm>
                <a:off x="3117852" y="3657600"/>
                <a:ext cx="160014" cy="45719"/>
                <a:chOff x="3117852" y="3657600"/>
                <a:chExt cx="533400" cy="152402"/>
              </a:xfrm>
            </p:grpSpPr>
            <p:sp>
              <p:nvSpPr>
                <p:cNvPr id="758" name="Rectangle 75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59" name="Rectangle 75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755" name="Group 754"/>
              <p:cNvGrpSpPr/>
              <p:nvPr/>
            </p:nvGrpSpPr>
            <p:grpSpPr>
              <a:xfrm>
                <a:off x="3117852" y="3715384"/>
                <a:ext cx="160014" cy="45719"/>
                <a:chOff x="3117852" y="3657600"/>
                <a:chExt cx="533400" cy="152402"/>
              </a:xfrm>
            </p:grpSpPr>
            <p:sp>
              <p:nvSpPr>
                <p:cNvPr id="756" name="Rectangle 75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57" name="Rectangle 75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724" name="Rectangle 723"/>
            <p:cNvSpPr/>
            <p:nvPr/>
          </p:nvSpPr>
          <p:spPr>
            <a:xfrm>
              <a:off x="4992604" y="5222517"/>
              <a:ext cx="623824" cy="224121"/>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25" name="Group 724"/>
            <p:cNvGrpSpPr/>
            <p:nvPr/>
          </p:nvGrpSpPr>
          <p:grpSpPr>
            <a:xfrm>
              <a:off x="4995819" y="5236686"/>
              <a:ext cx="617395" cy="209952"/>
              <a:chOff x="1474354" y="3428122"/>
              <a:chExt cx="764055" cy="730555"/>
            </a:xfrm>
          </p:grpSpPr>
          <p:grpSp>
            <p:nvGrpSpPr>
              <p:cNvPr id="744" name="Group 743"/>
              <p:cNvGrpSpPr/>
              <p:nvPr/>
            </p:nvGrpSpPr>
            <p:grpSpPr>
              <a:xfrm>
                <a:off x="1857750" y="3428336"/>
                <a:ext cx="380659" cy="730341"/>
                <a:chOff x="1986817" y="2910320"/>
                <a:chExt cx="1146811" cy="860963"/>
              </a:xfrm>
              <a:effectLst>
                <a:outerShdw blurRad="50800" dist="38100" dir="2700000" algn="tl" rotWithShape="0">
                  <a:prstClr val="black">
                    <a:alpha val="40000"/>
                  </a:prstClr>
                </a:outerShdw>
              </a:effectLst>
            </p:grpSpPr>
            <p:sp>
              <p:nvSpPr>
                <p:cNvPr id="750" name="Rectangle 749"/>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51" name="Rectangle 750"/>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52" name="Rectangle 751"/>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53" name="Rectangle 752"/>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745" name="Group 744"/>
              <p:cNvGrpSpPr/>
              <p:nvPr/>
            </p:nvGrpSpPr>
            <p:grpSpPr>
              <a:xfrm>
                <a:off x="1474354" y="3428122"/>
                <a:ext cx="380659" cy="730341"/>
                <a:chOff x="1986817" y="2910320"/>
                <a:chExt cx="1146811" cy="860963"/>
              </a:xfrm>
              <a:effectLst>
                <a:outerShdw blurRad="50800" dist="38100" dir="2700000" algn="tl" rotWithShape="0">
                  <a:prstClr val="black">
                    <a:alpha val="40000"/>
                  </a:prstClr>
                </a:outerShdw>
              </a:effectLst>
            </p:grpSpPr>
            <p:sp>
              <p:nvSpPr>
                <p:cNvPr id="746" name="Rectangle 745"/>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47" name="Rectangle 746"/>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48" name="Rectangle 747"/>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49" name="Rectangle 748"/>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726" name="Rectangle 725"/>
            <p:cNvSpPr/>
            <p:nvPr/>
          </p:nvSpPr>
          <p:spPr>
            <a:xfrm>
              <a:off x="4994900" y="5234015"/>
              <a:ext cx="619233" cy="4474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27" name="Rectangle 726"/>
            <p:cNvSpPr/>
            <p:nvPr/>
          </p:nvSpPr>
          <p:spPr>
            <a:xfrm>
              <a:off x="4992604" y="4964796"/>
              <a:ext cx="623824" cy="47249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28" name="Group 727"/>
            <p:cNvGrpSpPr/>
            <p:nvPr/>
          </p:nvGrpSpPr>
          <p:grpSpPr>
            <a:xfrm>
              <a:off x="5240080" y="5343709"/>
              <a:ext cx="128872" cy="95178"/>
              <a:chOff x="3117852" y="3657600"/>
              <a:chExt cx="160014" cy="103503"/>
            </a:xfrm>
          </p:grpSpPr>
          <p:grpSp>
            <p:nvGrpSpPr>
              <p:cNvPr id="738" name="Group 737"/>
              <p:cNvGrpSpPr/>
              <p:nvPr/>
            </p:nvGrpSpPr>
            <p:grpSpPr>
              <a:xfrm>
                <a:off x="3117852" y="3657600"/>
                <a:ext cx="160014" cy="45719"/>
                <a:chOff x="3117852" y="3657600"/>
                <a:chExt cx="533400" cy="152402"/>
              </a:xfrm>
            </p:grpSpPr>
            <p:sp>
              <p:nvSpPr>
                <p:cNvPr id="742" name="Rectangle 74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43" name="Rectangle 74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739" name="Group 738"/>
              <p:cNvGrpSpPr/>
              <p:nvPr/>
            </p:nvGrpSpPr>
            <p:grpSpPr>
              <a:xfrm>
                <a:off x="3117852" y="3715384"/>
                <a:ext cx="160014" cy="45719"/>
                <a:chOff x="3117852" y="3657600"/>
                <a:chExt cx="533400" cy="152402"/>
              </a:xfrm>
            </p:grpSpPr>
            <p:sp>
              <p:nvSpPr>
                <p:cNvPr id="740" name="Rectangle 73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41" name="Rectangle 74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729" name="Rectangle 728"/>
            <p:cNvSpPr/>
            <p:nvPr/>
          </p:nvSpPr>
          <p:spPr>
            <a:xfrm>
              <a:off x="4994900" y="5445433"/>
              <a:ext cx="619233" cy="4474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30" name="Rectangle 729"/>
            <p:cNvSpPr/>
            <p:nvPr/>
          </p:nvSpPr>
          <p:spPr>
            <a:xfrm>
              <a:off x="4994900" y="4941065"/>
              <a:ext cx="619233" cy="4474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31" name="Rectangle 730"/>
            <p:cNvSpPr/>
            <p:nvPr/>
          </p:nvSpPr>
          <p:spPr>
            <a:xfrm>
              <a:off x="4992604" y="4932915"/>
              <a:ext cx="623824" cy="764753"/>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32" name="Rectangle 731"/>
            <p:cNvSpPr/>
            <p:nvPr/>
          </p:nvSpPr>
          <p:spPr>
            <a:xfrm>
              <a:off x="4994900" y="4982931"/>
              <a:ext cx="619233" cy="247775"/>
            </a:xfrm>
            <a:prstGeom prst="rect">
              <a:avLst/>
            </a:prstGeom>
            <a:no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a:ea typeface="+mn-ea"/>
                  <a:cs typeface="+mn-cs"/>
                </a:rPr>
                <a:t>PoP / CO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a:ea typeface="+mn-ea"/>
                  <a:cs typeface="+mn-cs"/>
                </a:rPr>
                <a:t>Data Center</a:t>
              </a:r>
            </a:p>
          </p:txBody>
        </p:sp>
        <p:grpSp>
          <p:nvGrpSpPr>
            <p:cNvPr id="733" name="Group 732"/>
            <p:cNvGrpSpPr/>
            <p:nvPr/>
          </p:nvGrpSpPr>
          <p:grpSpPr>
            <a:xfrm>
              <a:off x="5164862" y="5486152"/>
              <a:ext cx="279309" cy="211516"/>
              <a:chOff x="5384386" y="5683165"/>
              <a:chExt cx="279309" cy="211516"/>
            </a:xfrm>
          </p:grpSpPr>
          <p:sp>
            <p:nvSpPr>
              <p:cNvPr id="734" name="Rectangle 733"/>
              <p:cNvSpPr/>
              <p:nvPr/>
            </p:nvSpPr>
            <p:spPr>
              <a:xfrm>
                <a:off x="5391052" y="5709182"/>
                <a:ext cx="272643" cy="185499"/>
              </a:xfrm>
              <a:prstGeom prst="rect">
                <a:avLst/>
              </a:prstGeom>
              <a:solidFill>
                <a:srgbClr val="00703C">
                  <a:alpha val="40000"/>
                </a:srgb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35" name="Group 734"/>
              <p:cNvGrpSpPr/>
              <p:nvPr/>
            </p:nvGrpSpPr>
            <p:grpSpPr>
              <a:xfrm>
                <a:off x="5384386" y="5683165"/>
                <a:ext cx="269757" cy="209890"/>
                <a:chOff x="1986817" y="2910320"/>
                <a:chExt cx="570728" cy="860963"/>
              </a:xfrm>
              <a:effectLst>
                <a:outerShdw blurRad="50800" dist="38100" dir="2700000" algn="tl" rotWithShape="0">
                  <a:prstClr val="black">
                    <a:alpha val="40000"/>
                  </a:prstClr>
                </a:outerShdw>
              </a:effectLst>
            </p:grpSpPr>
            <p:sp>
              <p:nvSpPr>
                <p:cNvPr id="736" name="Rectangle 735"/>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37" name="Rectangle 736"/>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grpSp>
      </p:grpSp>
      <p:cxnSp>
        <p:nvCxnSpPr>
          <p:cNvPr id="461" name="Straight Connector 460"/>
          <p:cNvCxnSpPr/>
          <p:nvPr/>
        </p:nvCxnSpPr>
        <p:spPr>
          <a:xfrm flipH="1">
            <a:off x="5254891" y="3114515"/>
            <a:ext cx="259015" cy="1119891"/>
          </a:xfrm>
          <a:prstGeom prst="line">
            <a:avLst/>
          </a:prstGeom>
          <a:ln w="28575">
            <a:prstDash val="sysDot"/>
          </a:ln>
          <a:effectLst/>
        </p:spPr>
        <p:style>
          <a:lnRef idx="2">
            <a:schemeClr val="accent1"/>
          </a:lnRef>
          <a:fillRef idx="0">
            <a:schemeClr val="accent1"/>
          </a:fillRef>
          <a:effectRef idx="1">
            <a:schemeClr val="accent1"/>
          </a:effectRef>
          <a:fontRef idx="minor">
            <a:schemeClr val="tx1"/>
          </a:fontRef>
        </p:style>
      </p:cxnSp>
      <p:cxnSp>
        <p:nvCxnSpPr>
          <p:cNvPr id="462" name="Straight Connector 461"/>
          <p:cNvCxnSpPr/>
          <p:nvPr/>
        </p:nvCxnSpPr>
        <p:spPr>
          <a:xfrm>
            <a:off x="5507643" y="3122371"/>
            <a:ext cx="649471" cy="0"/>
          </a:xfrm>
          <a:prstGeom prst="line">
            <a:avLst/>
          </a:prstGeom>
          <a:ln w="28575">
            <a:prstDash val="sysDot"/>
          </a:ln>
          <a:effectLst/>
        </p:spPr>
        <p:style>
          <a:lnRef idx="2">
            <a:schemeClr val="accent1"/>
          </a:lnRef>
          <a:fillRef idx="0">
            <a:schemeClr val="accent1"/>
          </a:fillRef>
          <a:effectRef idx="1">
            <a:schemeClr val="accent1"/>
          </a:effectRef>
          <a:fontRef idx="minor">
            <a:schemeClr val="tx1"/>
          </a:fontRef>
        </p:style>
      </p:cxnSp>
      <p:grpSp>
        <p:nvGrpSpPr>
          <p:cNvPr id="464" name="Group 463"/>
          <p:cNvGrpSpPr/>
          <p:nvPr/>
        </p:nvGrpSpPr>
        <p:grpSpPr>
          <a:xfrm>
            <a:off x="3733800" y="2452194"/>
            <a:ext cx="731504" cy="911375"/>
            <a:chOff x="3451239" y="3343961"/>
            <a:chExt cx="780199" cy="994851"/>
          </a:xfrm>
        </p:grpSpPr>
        <p:grpSp>
          <p:nvGrpSpPr>
            <p:cNvPr id="558" name="Group 557"/>
            <p:cNvGrpSpPr/>
            <p:nvPr/>
          </p:nvGrpSpPr>
          <p:grpSpPr>
            <a:xfrm>
              <a:off x="3781031" y="3496755"/>
              <a:ext cx="160014" cy="217634"/>
              <a:chOff x="3117852" y="3657600"/>
              <a:chExt cx="160014" cy="217634"/>
            </a:xfrm>
          </p:grpSpPr>
          <p:grpSp>
            <p:nvGrpSpPr>
              <p:cNvPr id="679" name="Group 678"/>
              <p:cNvGrpSpPr/>
              <p:nvPr/>
            </p:nvGrpSpPr>
            <p:grpSpPr>
              <a:xfrm>
                <a:off x="3117852" y="3657600"/>
                <a:ext cx="160014" cy="103503"/>
                <a:chOff x="3117852" y="3657600"/>
                <a:chExt cx="160014" cy="103503"/>
              </a:xfrm>
            </p:grpSpPr>
            <p:grpSp>
              <p:nvGrpSpPr>
                <p:cNvPr id="687" name="Group 686"/>
                <p:cNvGrpSpPr/>
                <p:nvPr/>
              </p:nvGrpSpPr>
              <p:grpSpPr>
                <a:xfrm>
                  <a:off x="3117852" y="3657600"/>
                  <a:ext cx="160014" cy="45719"/>
                  <a:chOff x="3117852" y="3657600"/>
                  <a:chExt cx="533400" cy="152402"/>
                </a:xfrm>
              </p:grpSpPr>
              <p:sp>
                <p:nvSpPr>
                  <p:cNvPr id="691" name="Rectangle 69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692" name="Rectangle 69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688" name="Group 687"/>
                <p:cNvGrpSpPr/>
                <p:nvPr/>
              </p:nvGrpSpPr>
              <p:grpSpPr>
                <a:xfrm>
                  <a:off x="3117852" y="3715384"/>
                  <a:ext cx="160014" cy="45719"/>
                  <a:chOff x="3117852" y="3657600"/>
                  <a:chExt cx="533400" cy="152402"/>
                </a:xfrm>
              </p:grpSpPr>
              <p:sp>
                <p:nvSpPr>
                  <p:cNvPr id="689" name="Rectangle 68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690" name="Rectangle 68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680" name="Group 679"/>
              <p:cNvGrpSpPr/>
              <p:nvPr/>
            </p:nvGrpSpPr>
            <p:grpSpPr>
              <a:xfrm>
                <a:off x="3117852" y="3771731"/>
                <a:ext cx="160014" cy="103503"/>
                <a:chOff x="3270252" y="3810000"/>
                <a:chExt cx="160014" cy="103503"/>
              </a:xfrm>
            </p:grpSpPr>
            <p:grpSp>
              <p:nvGrpSpPr>
                <p:cNvPr id="681" name="Group 680"/>
                <p:cNvGrpSpPr/>
                <p:nvPr/>
              </p:nvGrpSpPr>
              <p:grpSpPr>
                <a:xfrm>
                  <a:off x="3270252" y="3810000"/>
                  <a:ext cx="160014" cy="45719"/>
                  <a:chOff x="3117852" y="3657600"/>
                  <a:chExt cx="533400" cy="152402"/>
                </a:xfrm>
              </p:grpSpPr>
              <p:sp>
                <p:nvSpPr>
                  <p:cNvPr id="685" name="Rectangle 68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686" name="Rectangle 68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682" name="Group 681"/>
                <p:cNvGrpSpPr/>
                <p:nvPr/>
              </p:nvGrpSpPr>
              <p:grpSpPr>
                <a:xfrm>
                  <a:off x="3270252" y="3867784"/>
                  <a:ext cx="160014" cy="45719"/>
                  <a:chOff x="3117852" y="3657600"/>
                  <a:chExt cx="533400" cy="152402"/>
                </a:xfrm>
              </p:grpSpPr>
              <p:sp>
                <p:nvSpPr>
                  <p:cNvPr id="683" name="Rectangle 68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684" name="Rectangle 68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559" name="Group 558"/>
            <p:cNvGrpSpPr/>
            <p:nvPr/>
          </p:nvGrpSpPr>
          <p:grpSpPr>
            <a:xfrm>
              <a:off x="3519054" y="3496755"/>
              <a:ext cx="160014" cy="217634"/>
              <a:chOff x="3117852" y="3657600"/>
              <a:chExt cx="160014" cy="217634"/>
            </a:xfrm>
          </p:grpSpPr>
          <p:grpSp>
            <p:nvGrpSpPr>
              <p:cNvPr id="665" name="Group 664"/>
              <p:cNvGrpSpPr/>
              <p:nvPr/>
            </p:nvGrpSpPr>
            <p:grpSpPr>
              <a:xfrm>
                <a:off x="3117852" y="3657600"/>
                <a:ext cx="160014" cy="103503"/>
                <a:chOff x="3117852" y="3657600"/>
                <a:chExt cx="160014" cy="103503"/>
              </a:xfrm>
            </p:grpSpPr>
            <p:grpSp>
              <p:nvGrpSpPr>
                <p:cNvPr id="673" name="Group 672"/>
                <p:cNvGrpSpPr/>
                <p:nvPr/>
              </p:nvGrpSpPr>
              <p:grpSpPr>
                <a:xfrm>
                  <a:off x="3117852" y="3657600"/>
                  <a:ext cx="160014" cy="45719"/>
                  <a:chOff x="3117852" y="3657600"/>
                  <a:chExt cx="533400" cy="152402"/>
                </a:xfrm>
              </p:grpSpPr>
              <p:sp>
                <p:nvSpPr>
                  <p:cNvPr id="677" name="Rectangle 67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678" name="Rectangle 67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674" name="Group 673"/>
                <p:cNvGrpSpPr/>
                <p:nvPr/>
              </p:nvGrpSpPr>
              <p:grpSpPr>
                <a:xfrm>
                  <a:off x="3117852" y="3715384"/>
                  <a:ext cx="160014" cy="45719"/>
                  <a:chOff x="3117852" y="3657600"/>
                  <a:chExt cx="533400" cy="152402"/>
                </a:xfrm>
              </p:grpSpPr>
              <p:sp>
                <p:nvSpPr>
                  <p:cNvPr id="675" name="Rectangle 67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676" name="Rectangle 67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666" name="Group 665"/>
              <p:cNvGrpSpPr/>
              <p:nvPr/>
            </p:nvGrpSpPr>
            <p:grpSpPr>
              <a:xfrm>
                <a:off x="3117852" y="3771731"/>
                <a:ext cx="160014" cy="103503"/>
                <a:chOff x="3270252" y="3810000"/>
                <a:chExt cx="160014" cy="103503"/>
              </a:xfrm>
            </p:grpSpPr>
            <p:grpSp>
              <p:nvGrpSpPr>
                <p:cNvPr id="667" name="Group 666"/>
                <p:cNvGrpSpPr/>
                <p:nvPr/>
              </p:nvGrpSpPr>
              <p:grpSpPr>
                <a:xfrm>
                  <a:off x="3270252" y="3810000"/>
                  <a:ext cx="160014" cy="45719"/>
                  <a:chOff x="3117852" y="3657600"/>
                  <a:chExt cx="533400" cy="152402"/>
                </a:xfrm>
              </p:grpSpPr>
              <p:sp>
                <p:nvSpPr>
                  <p:cNvPr id="671" name="Rectangle 67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672" name="Rectangle 67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668" name="Group 667"/>
                <p:cNvGrpSpPr/>
                <p:nvPr/>
              </p:nvGrpSpPr>
              <p:grpSpPr>
                <a:xfrm>
                  <a:off x="3270252" y="3867784"/>
                  <a:ext cx="160014" cy="45719"/>
                  <a:chOff x="3117852" y="3657600"/>
                  <a:chExt cx="533400" cy="152402"/>
                </a:xfrm>
              </p:grpSpPr>
              <p:sp>
                <p:nvSpPr>
                  <p:cNvPr id="669" name="Rectangle 66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670" name="Rectangle 66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560" name="Group 559"/>
            <p:cNvGrpSpPr/>
            <p:nvPr/>
          </p:nvGrpSpPr>
          <p:grpSpPr>
            <a:xfrm>
              <a:off x="3624335" y="3495657"/>
              <a:ext cx="160014" cy="217634"/>
              <a:chOff x="3117852" y="3657600"/>
              <a:chExt cx="160014" cy="217634"/>
            </a:xfrm>
          </p:grpSpPr>
          <p:grpSp>
            <p:nvGrpSpPr>
              <p:cNvPr id="651" name="Group 650"/>
              <p:cNvGrpSpPr/>
              <p:nvPr/>
            </p:nvGrpSpPr>
            <p:grpSpPr>
              <a:xfrm>
                <a:off x="3117852" y="3657600"/>
                <a:ext cx="160014" cy="103503"/>
                <a:chOff x="3117852" y="3657600"/>
                <a:chExt cx="160014" cy="103503"/>
              </a:xfrm>
            </p:grpSpPr>
            <p:grpSp>
              <p:nvGrpSpPr>
                <p:cNvPr id="659" name="Group 658"/>
                <p:cNvGrpSpPr/>
                <p:nvPr/>
              </p:nvGrpSpPr>
              <p:grpSpPr>
                <a:xfrm>
                  <a:off x="3117852" y="3657600"/>
                  <a:ext cx="160014" cy="45719"/>
                  <a:chOff x="3117852" y="3657600"/>
                  <a:chExt cx="533400" cy="152402"/>
                </a:xfrm>
              </p:grpSpPr>
              <p:sp>
                <p:nvSpPr>
                  <p:cNvPr id="663" name="Rectangle 66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664" name="Rectangle 66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660" name="Group 659"/>
                <p:cNvGrpSpPr/>
                <p:nvPr/>
              </p:nvGrpSpPr>
              <p:grpSpPr>
                <a:xfrm>
                  <a:off x="3117852" y="3715384"/>
                  <a:ext cx="160014" cy="45719"/>
                  <a:chOff x="3117852" y="3657600"/>
                  <a:chExt cx="533400" cy="152402"/>
                </a:xfrm>
              </p:grpSpPr>
              <p:sp>
                <p:nvSpPr>
                  <p:cNvPr id="661" name="Rectangle 66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662" name="Rectangle 66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652" name="Group 651"/>
              <p:cNvGrpSpPr/>
              <p:nvPr/>
            </p:nvGrpSpPr>
            <p:grpSpPr>
              <a:xfrm>
                <a:off x="3117852" y="3771731"/>
                <a:ext cx="160014" cy="103503"/>
                <a:chOff x="3270252" y="3810000"/>
                <a:chExt cx="160014" cy="103503"/>
              </a:xfrm>
            </p:grpSpPr>
            <p:grpSp>
              <p:nvGrpSpPr>
                <p:cNvPr id="653" name="Group 652"/>
                <p:cNvGrpSpPr/>
                <p:nvPr/>
              </p:nvGrpSpPr>
              <p:grpSpPr>
                <a:xfrm>
                  <a:off x="3270252" y="3810000"/>
                  <a:ext cx="160014" cy="45719"/>
                  <a:chOff x="3117852" y="3657600"/>
                  <a:chExt cx="533400" cy="152402"/>
                </a:xfrm>
              </p:grpSpPr>
              <p:sp>
                <p:nvSpPr>
                  <p:cNvPr id="657" name="Rectangle 65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658" name="Rectangle 65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654" name="Group 653"/>
                <p:cNvGrpSpPr/>
                <p:nvPr/>
              </p:nvGrpSpPr>
              <p:grpSpPr>
                <a:xfrm>
                  <a:off x="3270252" y="3867784"/>
                  <a:ext cx="160014" cy="45719"/>
                  <a:chOff x="3117852" y="3657600"/>
                  <a:chExt cx="533400" cy="152402"/>
                </a:xfrm>
              </p:grpSpPr>
              <p:sp>
                <p:nvSpPr>
                  <p:cNvPr id="655" name="Rectangle 65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656" name="Rectangle 65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561" name="Group 560"/>
            <p:cNvGrpSpPr/>
            <p:nvPr/>
          </p:nvGrpSpPr>
          <p:grpSpPr>
            <a:xfrm>
              <a:off x="3886312" y="3495657"/>
              <a:ext cx="160014" cy="217634"/>
              <a:chOff x="3117852" y="3657600"/>
              <a:chExt cx="160014" cy="217634"/>
            </a:xfrm>
          </p:grpSpPr>
          <p:grpSp>
            <p:nvGrpSpPr>
              <p:cNvPr id="637" name="Group 636"/>
              <p:cNvGrpSpPr/>
              <p:nvPr/>
            </p:nvGrpSpPr>
            <p:grpSpPr>
              <a:xfrm>
                <a:off x="3117852" y="3657600"/>
                <a:ext cx="160014" cy="103503"/>
                <a:chOff x="3117852" y="3657600"/>
                <a:chExt cx="160014" cy="103503"/>
              </a:xfrm>
            </p:grpSpPr>
            <p:grpSp>
              <p:nvGrpSpPr>
                <p:cNvPr id="645" name="Group 644"/>
                <p:cNvGrpSpPr/>
                <p:nvPr/>
              </p:nvGrpSpPr>
              <p:grpSpPr>
                <a:xfrm>
                  <a:off x="3117852" y="3657600"/>
                  <a:ext cx="160014" cy="45719"/>
                  <a:chOff x="3117852" y="3657600"/>
                  <a:chExt cx="533400" cy="152402"/>
                </a:xfrm>
              </p:grpSpPr>
              <p:sp>
                <p:nvSpPr>
                  <p:cNvPr id="649" name="Rectangle 64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650" name="Rectangle 64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646" name="Group 645"/>
                <p:cNvGrpSpPr/>
                <p:nvPr/>
              </p:nvGrpSpPr>
              <p:grpSpPr>
                <a:xfrm>
                  <a:off x="3117852" y="3715384"/>
                  <a:ext cx="160014" cy="45719"/>
                  <a:chOff x="3117852" y="3657600"/>
                  <a:chExt cx="533400" cy="152402"/>
                </a:xfrm>
              </p:grpSpPr>
              <p:sp>
                <p:nvSpPr>
                  <p:cNvPr id="647" name="Rectangle 64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648" name="Rectangle 64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638" name="Group 637"/>
              <p:cNvGrpSpPr/>
              <p:nvPr/>
            </p:nvGrpSpPr>
            <p:grpSpPr>
              <a:xfrm>
                <a:off x="3117852" y="3771731"/>
                <a:ext cx="160014" cy="103503"/>
                <a:chOff x="3270252" y="3810000"/>
                <a:chExt cx="160014" cy="103503"/>
              </a:xfrm>
            </p:grpSpPr>
            <p:grpSp>
              <p:nvGrpSpPr>
                <p:cNvPr id="639" name="Group 638"/>
                <p:cNvGrpSpPr/>
                <p:nvPr/>
              </p:nvGrpSpPr>
              <p:grpSpPr>
                <a:xfrm>
                  <a:off x="3270252" y="3810000"/>
                  <a:ext cx="160014" cy="45719"/>
                  <a:chOff x="3117852" y="3657600"/>
                  <a:chExt cx="533400" cy="152402"/>
                </a:xfrm>
              </p:grpSpPr>
              <p:sp>
                <p:nvSpPr>
                  <p:cNvPr id="643" name="Rectangle 64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644" name="Rectangle 64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640" name="Group 639"/>
                <p:cNvGrpSpPr/>
                <p:nvPr/>
              </p:nvGrpSpPr>
              <p:grpSpPr>
                <a:xfrm>
                  <a:off x="3270252" y="3867784"/>
                  <a:ext cx="160014" cy="45719"/>
                  <a:chOff x="3117852" y="3657600"/>
                  <a:chExt cx="533400" cy="152402"/>
                </a:xfrm>
              </p:grpSpPr>
              <p:sp>
                <p:nvSpPr>
                  <p:cNvPr id="641" name="Rectangle 64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642" name="Rectangle 64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562" name="Group 561"/>
            <p:cNvGrpSpPr/>
            <p:nvPr/>
          </p:nvGrpSpPr>
          <p:grpSpPr>
            <a:xfrm>
              <a:off x="3500268" y="3762881"/>
              <a:ext cx="693677" cy="510824"/>
              <a:chOff x="2355850" y="3784939"/>
              <a:chExt cx="693677" cy="510824"/>
            </a:xfrm>
          </p:grpSpPr>
          <p:grpSp>
            <p:nvGrpSpPr>
              <p:cNvPr id="577" name="Group 576"/>
              <p:cNvGrpSpPr/>
              <p:nvPr/>
            </p:nvGrpSpPr>
            <p:grpSpPr>
              <a:xfrm>
                <a:off x="2617827" y="3784939"/>
                <a:ext cx="160014" cy="217634"/>
                <a:chOff x="3117852" y="3657600"/>
                <a:chExt cx="160014" cy="217634"/>
              </a:xfrm>
            </p:grpSpPr>
            <p:grpSp>
              <p:nvGrpSpPr>
                <p:cNvPr id="623" name="Group 622"/>
                <p:cNvGrpSpPr/>
                <p:nvPr/>
              </p:nvGrpSpPr>
              <p:grpSpPr>
                <a:xfrm>
                  <a:off x="3117852" y="3657600"/>
                  <a:ext cx="160014" cy="103503"/>
                  <a:chOff x="3117852" y="3657600"/>
                  <a:chExt cx="160014" cy="103503"/>
                </a:xfrm>
              </p:grpSpPr>
              <p:grpSp>
                <p:nvGrpSpPr>
                  <p:cNvPr id="631" name="Group 630"/>
                  <p:cNvGrpSpPr/>
                  <p:nvPr/>
                </p:nvGrpSpPr>
                <p:grpSpPr>
                  <a:xfrm>
                    <a:off x="3117852" y="3657600"/>
                    <a:ext cx="160014" cy="45719"/>
                    <a:chOff x="3117852" y="3657600"/>
                    <a:chExt cx="533400" cy="152402"/>
                  </a:xfrm>
                </p:grpSpPr>
                <p:sp>
                  <p:nvSpPr>
                    <p:cNvPr id="635" name="Rectangle 63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636" name="Rectangle 63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632" name="Group 631"/>
                  <p:cNvGrpSpPr/>
                  <p:nvPr/>
                </p:nvGrpSpPr>
                <p:grpSpPr>
                  <a:xfrm>
                    <a:off x="3117852" y="3715384"/>
                    <a:ext cx="160014" cy="45719"/>
                    <a:chOff x="3117852" y="3657600"/>
                    <a:chExt cx="533400" cy="152402"/>
                  </a:xfrm>
                </p:grpSpPr>
                <p:sp>
                  <p:nvSpPr>
                    <p:cNvPr id="633" name="Rectangle 63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634" name="Rectangle 63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624" name="Group 623"/>
                <p:cNvGrpSpPr/>
                <p:nvPr/>
              </p:nvGrpSpPr>
              <p:grpSpPr>
                <a:xfrm>
                  <a:off x="3117852" y="3771731"/>
                  <a:ext cx="160014" cy="103503"/>
                  <a:chOff x="3270252" y="3810000"/>
                  <a:chExt cx="160014" cy="103503"/>
                </a:xfrm>
              </p:grpSpPr>
              <p:grpSp>
                <p:nvGrpSpPr>
                  <p:cNvPr id="625" name="Group 624"/>
                  <p:cNvGrpSpPr/>
                  <p:nvPr/>
                </p:nvGrpSpPr>
                <p:grpSpPr>
                  <a:xfrm>
                    <a:off x="3270252" y="3810000"/>
                    <a:ext cx="160014" cy="45719"/>
                    <a:chOff x="3117852" y="3657600"/>
                    <a:chExt cx="533400" cy="152402"/>
                  </a:xfrm>
                </p:grpSpPr>
                <p:sp>
                  <p:nvSpPr>
                    <p:cNvPr id="629" name="Rectangle 62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630" name="Rectangle 62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626" name="Group 625"/>
                  <p:cNvGrpSpPr/>
                  <p:nvPr/>
                </p:nvGrpSpPr>
                <p:grpSpPr>
                  <a:xfrm>
                    <a:off x="3270252" y="3867784"/>
                    <a:ext cx="160014" cy="45719"/>
                    <a:chOff x="3117852" y="3657600"/>
                    <a:chExt cx="533400" cy="152402"/>
                  </a:xfrm>
                </p:grpSpPr>
                <p:sp>
                  <p:nvSpPr>
                    <p:cNvPr id="627" name="Rectangle 62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628" name="Rectangle 62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578" name="Group 577"/>
              <p:cNvGrpSpPr/>
              <p:nvPr/>
            </p:nvGrpSpPr>
            <p:grpSpPr>
              <a:xfrm>
                <a:off x="2355850" y="3784939"/>
                <a:ext cx="160014" cy="217634"/>
                <a:chOff x="3117852" y="3657600"/>
                <a:chExt cx="160014" cy="217634"/>
              </a:xfrm>
            </p:grpSpPr>
            <p:grpSp>
              <p:nvGrpSpPr>
                <p:cNvPr id="609" name="Group 608"/>
                <p:cNvGrpSpPr/>
                <p:nvPr/>
              </p:nvGrpSpPr>
              <p:grpSpPr>
                <a:xfrm>
                  <a:off x="3117852" y="3657600"/>
                  <a:ext cx="160014" cy="103503"/>
                  <a:chOff x="3117852" y="3657600"/>
                  <a:chExt cx="160014" cy="103503"/>
                </a:xfrm>
              </p:grpSpPr>
              <p:grpSp>
                <p:nvGrpSpPr>
                  <p:cNvPr id="617" name="Group 616"/>
                  <p:cNvGrpSpPr/>
                  <p:nvPr/>
                </p:nvGrpSpPr>
                <p:grpSpPr>
                  <a:xfrm>
                    <a:off x="3117852" y="3657600"/>
                    <a:ext cx="160014" cy="45719"/>
                    <a:chOff x="3117852" y="3657600"/>
                    <a:chExt cx="533400" cy="152402"/>
                  </a:xfrm>
                </p:grpSpPr>
                <p:sp>
                  <p:nvSpPr>
                    <p:cNvPr id="621" name="Rectangle 62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622" name="Rectangle 62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618" name="Group 617"/>
                  <p:cNvGrpSpPr/>
                  <p:nvPr/>
                </p:nvGrpSpPr>
                <p:grpSpPr>
                  <a:xfrm>
                    <a:off x="3117852" y="3715384"/>
                    <a:ext cx="160014" cy="45719"/>
                    <a:chOff x="3117852" y="3657600"/>
                    <a:chExt cx="533400" cy="152402"/>
                  </a:xfrm>
                </p:grpSpPr>
                <p:sp>
                  <p:nvSpPr>
                    <p:cNvPr id="619" name="Rectangle 61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620" name="Rectangle 61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610" name="Group 609"/>
                <p:cNvGrpSpPr/>
                <p:nvPr/>
              </p:nvGrpSpPr>
              <p:grpSpPr>
                <a:xfrm>
                  <a:off x="3117852" y="3771731"/>
                  <a:ext cx="160014" cy="103503"/>
                  <a:chOff x="3270252" y="3810000"/>
                  <a:chExt cx="160014" cy="103503"/>
                </a:xfrm>
              </p:grpSpPr>
              <p:grpSp>
                <p:nvGrpSpPr>
                  <p:cNvPr id="611" name="Group 610"/>
                  <p:cNvGrpSpPr/>
                  <p:nvPr/>
                </p:nvGrpSpPr>
                <p:grpSpPr>
                  <a:xfrm>
                    <a:off x="3270252" y="3810000"/>
                    <a:ext cx="160014" cy="45719"/>
                    <a:chOff x="3117852" y="3657600"/>
                    <a:chExt cx="533400" cy="152402"/>
                  </a:xfrm>
                </p:grpSpPr>
                <p:sp>
                  <p:nvSpPr>
                    <p:cNvPr id="615" name="Rectangle 61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616" name="Rectangle 61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612" name="Group 611"/>
                  <p:cNvGrpSpPr/>
                  <p:nvPr/>
                </p:nvGrpSpPr>
                <p:grpSpPr>
                  <a:xfrm>
                    <a:off x="3270252" y="3867784"/>
                    <a:ext cx="160014" cy="45719"/>
                    <a:chOff x="3117852" y="3657600"/>
                    <a:chExt cx="533400" cy="152402"/>
                  </a:xfrm>
                </p:grpSpPr>
                <p:sp>
                  <p:nvSpPr>
                    <p:cNvPr id="613" name="Rectangle 61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614" name="Rectangle 61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579" name="Group 578"/>
              <p:cNvGrpSpPr/>
              <p:nvPr/>
            </p:nvGrpSpPr>
            <p:grpSpPr>
              <a:xfrm>
                <a:off x="2627536" y="4078129"/>
                <a:ext cx="160014" cy="217634"/>
                <a:chOff x="3117852" y="3657600"/>
                <a:chExt cx="160014" cy="217634"/>
              </a:xfrm>
            </p:grpSpPr>
            <p:grpSp>
              <p:nvGrpSpPr>
                <p:cNvPr id="595" name="Group 594"/>
                <p:cNvGrpSpPr/>
                <p:nvPr/>
              </p:nvGrpSpPr>
              <p:grpSpPr>
                <a:xfrm>
                  <a:off x="3117852" y="3657600"/>
                  <a:ext cx="160014" cy="103503"/>
                  <a:chOff x="3117852" y="3657600"/>
                  <a:chExt cx="160014" cy="103503"/>
                </a:xfrm>
              </p:grpSpPr>
              <p:grpSp>
                <p:nvGrpSpPr>
                  <p:cNvPr id="603" name="Group 602"/>
                  <p:cNvGrpSpPr/>
                  <p:nvPr/>
                </p:nvGrpSpPr>
                <p:grpSpPr>
                  <a:xfrm>
                    <a:off x="3117852" y="3657600"/>
                    <a:ext cx="160014" cy="45719"/>
                    <a:chOff x="3117852" y="3657600"/>
                    <a:chExt cx="533400" cy="152402"/>
                  </a:xfrm>
                </p:grpSpPr>
                <p:sp>
                  <p:nvSpPr>
                    <p:cNvPr id="607" name="Rectangle 60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608" name="Rectangle 60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604" name="Group 603"/>
                  <p:cNvGrpSpPr/>
                  <p:nvPr/>
                </p:nvGrpSpPr>
                <p:grpSpPr>
                  <a:xfrm>
                    <a:off x="3117852" y="3715384"/>
                    <a:ext cx="160014" cy="45719"/>
                    <a:chOff x="3117852" y="3657600"/>
                    <a:chExt cx="533400" cy="152402"/>
                  </a:xfrm>
                </p:grpSpPr>
                <p:sp>
                  <p:nvSpPr>
                    <p:cNvPr id="605" name="Rectangle 60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606" name="Rectangle 60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596" name="Group 595"/>
                <p:cNvGrpSpPr/>
                <p:nvPr/>
              </p:nvGrpSpPr>
              <p:grpSpPr>
                <a:xfrm>
                  <a:off x="3117852" y="3771731"/>
                  <a:ext cx="160014" cy="103503"/>
                  <a:chOff x="3270252" y="3810000"/>
                  <a:chExt cx="160014" cy="103503"/>
                </a:xfrm>
              </p:grpSpPr>
              <p:grpSp>
                <p:nvGrpSpPr>
                  <p:cNvPr id="597" name="Group 596"/>
                  <p:cNvGrpSpPr/>
                  <p:nvPr/>
                </p:nvGrpSpPr>
                <p:grpSpPr>
                  <a:xfrm>
                    <a:off x="3270252" y="3810000"/>
                    <a:ext cx="160014" cy="45719"/>
                    <a:chOff x="3117852" y="3657600"/>
                    <a:chExt cx="533400" cy="152402"/>
                  </a:xfrm>
                </p:grpSpPr>
                <p:sp>
                  <p:nvSpPr>
                    <p:cNvPr id="601" name="Rectangle 60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602" name="Rectangle 60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598" name="Group 597"/>
                  <p:cNvGrpSpPr/>
                  <p:nvPr/>
                </p:nvGrpSpPr>
                <p:grpSpPr>
                  <a:xfrm>
                    <a:off x="3270252" y="3867784"/>
                    <a:ext cx="160014" cy="45719"/>
                    <a:chOff x="3117852" y="3657600"/>
                    <a:chExt cx="533400" cy="152402"/>
                  </a:xfrm>
                </p:grpSpPr>
                <p:sp>
                  <p:nvSpPr>
                    <p:cNvPr id="599" name="Rectangle 59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600" name="Rectangle 59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580" name="Group 579"/>
              <p:cNvGrpSpPr/>
              <p:nvPr/>
            </p:nvGrpSpPr>
            <p:grpSpPr>
              <a:xfrm>
                <a:off x="2889513" y="4078129"/>
                <a:ext cx="160014" cy="217634"/>
                <a:chOff x="3117852" y="3657600"/>
                <a:chExt cx="160014" cy="217634"/>
              </a:xfrm>
            </p:grpSpPr>
            <p:grpSp>
              <p:nvGrpSpPr>
                <p:cNvPr id="581" name="Group 580"/>
                <p:cNvGrpSpPr/>
                <p:nvPr/>
              </p:nvGrpSpPr>
              <p:grpSpPr>
                <a:xfrm>
                  <a:off x="3117852" y="3657600"/>
                  <a:ext cx="160014" cy="103503"/>
                  <a:chOff x="3117852" y="3657600"/>
                  <a:chExt cx="160014" cy="103503"/>
                </a:xfrm>
              </p:grpSpPr>
              <p:grpSp>
                <p:nvGrpSpPr>
                  <p:cNvPr id="589" name="Group 588"/>
                  <p:cNvGrpSpPr/>
                  <p:nvPr/>
                </p:nvGrpSpPr>
                <p:grpSpPr>
                  <a:xfrm>
                    <a:off x="3117852" y="3657600"/>
                    <a:ext cx="160014" cy="45719"/>
                    <a:chOff x="3117852" y="3657600"/>
                    <a:chExt cx="533400" cy="152402"/>
                  </a:xfrm>
                </p:grpSpPr>
                <p:sp>
                  <p:nvSpPr>
                    <p:cNvPr id="593" name="Rectangle 59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594" name="Rectangle 59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590" name="Group 589"/>
                  <p:cNvGrpSpPr/>
                  <p:nvPr/>
                </p:nvGrpSpPr>
                <p:grpSpPr>
                  <a:xfrm>
                    <a:off x="3117852" y="3715384"/>
                    <a:ext cx="160014" cy="45719"/>
                    <a:chOff x="3117852" y="3657600"/>
                    <a:chExt cx="533400" cy="152402"/>
                  </a:xfrm>
                </p:grpSpPr>
                <p:sp>
                  <p:nvSpPr>
                    <p:cNvPr id="591" name="Rectangle 59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592" name="Rectangle 59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582" name="Group 581"/>
                <p:cNvGrpSpPr/>
                <p:nvPr/>
              </p:nvGrpSpPr>
              <p:grpSpPr>
                <a:xfrm>
                  <a:off x="3117852" y="3771731"/>
                  <a:ext cx="160014" cy="103503"/>
                  <a:chOff x="3270252" y="3810000"/>
                  <a:chExt cx="160014" cy="103503"/>
                </a:xfrm>
              </p:grpSpPr>
              <p:grpSp>
                <p:nvGrpSpPr>
                  <p:cNvPr id="583" name="Group 582"/>
                  <p:cNvGrpSpPr/>
                  <p:nvPr/>
                </p:nvGrpSpPr>
                <p:grpSpPr>
                  <a:xfrm>
                    <a:off x="3270252" y="3810000"/>
                    <a:ext cx="160014" cy="45719"/>
                    <a:chOff x="3117852" y="3657600"/>
                    <a:chExt cx="533400" cy="152402"/>
                  </a:xfrm>
                </p:grpSpPr>
                <p:sp>
                  <p:nvSpPr>
                    <p:cNvPr id="587" name="Rectangle 58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588" name="Rectangle 58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584" name="Group 583"/>
                  <p:cNvGrpSpPr/>
                  <p:nvPr/>
                </p:nvGrpSpPr>
                <p:grpSpPr>
                  <a:xfrm>
                    <a:off x="3270252" y="3867784"/>
                    <a:ext cx="160014" cy="45719"/>
                    <a:chOff x="3117852" y="3657600"/>
                    <a:chExt cx="533400" cy="152402"/>
                  </a:xfrm>
                </p:grpSpPr>
                <p:sp>
                  <p:nvSpPr>
                    <p:cNvPr id="585" name="Rectangle 58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586" name="Rectangle 58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sp>
          <p:nvSpPr>
            <p:cNvPr id="563" name="Rectangle 562"/>
            <p:cNvSpPr/>
            <p:nvPr/>
          </p:nvSpPr>
          <p:spPr>
            <a:xfrm>
              <a:off x="3456108" y="3733800"/>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564" name="Rectangle 563"/>
            <p:cNvSpPr/>
            <p:nvPr/>
          </p:nvSpPr>
          <p:spPr>
            <a:xfrm>
              <a:off x="3456108" y="3978648"/>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565" name="Rectangle 564"/>
            <p:cNvSpPr/>
            <p:nvPr/>
          </p:nvSpPr>
          <p:spPr>
            <a:xfrm>
              <a:off x="3456108" y="3441274"/>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566" name="Rectangle 565"/>
            <p:cNvSpPr/>
            <p:nvPr/>
          </p:nvSpPr>
          <p:spPr>
            <a:xfrm>
              <a:off x="3456108" y="3686122"/>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567" name="Rectangle 566"/>
            <p:cNvSpPr/>
            <p:nvPr/>
          </p:nvSpPr>
          <p:spPr>
            <a:xfrm>
              <a:off x="3456108" y="4034012"/>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568" name="Rectangle 567"/>
            <p:cNvSpPr/>
            <p:nvPr/>
          </p:nvSpPr>
          <p:spPr>
            <a:xfrm>
              <a:off x="3456108" y="4278860"/>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569" name="Rectangle 568"/>
            <p:cNvSpPr/>
            <p:nvPr/>
          </p:nvSpPr>
          <p:spPr>
            <a:xfrm>
              <a:off x="3456108" y="3343961"/>
              <a:ext cx="768870" cy="133513"/>
            </a:xfrm>
            <a:prstGeom prst="rect">
              <a:avLst/>
            </a:prstGeom>
            <a:solidFill>
              <a:schemeClr val="bg1"/>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 b="1" i="0" u="none" strike="noStrike" kern="0" cap="none" spc="0" normalizeH="0" baseline="0" noProof="0" dirty="0">
                  <a:ln>
                    <a:noFill/>
                  </a:ln>
                  <a:solidFill>
                    <a:srgbClr val="FF0000"/>
                  </a:solidFill>
                  <a:effectLst>
                    <a:outerShdw blurRad="38100" dist="38100" dir="2700000" algn="tl">
                      <a:srgbClr val="000000">
                        <a:alpha val="43137"/>
                      </a:srgbClr>
                    </a:outerShdw>
                  </a:effectLst>
                  <a:uLnTx/>
                  <a:uFillTx/>
                </a:rPr>
                <a:t>DATACENTER</a:t>
              </a:r>
            </a:p>
          </p:txBody>
        </p:sp>
        <p:sp>
          <p:nvSpPr>
            <p:cNvPr id="570" name="Rectangle 569"/>
            <p:cNvSpPr/>
            <p:nvPr/>
          </p:nvSpPr>
          <p:spPr>
            <a:xfrm>
              <a:off x="3456108" y="3477849"/>
              <a:ext cx="768870" cy="860963"/>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grpSp>
          <p:nvGrpSpPr>
            <p:cNvPr id="571" name="Group 570"/>
            <p:cNvGrpSpPr/>
            <p:nvPr/>
          </p:nvGrpSpPr>
          <p:grpSpPr>
            <a:xfrm>
              <a:off x="3459286" y="3477474"/>
              <a:ext cx="768870" cy="796232"/>
              <a:chOff x="1986817" y="2910320"/>
              <a:chExt cx="1146811" cy="860963"/>
            </a:xfrm>
            <a:effectLst>
              <a:outerShdw blurRad="50800" dist="38100" dir="2700000" algn="tl" rotWithShape="0">
                <a:prstClr val="black">
                  <a:alpha val="40000"/>
                </a:prstClr>
              </a:outerShdw>
            </a:effectLst>
          </p:grpSpPr>
          <p:sp>
            <p:nvSpPr>
              <p:cNvPr id="573" name="Rectangle 572"/>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574" name="Rectangle 573"/>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575" name="Rectangle 574"/>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576" name="Rectangle 575"/>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grpSp>
        <p:cxnSp>
          <p:nvCxnSpPr>
            <p:cNvPr id="572" name="Straight Connector 571"/>
            <p:cNvCxnSpPr/>
            <p:nvPr/>
          </p:nvCxnSpPr>
          <p:spPr>
            <a:xfrm flipH="1">
              <a:off x="3451239" y="3471680"/>
              <a:ext cx="780199" cy="11963"/>
            </a:xfrm>
            <a:prstGeom prst="line">
              <a:avLst/>
            </a:prstGeom>
            <a:ln>
              <a:solidFill>
                <a:srgbClr val="00703C"/>
              </a:solidFill>
            </a:ln>
          </p:spPr>
          <p:style>
            <a:lnRef idx="1">
              <a:schemeClr val="accent1"/>
            </a:lnRef>
            <a:fillRef idx="0">
              <a:schemeClr val="accent1"/>
            </a:fillRef>
            <a:effectRef idx="0">
              <a:schemeClr val="accent1"/>
            </a:effectRef>
            <a:fontRef idx="minor">
              <a:schemeClr val="tx1"/>
            </a:fontRef>
          </p:style>
        </p:cxnSp>
      </p:grpSp>
      <p:sp>
        <p:nvSpPr>
          <p:cNvPr id="14" name="Right Brace 13"/>
          <p:cNvSpPr/>
          <p:nvPr/>
        </p:nvSpPr>
        <p:spPr>
          <a:xfrm rot="16200000">
            <a:off x="4671691" y="1258090"/>
            <a:ext cx="268941" cy="1580478"/>
          </a:xfrm>
          <a:prstGeom prst="rightBrace">
            <a:avLst>
              <a:gd name="adj1" fmla="val 34259"/>
              <a:gd name="adj2" fmla="val 50000"/>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78" name="Right Brace 477"/>
          <p:cNvSpPr/>
          <p:nvPr/>
        </p:nvSpPr>
        <p:spPr>
          <a:xfrm rot="16200000">
            <a:off x="6498380" y="1038674"/>
            <a:ext cx="268941" cy="2072903"/>
          </a:xfrm>
          <a:prstGeom prst="rightBrace">
            <a:avLst>
              <a:gd name="adj1" fmla="val 34259"/>
              <a:gd name="adj2" fmla="val 50000"/>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79" name="Rounded Rectangle 478"/>
          <p:cNvSpPr/>
          <p:nvPr/>
        </p:nvSpPr>
        <p:spPr>
          <a:xfrm>
            <a:off x="2039511" y="2239798"/>
            <a:ext cx="814017" cy="1848974"/>
          </a:xfrm>
          <a:prstGeom prst="roundRect">
            <a:avLst>
              <a:gd name="adj" fmla="val 9828"/>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518" name="TextBox 517"/>
          <p:cNvSpPr txBox="1"/>
          <p:nvPr/>
        </p:nvSpPr>
        <p:spPr>
          <a:xfrm>
            <a:off x="2643847" y="3140764"/>
            <a:ext cx="1258067"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Protected Circuits</a:t>
            </a:r>
          </a:p>
        </p:txBody>
      </p:sp>
      <p:sp>
        <p:nvSpPr>
          <p:cNvPr id="519" name="TextBox 518"/>
          <p:cNvSpPr txBox="1"/>
          <p:nvPr/>
        </p:nvSpPr>
        <p:spPr>
          <a:xfrm>
            <a:off x="2818798" y="2668229"/>
            <a:ext cx="998887" cy="366703"/>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Broadband Assured Service</a:t>
            </a:r>
          </a:p>
        </p:txBody>
      </p:sp>
      <p:grpSp>
        <p:nvGrpSpPr>
          <p:cNvPr id="520" name="Group 519"/>
          <p:cNvGrpSpPr/>
          <p:nvPr/>
        </p:nvGrpSpPr>
        <p:grpSpPr>
          <a:xfrm>
            <a:off x="2823742" y="2588251"/>
            <a:ext cx="940403" cy="561058"/>
            <a:chOff x="6157975" y="5702058"/>
            <a:chExt cx="2769507" cy="546342"/>
          </a:xfrm>
        </p:grpSpPr>
        <p:grpSp>
          <p:nvGrpSpPr>
            <p:cNvPr id="531" name="Group 530"/>
            <p:cNvGrpSpPr/>
            <p:nvPr/>
          </p:nvGrpSpPr>
          <p:grpSpPr>
            <a:xfrm>
              <a:off x="6157975" y="5702058"/>
              <a:ext cx="2755282" cy="50601"/>
              <a:chOff x="6157975" y="5702058"/>
              <a:chExt cx="2755282" cy="50601"/>
            </a:xfrm>
          </p:grpSpPr>
          <p:cxnSp>
            <p:nvCxnSpPr>
              <p:cNvPr id="535" name="Straight Connector 534"/>
              <p:cNvCxnSpPr>
                <a:endCxn id="536" idx="1"/>
              </p:cNvCxnSpPr>
              <p:nvPr/>
            </p:nvCxnSpPr>
            <p:spPr>
              <a:xfrm flipV="1">
                <a:off x="6157975" y="5727360"/>
                <a:ext cx="2755282" cy="9897"/>
              </a:xfrm>
              <a:prstGeom prst="line">
                <a:avLst/>
              </a:prstGeom>
              <a:ln w="123825" cmpd="dbl">
                <a:prstDash val="solid"/>
              </a:ln>
              <a:effectLst/>
            </p:spPr>
            <p:style>
              <a:lnRef idx="2">
                <a:schemeClr val="accent3"/>
              </a:lnRef>
              <a:fillRef idx="0">
                <a:schemeClr val="accent3"/>
              </a:fillRef>
              <a:effectRef idx="1">
                <a:schemeClr val="accent3"/>
              </a:effectRef>
              <a:fontRef idx="minor">
                <a:schemeClr val="tx1"/>
              </a:fontRef>
            </p:style>
          </p:cxnSp>
          <p:sp>
            <p:nvSpPr>
              <p:cNvPr id="536" name="Can 535"/>
              <p:cNvSpPr/>
              <p:nvPr/>
            </p:nvSpPr>
            <p:spPr>
              <a:xfrm rot="5400000">
                <a:off x="7517007" y="4356410"/>
                <a:ext cx="50601" cy="2741898"/>
              </a:xfrm>
              <a:prstGeom prst="can">
                <a:avLst>
                  <a:gd name="adj" fmla="val 11500"/>
                </a:avLst>
              </a:prstGeom>
              <a:solidFill>
                <a:srgbClr val="85D345">
                  <a:alpha val="63922"/>
                </a:srgbClr>
              </a:solidFill>
              <a:ln w="3175">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grpSp>
          <p:nvGrpSpPr>
            <p:cNvPr id="532" name="Group 531"/>
            <p:cNvGrpSpPr/>
            <p:nvPr/>
          </p:nvGrpSpPr>
          <p:grpSpPr>
            <a:xfrm>
              <a:off x="6172200" y="6197799"/>
              <a:ext cx="2755282" cy="50601"/>
              <a:chOff x="6157975" y="5702058"/>
              <a:chExt cx="2755282" cy="50601"/>
            </a:xfrm>
          </p:grpSpPr>
          <p:cxnSp>
            <p:nvCxnSpPr>
              <p:cNvPr id="533" name="Straight Connector 532"/>
              <p:cNvCxnSpPr>
                <a:endCxn id="534" idx="1"/>
              </p:cNvCxnSpPr>
              <p:nvPr/>
            </p:nvCxnSpPr>
            <p:spPr>
              <a:xfrm flipV="1">
                <a:off x="6157975" y="5727360"/>
                <a:ext cx="2755282" cy="9897"/>
              </a:xfrm>
              <a:prstGeom prst="line">
                <a:avLst/>
              </a:prstGeom>
              <a:ln w="123825" cmpd="dbl">
                <a:prstDash val="solid"/>
              </a:ln>
              <a:effectLst/>
            </p:spPr>
            <p:style>
              <a:lnRef idx="2">
                <a:schemeClr val="accent3"/>
              </a:lnRef>
              <a:fillRef idx="0">
                <a:schemeClr val="accent3"/>
              </a:fillRef>
              <a:effectRef idx="1">
                <a:schemeClr val="accent3"/>
              </a:effectRef>
              <a:fontRef idx="minor">
                <a:schemeClr val="tx1"/>
              </a:fontRef>
            </p:style>
          </p:cxnSp>
          <p:sp>
            <p:nvSpPr>
              <p:cNvPr id="534" name="Can 533"/>
              <p:cNvSpPr/>
              <p:nvPr/>
            </p:nvSpPr>
            <p:spPr>
              <a:xfrm rot="5400000">
                <a:off x="7517007" y="4356410"/>
                <a:ext cx="50601" cy="2741898"/>
              </a:xfrm>
              <a:prstGeom prst="can">
                <a:avLst>
                  <a:gd name="adj" fmla="val 11500"/>
                </a:avLst>
              </a:prstGeom>
              <a:solidFill>
                <a:srgbClr val="85D345">
                  <a:alpha val="63922"/>
                </a:srgbClr>
              </a:solidFill>
              <a:ln w="3175">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grpSp>
      <p:sp>
        <p:nvSpPr>
          <p:cNvPr id="1058" name="Right Brace 1057"/>
          <p:cNvSpPr/>
          <p:nvPr/>
        </p:nvSpPr>
        <p:spPr>
          <a:xfrm rot="16200000">
            <a:off x="2951078" y="1133893"/>
            <a:ext cx="268941" cy="1860747"/>
          </a:xfrm>
          <a:prstGeom prst="rightBrace">
            <a:avLst>
              <a:gd name="adj1" fmla="val 34259"/>
              <a:gd name="adj2" fmla="val 50000"/>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0" name="Rounded Rectangle 1059"/>
          <p:cNvSpPr/>
          <p:nvPr/>
        </p:nvSpPr>
        <p:spPr>
          <a:xfrm>
            <a:off x="407165" y="2229273"/>
            <a:ext cx="814017" cy="1859498"/>
          </a:xfrm>
          <a:prstGeom prst="roundRect">
            <a:avLst>
              <a:gd name="adj" fmla="val 9828"/>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061" name="TextBox 1060"/>
          <p:cNvSpPr txBox="1"/>
          <p:nvPr/>
        </p:nvSpPr>
        <p:spPr>
          <a:xfrm>
            <a:off x="1011501" y="3140764"/>
            <a:ext cx="1258067"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Protected Circuits</a:t>
            </a:r>
          </a:p>
        </p:txBody>
      </p:sp>
      <p:sp>
        <p:nvSpPr>
          <p:cNvPr id="1062" name="TextBox 1061"/>
          <p:cNvSpPr txBox="1"/>
          <p:nvPr/>
        </p:nvSpPr>
        <p:spPr>
          <a:xfrm>
            <a:off x="1168522" y="2668229"/>
            <a:ext cx="998887" cy="366703"/>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Broadband Assured Service</a:t>
            </a:r>
          </a:p>
        </p:txBody>
      </p:sp>
      <p:grpSp>
        <p:nvGrpSpPr>
          <p:cNvPr id="1063" name="Group 1062"/>
          <p:cNvGrpSpPr/>
          <p:nvPr/>
        </p:nvGrpSpPr>
        <p:grpSpPr>
          <a:xfrm>
            <a:off x="1104433" y="2588251"/>
            <a:ext cx="1000679" cy="561058"/>
            <a:chOff x="6157975" y="5702058"/>
            <a:chExt cx="2769507" cy="546342"/>
          </a:xfrm>
        </p:grpSpPr>
        <p:grpSp>
          <p:nvGrpSpPr>
            <p:cNvPr id="1064" name="Group 1063"/>
            <p:cNvGrpSpPr/>
            <p:nvPr/>
          </p:nvGrpSpPr>
          <p:grpSpPr>
            <a:xfrm>
              <a:off x="6157975" y="5702058"/>
              <a:ext cx="2755282" cy="50601"/>
              <a:chOff x="6157975" y="5702058"/>
              <a:chExt cx="2755282" cy="50601"/>
            </a:xfrm>
          </p:grpSpPr>
          <p:cxnSp>
            <p:nvCxnSpPr>
              <p:cNvPr id="1068" name="Straight Connector 1067"/>
              <p:cNvCxnSpPr>
                <a:endCxn id="1069" idx="1"/>
              </p:cNvCxnSpPr>
              <p:nvPr/>
            </p:nvCxnSpPr>
            <p:spPr>
              <a:xfrm flipV="1">
                <a:off x="6157975" y="5727360"/>
                <a:ext cx="2755282" cy="9897"/>
              </a:xfrm>
              <a:prstGeom prst="line">
                <a:avLst/>
              </a:prstGeom>
              <a:ln w="123825" cmpd="dbl">
                <a:prstDash val="solid"/>
              </a:ln>
              <a:effectLst/>
            </p:spPr>
            <p:style>
              <a:lnRef idx="2">
                <a:schemeClr val="accent3"/>
              </a:lnRef>
              <a:fillRef idx="0">
                <a:schemeClr val="accent3"/>
              </a:fillRef>
              <a:effectRef idx="1">
                <a:schemeClr val="accent3"/>
              </a:effectRef>
              <a:fontRef idx="minor">
                <a:schemeClr val="tx1"/>
              </a:fontRef>
            </p:style>
          </p:cxnSp>
          <p:sp>
            <p:nvSpPr>
              <p:cNvPr id="1069" name="Can 1068"/>
              <p:cNvSpPr/>
              <p:nvPr/>
            </p:nvSpPr>
            <p:spPr>
              <a:xfrm rot="5400000">
                <a:off x="7517007" y="4356410"/>
                <a:ext cx="50601" cy="2741898"/>
              </a:xfrm>
              <a:prstGeom prst="can">
                <a:avLst>
                  <a:gd name="adj" fmla="val 11500"/>
                </a:avLst>
              </a:prstGeom>
              <a:solidFill>
                <a:srgbClr val="85D345">
                  <a:alpha val="63922"/>
                </a:srgbClr>
              </a:solidFill>
              <a:ln w="3175">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grpSp>
          <p:nvGrpSpPr>
            <p:cNvPr id="1065" name="Group 1064"/>
            <p:cNvGrpSpPr/>
            <p:nvPr/>
          </p:nvGrpSpPr>
          <p:grpSpPr>
            <a:xfrm>
              <a:off x="6172200" y="6197799"/>
              <a:ext cx="2755282" cy="50601"/>
              <a:chOff x="6157975" y="5702058"/>
              <a:chExt cx="2755282" cy="50601"/>
            </a:xfrm>
          </p:grpSpPr>
          <p:cxnSp>
            <p:nvCxnSpPr>
              <p:cNvPr id="1066" name="Straight Connector 1065"/>
              <p:cNvCxnSpPr>
                <a:endCxn id="1067" idx="1"/>
              </p:cNvCxnSpPr>
              <p:nvPr/>
            </p:nvCxnSpPr>
            <p:spPr>
              <a:xfrm flipV="1">
                <a:off x="6157975" y="5727360"/>
                <a:ext cx="2755282" cy="9897"/>
              </a:xfrm>
              <a:prstGeom prst="line">
                <a:avLst/>
              </a:prstGeom>
              <a:ln w="123825" cmpd="dbl">
                <a:prstDash val="solid"/>
              </a:ln>
              <a:effectLst/>
            </p:spPr>
            <p:style>
              <a:lnRef idx="2">
                <a:schemeClr val="accent3"/>
              </a:lnRef>
              <a:fillRef idx="0">
                <a:schemeClr val="accent3"/>
              </a:fillRef>
              <a:effectRef idx="1">
                <a:schemeClr val="accent3"/>
              </a:effectRef>
              <a:fontRef idx="minor">
                <a:schemeClr val="tx1"/>
              </a:fontRef>
            </p:style>
          </p:cxnSp>
          <p:sp>
            <p:nvSpPr>
              <p:cNvPr id="1067" name="Can 1066"/>
              <p:cNvSpPr/>
              <p:nvPr/>
            </p:nvSpPr>
            <p:spPr>
              <a:xfrm rot="5400000">
                <a:off x="7517007" y="4356410"/>
                <a:ext cx="50601" cy="2741898"/>
              </a:xfrm>
              <a:prstGeom prst="can">
                <a:avLst>
                  <a:gd name="adj" fmla="val 11500"/>
                </a:avLst>
              </a:prstGeom>
              <a:solidFill>
                <a:srgbClr val="85D345">
                  <a:alpha val="63922"/>
                </a:srgbClr>
              </a:solidFill>
              <a:ln w="3175">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grpSp>
      <p:grpSp>
        <p:nvGrpSpPr>
          <p:cNvPr id="1077" name="Group 1076"/>
          <p:cNvGrpSpPr/>
          <p:nvPr/>
        </p:nvGrpSpPr>
        <p:grpSpPr>
          <a:xfrm>
            <a:off x="450145" y="2468087"/>
            <a:ext cx="731504" cy="894055"/>
            <a:chOff x="3451239" y="3343961"/>
            <a:chExt cx="780199" cy="994851"/>
          </a:xfrm>
        </p:grpSpPr>
        <p:grpSp>
          <p:nvGrpSpPr>
            <p:cNvPr id="1078" name="Group 1077"/>
            <p:cNvGrpSpPr/>
            <p:nvPr/>
          </p:nvGrpSpPr>
          <p:grpSpPr>
            <a:xfrm>
              <a:off x="3781031" y="3496755"/>
              <a:ext cx="160014" cy="217634"/>
              <a:chOff x="3117852" y="3657600"/>
              <a:chExt cx="160014" cy="217634"/>
            </a:xfrm>
          </p:grpSpPr>
          <p:grpSp>
            <p:nvGrpSpPr>
              <p:cNvPr id="1199" name="Group 1198"/>
              <p:cNvGrpSpPr/>
              <p:nvPr/>
            </p:nvGrpSpPr>
            <p:grpSpPr>
              <a:xfrm>
                <a:off x="3117852" y="3657600"/>
                <a:ext cx="160014" cy="103503"/>
                <a:chOff x="3117852" y="3657600"/>
                <a:chExt cx="160014" cy="103503"/>
              </a:xfrm>
            </p:grpSpPr>
            <p:grpSp>
              <p:nvGrpSpPr>
                <p:cNvPr id="1207" name="Group 1206"/>
                <p:cNvGrpSpPr/>
                <p:nvPr/>
              </p:nvGrpSpPr>
              <p:grpSpPr>
                <a:xfrm>
                  <a:off x="3117852" y="3657600"/>
                  <a:ext cx="160014" cy="45719"/>
                  <a:chOff x="3117852" y="3657600"/>
                  <a:chExt cx="533400" cy="152402"/>
                </a:xfrm>
              </p:grpSpPr>
              <p:sp>
                <p:nvSpPr>
                  <p:cNvPr id="1211" name="Rectangle 121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212" name="Rectangle 121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208" name="Group 1207"/>
                <p:cNvGrpSpPr/>
                <p:nvPr/>
              </p:nvGrpSpPr>
              <p:grpSpPr>
                <a:xfrm>
                  <a:off x="3117852" y="3715384"/>
                  <a:ext cx="160014" cy="45719"/>
                  <a:chOff x="3117852" y="3657600"/>
                  <a:chExt cx="533400" cy="152402"/>
                </a:xfrm>
              </p:grpSpPr>
              <p:sp>
                <p:nvSpPr>
                  <p:cNvPr id="1209" name="Rectangle 120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210" name="Rectangle 120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1200" name="Group 1199"/>
              <p:cNvGrpSpPr/>
              <p:nvPr/>
            </p:nvGrpSpPr>
            <p:grpSpPr>
              <a:xfrm>
                <a:off x="3117852" y="3771731"/>
                <a:ext cx="160014" cy="103503"/>
                <a:chOff x="3270252" y="3810000"/>
                <a:chExt cx="160014" cy="103503"/>
              </a:xfrm>
            </p:grpSpPr>
            <p:grpSp>
              <p:nvGrpSpPr>
                <p:cNvPr id="1201" name="Group 1200"/>
                <p:cNvGrpSpPr/>
                <p:nvPr/>
              </p:nvGrpSpPr>
              <p:grpSpPr>
                <a:xfrm>
                  <a:off x="3270252" y="3810000"/>
                  <a:ext cx="160014" cy="45719"/>
                  <a:chOff x="3117852" y="3657600"/>
                  <a:chExt cx="533400" cy="152402"/>
                </a:xfrm>
              </p:grpSpPr>
              <p:sp>
                <p:nvSpPr>
                  <p:cNvPr id="1205" name="Rectangle 120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206" name="Rectangle 120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202" name="Group 1201"/>
                <p:cNvGrpSpPr/>
                <p:nvPr/>
              </p:nvGrpSpPr>
              <p:grpSpPr>
                <a:xfrm>
                  <a:off x="3270252" y="3867784"/>
                  <a:ext cx="160014" cy="45719"/>
                  <a:chOff x="3117852" y="3657600"/>
                  <a:chExt cx="533400" cy="152402"/>
                </a:xfrm>
              </p:grpSpPr>
              <p:sp>
                <p:nvSpPr>
                  <p:cNvPr id="1203" name="Rectangle 120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204" name="Rectangle 120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1079" name="Group 1078"/>
            <p:cNvGrpSpPr/>
            <p:nvPr/>
          </p:nvGrpSpPr>
          <p:grpSpPr>
            <a:xfrm>
              <a:off x="3519054" y="3496755"/>
              <a:ext cx="160014" cy="217634"/>
              <a:chOff x="3117852" y="3657600"/>
              <a:chExt cx="160014" cy="217634"/>
            </a:xfrm>
          </p:grpSpPr>
          <p:grpSp>
            <p:nvGrpSpPr>
              <p:cNvPr id="1185" name="Group 1184"/>
              <p:cNvGrpSpPr/>
              <p:nvPr/>
            </p:nvGrpSpPr>
            <p:grpSpPr>
              <a:xfrm>
                <a:off x="3117852" y="3657600"/>
                <a:ext cx="160014" cy="103503"/>
                <a:chOff x="3117852" y="3657600"/>
                <a:chExt cx="160014" cy="103503"/>
              </a:xfrm>
            </p:grpSpPr>
            <p:grpSp>
              <p:nvGrpSpPr>
                <p:cNvPr id="1193" name="Group 1192"/>
                <p:cNvGrpSpPr/>
                <p:nvPr/>
              </p:nvGrpSpPr>
              <p:grpSpPr>
                <a:xfrm>
                  <a:off x="3117852" y="3657600"/>
                  <a:ext cx="160014" cy="45719"/>
                  <a:chOff x="3117852" y="3657600"/>
                  <a:chExt cx="533400" cy="152402"/>
                </a:xfrm>
              </p:grpSpPr>
              <p:sp>
                <p:nvSpPr>
                  <p:cNvPr id="1197" name="Rectangle 119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98" name="Rectangle 119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194" name="Group 1193"/>
                <p:cNvGrpSpPr/>
                <p:nvPr/>
              </p:nvGrpSpPr>
              <p:grpSpPr>
                <a:xfrm>
                  <a:off x="3117852" y="3715384"/>
                  <a:ext cx="160014" cy="45719"/>
                  <a:chOff x="3117852" y="3657600"/>
                  <a:chExt cx="533400" cy="152402"/>
                </a:xfrm>
              </p:grpSpPr>
              <p:sp>
                <p:nvSpPr>
                  <p:cNvPr id="1195" name="Rectangle 119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96" name="Rectangle 119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1186" name="Group 1185"/>
              <p:cNvGrpSpPr/>
              <p:nvPr/>
            </p:nvGrpSpPr>
            <p:grpSpPr>
              <a:xfrm>
                <a:off x="3117852" y="3771731"/>
                <a:ext cx="160014" cy="103503"/>
                <a:chOff x="3270252" y="3810000"/>
                <a:chExt cx="160014" cy="103503"/>
              </a:xfrm>
            </p:grpSpPr>
            <p:grpSp>
              <p:nvGrpSpPr>
                <p:cNvPr id="1187" name="Group 1186"/>
                <p:cNvGrpSpPr/>
                <p:nvPr/>
              </p:nvGrpSpPr>
              <p:grpSpPr>
                <a:xfrm>
                  <a:off x="3270252" y="3810000"/>
                  <a:ext cx="160014" cy="45719"/>
                  <a:chOff x="3117852" y="3657600"/>
                  <a:chExt cx="533400" cy="152402"/>
                </a:xfrm>
              </p:grpSpPr>
              <p:sp>
                <p:nvSpPr>
                  <p:cNvPr id="1191" name="Rectangle 119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92" name="Rectangle 119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188" name="Group 1187"/>
                <p:cNvGrpSpPr/>
                <p:nvPr/>
              </p:nvGrpSpPr>
              <p:grpSpPr>
                <a:xfrm>
                  <a:off x="3270252" y="3867784"/>
                  <a:ext cx="160014" cy="45719"/>
                  <a:chOff x="3117852" y="3657600"/>
                  <a:chExt cx="533400" cy="152402"/>
                </a:xfrm>
              </p:grpSpPr>
              <p:sp>
                <p:nvSpPr>
                  <p:cNvPr id="1189" name="Rectangle 118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90" name="Rectangle 118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1080" name="Group 1079"/>
            <p:cNvGrpSpPr/>
            <p:nvPr/>
          </p:nvGrpSpPr>
          <p:grpSpPr>
            <a:xfrm>
              <a:off x="3624335" y="3495657"/>
              <a:ext cx="160014" cy="217634"/>
              <a:chOff x="3117852" y="3657600"/>
              <a:chExt cx="160014" cy="217634"/>
            </a:xfrm>
          </p:grpSpPr>
          <p:grpSp>
            <p:nvGrpSpPr>
              <p:cNvPr id="1171" name="Group 1170"/>
              <p:cNvGrpSpPr/>
              <p:nvPr/>
            </p:nvGrpSpPr>
            <p:grpSpPr>
              <a:xfrm>
                <a:off x="3117852" y="3657600"/>
                <a:ext cx="160014" cy="103503"/>
                <a:chOff x="3117852" y="3657600"/>
                <a:chExt cx="160014" cy="103503"/>
              </a:xfrm>
            </p:grpSpPr>
            <p:grpSp>
              <p:nvGrpSpPr>
                <p:cNvPr id="1179" name="Group 1178"/>
                <p:cNvGrpSpPr/>
                <p:nvPr/>
              </p:nvGrpSpPr>
              <p:grpSpPr>
                <a:xfrm>
                  <a:off x="3117852" y="3657600"/>
                  <a:ext cx="160014" cy="45719"/>
                  <a:chOff x="3117852" y="3657600"/>
                  <a:chExt cx="533400" cy="152402"/>
                </a:xfrm>
              </p:grpSpPr>
              <p:sp>
                <p:nvSpPr>
                  <p:cNvPr id="1183" name="Rectangle 118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84" name="Rectangle 118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180" name="Group 1179"/>
                <p:cNvGrpSpPr/>
                <p:nvPr/>
              </p:nvGrpSpPr>
              <p:grpSpPr>
                <a:xfrm>
                  <a:off x="3117852" y="3715384"/>
                  <a:ext cx="160014" cy="45719"/>
                  <a:chOff x="3117852" y="3657600"/>
                  <a:chExt cx="533400" cy="152402"/>
                </a:xfrm>
              </p:grpSpPr>
              <p:sp>
                <p:nvSpPr>
                  <p:cNvPr id="1181" name="Rectangle 118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82" name="Rectangle 118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1172" name="Group 1171"/>
              <p:cNvGrpSpPr/>
              <p:nvPr/>
            </p:nvGrpSpPr>
            <p:grpSpPr>
              <a:xfrm>
                <a:off x="3117852" y="3771731"/>
                <a:ext cx="160014" cy="103503"/>
                <a:chOff x="3270252" y="3810000"/>
                <a:chExt cx="160014" cy="103503"/>
              </a:xfrm>
            </p:grpSpPr>
            <p:grpSp>
              <p:nvGrpSpPr>
                <p:cNvPr id="1173" name="Group 1172"/>
                <p:cNvGrpSpPr/>
                <p:nvPr/>
              </p:nvGrpSpPr>
              <p:grpSpPr>
                <a:xfrm>
                  <a:off x="3270252" y="3810000"/>
                  <a:ext cx="160014" cy="45719"/>
                  <a:chOff x="3117852" y="3657600"/>
                  <a:chExt cx="533400" cy="152402"/>
                </a:xfrm>
              </p:grpSpPr>
              <p:sp>
                <p:nvSpPr>
                  <p:cNvPr id="1177" name="Rectangle 117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78" name="Rectangle 117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174" name="Group 1173"/>
                <p:cNvGrpSpPr/>
                <p:nvPr/>
              </p:nvGrpSpPr>
              <p:grpSpPr>
                <a:xfrm>
                  <a:off x="3270252" y="3867784"/>
                  <a:ext cx="160014" cy="45719"/>
                  <a:chOff x="3117852" y="3657600"/>
                  <a:chExt cx="533400" cy="152402"/>
                </a:xfrm>
              </p:grpSpPr>
              <p:sp>
                <p:nvSpPr>
                  <p:cNvPr id="1175" name="Rectangle 117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76" name="Rectangle 117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1081" name="Group 1080"/>
            <p:cNvGrpSpPr/>
            <p:nvPr/>
          </p:nvGrpSpPr>
          <p:grpSpPr>
            <a:xfrm>
              <a:off x="3886312" y="3495657"/>
              <a:ext cx="160014" cy="217634"/>
              <a:chOff x="3117852" y="3657600"/>
              <a:chExt cx="160014" cy="217634"/>
            </a:xfrm>
          </p:grpSpPr>
          <p:grpSp>
            <p:nvGrpSpPr>
              <p:cNvPr id="1157" name="Group 1156"/>
              <p:cNvGrpSpPr/>
              <p:nvPr/>
            </p:nvGrpSpPr>
            <p:grpSpPr>
              <a:xfrm>
                <a:off x="3117852" y="3657600"/>
                <a:ext cx="160014" cy="103503"/>
                <a:chOff x="3117852" y="3657600"/>
                <a:chExt cx="160014" cy="103503"/>
              </a:xfrm>
            </p:grpSpPr>
            <p:grpSp>
              <p:nvGrpSpPr>
                <p:cNvPr id="1165" name="Group 1164"/>
                <p:cNvGrpSpPr/>
                <p:nvPr/>
              </p:nvGrpSpPr>
              <p:grpSpPr>
                <a:xfrm>
                  <a:off x="3117852" y="3657600"/>
                  <a:ext cx="160014" cy="45719"/>
                  <a:chOff x="3117852" y="3657600"/>
                  <a:chExt cx="533400" cy="152402"/>
                </a:xfrm>
              </p:grpSpPr>
              <p:sp>
                <p:nvSpPr>
                  <p:cNvPr id="1169" name="Rectangle 116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70" name="Rectangle 116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166" name="Group 1165"/>
                <p:cNvGrpSpPr/>
                <p:nvPr/>
              </p:nvGrpSpPr>
              <p:grpSpPr>
                <a:xfrm>
                  <a:off x="3117852" y="3715384"/>
                  <a:ext cx="160014" cy="45719"/>
                  <a:chOff x="3117852" y="3657600"/>
                  <a:chExt cx="533400" cy="152402"/>
                </a:xfrm>
              </p:grpSpPr>
              <p:sp>
                <p:nvSpPr>
                  <p:cNvPr id="1167" name="Rectangle 116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68" name="Rectangle 116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1158" name="Group 1157"/>
              <p:cNvGrpSpPr/>
              <p:nvPr/>
            </p:nvGrpSpPr>
            <p:grpSpPr>
              <a:xfrm>
                <a:off x="3117852" y="3771731"/>
                <a:ext cx="160014" cy="103503"/>
                <a:chOff x="3270252" y="3810000"/>
                <a:chExt cx="160014" cy="103503"/>
              </a:xfrm>
            </p:grpSpPr>
            <p:grpSp>
              <p:nvGrpSpPr>
                <p:cNvPr id="1159" name="Group 1158"/>
                <p:cNvGrpSpPr/>
                <p:nvPr/>
              </p:nvGrpSpPr>
              <p:grpSpPr>
                <a:xfrm>
                  <a:off x="3270252" y="3810000"/>
                  <a:ext cx="160014" cy="45719"/>
                  <a:chOff x="3117852" y="3657600"/>
                  <a:chExt cx="533400" cy="152402"/>
                </a:xfrm>
              </p:grpSpPr>
              <p:sp>
                <p:nvSpPr>
                  <p:cNvPr id="1163" name="Rectangle 116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64" name="Rectangle 116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160" name="Group 1159"/>
                <p:cNvGrpSpPr/>
                <p:nvPr/>
              </p:nvGrpSpPr>
              <p:grpSpPr>
                <a:xfrm>
                  <a:off x="3270252" y="3867784"/>
                  <a:ext cx="160014" cy="45719"/>
                  <a:chOff x="3117852" y="3657600"/>
                  <a:chExt cx="533400" cy="152402"/>
                </a:xfrm>
              </p:grpSpPr>
              <p:sp>
                <p:nvSpPr>
                  <p:cNvPr id="1161" name="Rectangle 116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62" name="Rectangle 116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1082" name="Group 1081"/>
            <p:cNvGrpSpPr/>
            <p:nvPr/>
          </p:nvGrpSpPr>
          <p:grpSpPr>
            <a:xfrm>
              <a:off x="3500268" y="3762881"/>
              <a:ext cx="693677" cy="510824"/>
              <a:chOff x="2355850" y="3784939"/>
              <a:chExt cx="693677" cy="510824"/>
            </a:xfrm>
          </p:grpSpPr>
          <p:grpSp>
            <p:nvGrpSpPr>
              <p:cNvPr id="1097" name="Group 1096"/>
              <p:cNvGrpSpPr/>
              <p:nvPr/>
            </p:nvGrpSpPr>
            <p:grpSpPr>
              <a:xfrm>
                <a:off x="2617827" y="3784939"/>
                <a:ext cx="160014" cy="217634"/>
                <a:chOff x="3117852" y="3657600"/>
                <a:chExt cx="160014" cy="217634"/>
              </a:xfrm>
            </p:grpSpPr>
            <p:grpSp>
              <p:nvGrpSpPr>
                <p:cNvPr id="1143" name="Group 1142"/>
                <p:cNvGrpSpPr/>
                <p:nvPr/>
              </p:nvGrpSpPr>
              <p:grpSpPr>
                <a:xfrm>
                  <a:off x="3117852" y="3657600"/>
                  <a:ext cx="160014" cy="103503"/>
                  <a:chOff x="3117852" y="3657600"/>
                  <a:chExt cx="160014" cy="103503"/>
                </a:xfrm>
              </p:grpSpPr>
              <p:grpSp>
                <p:nvGrpSpPr>
                  <p:cNvPr id="1151" name="Group 1150"/>
                  <p:cNvGrpSpPr/>
                  <p:nvPr/>
                </p:nvGrpSpPr>
                <p:grpSpPr>
                  <a:xfrm>
                    <a:off x="3117852" y="3657600"/>
                    <a:ext cx="160014" cy="45719"/>
                    <a:chOff x="3117852" y="3657600"/>
                    <a:chExt cx="533400" cy="152402"/>
                  </a:xfrm>
                </p:grpSpPr>
                <p:sp>
                  <p:nvSpPr>
                    <p:cNvPr id="1155" name="Rectangle 115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56" name="Rectangle 115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152" name="Group 1151"/>
                  <p:cNvGrpSpPr/>
                  <p:nvPr/>
                </p:nvGrpSpPr>
                <p:grpSpPr>
                  <a:xfrm>
                    <a:off x="3117852" y="3715384"/>
                    <a:ext cx="160014" cy="45719"/>
                    <a:chOff x="3117852" y="3657600"/>
                    <a:chExt cx="533400" cy="152402"/>
                  </a:xfrm>
                </p:grpSpPr>
                <p:sp>
                  <p:nvSpPr>
                    <p:cNvPr id="1153" name="Rectangle 115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54" name="Rectangle 115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1144" name="Group 1143"/>
                <p:cNvGrpSpPr/>
                <p:nvPr/>
              </p:nvGrpSpPr>
              <p:grpSpPr>
                <a:xfrm>
                  <a:off x="3117852" y="3771731"/>
                  <a:ext cx="160014" cy="103503"/>
                  <a:chOff x="3270252" y="3810000"/>
                  <a:chExt cx="160014" cy="103503"/>
                </a:xfrm>
              </p:grpSpPr>
              <p:grpSp>
                <p:nvGrpSpPr>
                  <p:cNvPr id="1145" name="Group 1144"/>
                  <p:cNvGrpSpPr/>
                  <p:nvPr/>
                </p:nvGrpSpPr>
                <p:grpSpPr>
                  <a:xfrm>
                    <a:off x="3270252" y="3810000"/>
                    <a:ext cx="160014" cy="45719"/>
                    <a:chOff x="3117852" y="3657600"/>
                    <a:chExt cx="533400" cy="152402"/>
                  </a:xfrm>
                </p:grpSpPr>
                <p:sp>
                  <p:nvSpPr>
                    <p:cNvPr id="1149" name="Rectangle 114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50" name="Rectangle 114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146" name="Group 1145"/>
                  <p:cNvGrpSpPr/>
                  <p:nvPr/>
                </p:nvGrpSpPr>
                <p:grpSpPr>
                  <a:xfrm>
                    <a:off x="3270252" y="3867784"/>
                    <a:ext cx="160014" cy="45719"/>
                    <a:chOff x="3117852" y="3657600"/>
                    <a:chExt cx="533400" cy="152402"/>
                  </a:xfrm>
                </p:grpSpPr>
                <p:sp>
                  <p:nvSpPr>
                    <p:cNvPr id="1147" name="Rectangle 114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48" name="Rectangle 114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1098" name="Group 1097"/>
              <p:cNvGrpSpPr/>
              <p:nvPr/>
            </p:nvGrpSpPr>
            <p:grpSpPr>
              <a:xfrm>
                <a:off x="2355850" y="3784939"/>
                <a:ext cx="160014" cy="217634"/>
                <a:chOff x="3117852" y="3657600"/>
                <a:chExt cx="160014" cy="217634"/>
              </a:xfrm>
            </p:grpSpPr>
            <p:grpSp>
              <p:nvGrpSpPr>
                <p:cNvPr id="1129" name="Group 1128"/>
                <p:cNvGrpSpPr/>
                <p:nvPr/>
              </p:nvGrpSpPr>
              <p:grpSpPr>
                <a:xfrm>
                  <a:off x="3117852" y="3657600"/>
                  <a:ext cx="160014" cy="103503"/>
                  <a:chOff x="3117852" y="3657600"/>
                  <a:chExt cx="160014" cy="103503"/>
                </a:xfrm>
              </p:grpSpPr>
              <p:grpSp>
                <p:nvGrpSpPr>
                  <p:cNvPr id="1137" name="Group 1136"/>
                  <p:cNvGrpSpPr/>
                  <p:nvPr/>
                </p:nvGrpSpPr>
                <p:grpSpPr>
                  <a:xfrm>
                    <a:off x="3117852" y="3657600"/>
                    <a:ext cx="160014" cy="45719"/>
                    <a:chOff x="3117852" y="3657600"/>
                    <a:chExt cx="533400" cy="152402"/>
                  </a:xfrm>
                </p:grpSpPr>
                <p:sp>
                  <p:nvSpPr>
                    <p:cNvPr id="1141" name="Rectangle 114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42" name="Rectangle 114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138" name="Group 1137"/>
                  <p:cNvGrpSpPr/>
                  <p:nvPr/>
                </p:nvGrpSpPr>
                <p:grpSpPr>
                  <a:xfrm>
                    <a:off x="3117852" y="3715384"/>
                    <a:ext cx="160014" cy="45719"/>
                    <a:chOff x="3117852" y="3657600"/>
                    <a:chExt cx="533400" cy="152402"/>
                  </a:xfrm>
                </p:grpSpPr>
                <p:sp>
                  <p:nvSpPr>
                    <p:cNvPr id="1139" name="Rectangle 113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40" name="Rectangle 113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1130" name="Group 1129"/>
                <p:cNvGrpSpPr/>
                <p:nvPr/>
              </p:nvGrpSpPr>
              <p:grpSpPr>
                <a:xfrm>
                  <a:off x="3117852" y="3771731"/>
                  <a:ext cx="160014" cy="103503"/>
                  <a:chOff x="3270252" y="3810000"/>
                  <a:chExt cx="160014" cy="103503"/>
                </a:xfrm>
              </p:grpSpPr>
              <p:grpSp>
                <p:nvGrpSpPr>
                  <p:cNvPr id="1131" name="Group 1130"/>
                  <p:cNvGrpSpPr/>
                  <p:nvPr/>
                </p:nvGrpSpPr>
                <p:grpSpPr>
                  <a:xfrm>
                    <a:off x="3270252" y="3810000"/>
                    <a:ext cx="160014" cy="45719"/>
                    <a:chOff x="3117852" y="3657600"/>
                    <a:chExt cx="533400" cy="152402"/>
                  </a:xfrm>
                </p:grpSpPr>
                <p:sp>
                  <p:nvSpPr>
                    <p:cNvPr id="1135" name="Rectangle 113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36" name="Rectangle 113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132" name="Group 1131"/>
                  <p:cNvGrpSpPr/>
                  <p:nvPr/>
                </p:nvGrpSpPr>
                <p:grpSpPr>
                  <a:xfrm>
                    <a:off x="3270252" y="3867784"/>
                    <a:ext cx="160014" cy="45719"/>
                    <a:chOff x="3117852" y="3657600"/>
                    <a:chExt cx="533400" cy="152402"/>
                  </a:xfrm>
                </p:grpSpPr>
                <p:sp>
                  <p:nvSpPr>
                    <p:cNvPr id="1133" name="Rectangle 113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34" name="Rectangle 113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1099" name="Group 1098"/>
              <p:cNvGrpSpPr/>
              <p:nvPr/>
            </p:nvGrpSpPr>
            <p:grpSpPr>
              <a:xfrm>
                <a:off x="2627536" y="4078129"/>
                <a:ext cx="160014" cy="217634"/>
                <a:chOff x="3117852" y="3657600"/>
                <a:chExt cx="160014" cy="217634"/>
              </a:xfrm>
            </p:grpSpPr>
            <p:grpSp>
              <p:nvGrpSpPr>
                <p:cNvPr id="1115" name="Group 1114"/>
                <p:cNvGrpSpPr/>
                <p:nvPr/>
              </p:nvGrpSpPr>
              <p:grpSpPr>
                <a:xfrm>
                  <a:off x="3117852" y="3657600"/>
                  <a:ext cx="160014" cy="103503"/>
                  <a:chOff x="3117852" y="3657600"/>
                  <a:chExt cx="160014" cy="103503"/>
                </a:xfrm>
              </p:grpSpPr>
              <p:grpSp>
                <p:nvGrpSpPr>
                  <p:cNvPr id="1123" name="Group 1122"/>
                  <p:cNvGrpSpPr/>
                  <p:nvPr/>
                </p:nvGrpSpPr>
                <p:grpSpPr>
                  <a:xfrm>
                    <a:off x="3117852" y="3657600"/>
                    <a:ext cx="160014" cy="45719"/>
                    <a:chOff x="3117852" y="3657600"/>
                    <a:chExt cx="533400" cy="152402"/>
                  </a:xfrm>
                </p:grpSpPr>
                <p:sp>
                  <p:nvSpPr>
                    <p:cNvPr id="1127" name="Rectangle 112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28" name="Rectangle 112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124" name="Group 1123"/>
                  <p:cNvGrpSpPr/>
                  <p:nvPr/>
                </p:nvGrpSpPr>
                <p:grpSpPr>
                  <a:xfrm>
                    <a:off x="3117852" y="3715384"/>
                    <a:ext cx="160014" cy="45719"/>
                    <a:chOff x="3117852" y="3657600"/>
                    <a:chExt cx="533400" cy="152402"/>
                  </a:xfrm>
                </p:grpSpPr>
                <p:sp>
                  <p:nvSpPr>
                    <p:cNvPr id="1125" name="Rectangle 112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26" name="Rectangle 112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1116" name="Group 1115"/>
                <p:cNvGrpSpPr/>
                <p:nvPr/>
              </p:nvGrpSpPr>
              <p:grpSpPr>
                <a:xfrm>
                  <a:off x="3117852" y="3771731"/>
                  <a:ext cx="160014" cy="103503"/>
                  <a:chOff x="3270252" y="3810000"/>
                  <a:chExt cx="160014" cy="103503"/>
                </a:xfrm>
              </p:grpSpPr>
              <p:grpSp>
                <p:nvGrpSpPr>
                  <p:cNvPr id="1117" name="Group 1116"/>
                  <p:cNvGrpSpPr/>
                  <p:nvPr/>
                </p:nvGrpSpPr>
                <p:grpSpPr>
                  <a:xfrm>
                    <a:off x="3270252" y="3810000"/>
                    <a:ext cx="160014" cy="45719"/>
                    <a:chOff x="3117852" y="3657600"/>
                    <a:chExt cx="533400" cy="152402"/>
                  </a:xfrm>
                </p:grpSpPr>
                <p:sp>
                  <p:nvSpPr>
                    <p:cNvPr id="1121" name="Rectangle 112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22" name="Rectangle 112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118" name="Group 1117"/>
                  <p:cNvGrpSpPr/>
                  <p:nvPr/>
                </p:nvGrpSpPr>
                <p:grpSpPr>
                  <a:xfrm>
                    <a:off x="3270252" y="3867784"/>
                    <a:ext cx="160014" cy="45719"/>
                    <a:chOff x="3117852" y="3657600"/>
                    <a:chExt cx="533400" cy="152402"/>
                  </a:xfrm>
                </p:grpSpPr>
                <p:sp>
                  <p:nvSpPr>
                    <p:cNvPr id="1119" name="Rectangle 111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20" name="Rectangle 111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1100" name="Group 1099"/>
              <p:cNvGrpSpPr/>
              <p:nvPr/>
            </p:nvGrpSpPr>
            <p:grpSpPr>
              <a:xfrm>
                <a:off x="2889513" y="4078129"/>
                <a:ext cx="160014" cy="217634"/>
                <a:chOff x="3117852" y="3657600"/>
                <a:chExt cx="160014" cy="217634"/>
              </a:xfrm>
            </p:grpSpPr>
            <p:grpSp>
              <p:nvGrpSpPr>
                <p:cNvPr id="1101" name="Group 1100"/>
                <p:cNvGrpSpPr/>
                <p:nvPr/>
              </p:nvGrpSpPr>
              <p:grpSpPr>
                <a:xfrm>
                  <a:off x="3117852" y="3657600"/>
                  <a:ext cx="160014" cy="103503"/>
                  <a:chOff x="3117852" y="3657600"/>
                  <a:chExt cx="160014" cy="103503"/>
                </a:xfrm>
              </p:grpSpPr>
              <p:grpSp>
                <p:nvGrpSpPr>
                  <p:cNvPr id="1109" name="Group 1108"/>
                  <p:cNvGrpSpPr/>
                  <p:nvPr/>
                </p:nvGrpSpPr>
                <p:grpSpPr>
                  <a:xfrm>
                    <a:off x="3117852" y="3657600"/>
                    <a:ext cx="160014" cy="45719"/>
                    <a:chOff x="3117852" y="3657600"/>
                    <a:chExt cx="533400" cy="152402"/>
                  </a:xfrm>
                </p:grpSpPr>
                <p:sp>
                  <p:nvSpPr>
                    <p:cNvPr id="1113" name="Rectangle 111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14" name="Rectangle 111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110" name="Group 1109"/>
                  <p:cNvGrpSpPr/>
                  <p:nvPr/>
                </p:nvGrpSpPr>
                <p:grpSpPr>
                  <a:xfrm>
                    <a:off x="3117852" y="3715384"/>
                    <a:ext cx="160014" cy="45719"/>
                    <a:chOff x="3117852" y="3657600"/>
                    <a:chExt cx="533400" cy="152402"/>
                  </a:xfrm>
                </p:grpSpPr>
                <p:sp>
                  <p:nvSpPr>
                    <p:cNvPr id="1111" name="Rectangle 111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12" name="Rectangle 111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1102" name="Group 1101"/>
                <p:cNvGrpSpPr/>
                <p:nvPr/>
              </p:nvGrpSpPr>
              <p:grpSpPr>
                <a:xfrm>
                  <a:off x="3117852" y="3771731"/>
                  <a:ext cx="160014" cy="103503"/>
                  <a:chOff x="3270252" y="3810000"/>
                  <a:chExt cx="160014" cy="103503"/>
                </a:xfrm>
              </p:grpSpPr>
              <p:grpSp>
                <p:nvGrpSpPr>
                  <p:cNvPr id="1103" name="Group 1102"/>
                  <p:cNvGrpSpPr/>
                  <p:nvPr/>
                </p:nvGrpSpPr>
                <p:grpSpPr>
                  <a:xfrm>
                    <a:off x="3270252" y="3810000"/>
                    <a:ext cx="160014" cy="45719"/>
                    <a:chOff x="3117852" y="3657600"/>
                    <a:chExt cx="533400" cy="152402"/>
                  </a:xfrm>
                </p:grpSpPr>
                <p:sp>
                  <p:nvSpPr>
                    <p:cNvPr id="1107" name="Rectangle 110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08" name="Rectangle 110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104" name="Group 1103"/>
                  <p:cNvGrpSpPr/>
                  <p:nvPr/>
                </p:nvGrpSpPr>
                <p:grpSpPr>
                  <a:xfrm>
                    <a:off x="3270252" y="3867784"/>
                    <a:ext cx="160014" cy="45719"/>
                    <a:chOff x="3117852" y="3657600"/>
                    <a:chExt cx="533400" cy="152402"/>
                  </a:xfrm>
                </p:grpSpPr>
                <p:sp>
                  <p:nvSpPr>
                    <p:cNvPr id="1105" name="Rectangle 110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06" name="Rectangle 110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sp>
          <p:nvSpPr>
            <p:cNvPr id="1083" name="Rectangle 1082"/>
            <p:cNvSpPr/>
            <p:nvPr/>
          </p:nvSpPr>
          <p:spPr>
            <a:xfrm>
              <a:off x="3456108" y="3733800"/>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1084" name="Rectangle 1083"/>
            <p:cNvSpPr/>
            <p:nvPr/>
          </p:nvSpPr>
          <p:spPr>
            <a:xfrm>
              <a:off x="3456108" y="3978648"/>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1085" name="Rectangle 1084"/>
            <p:cNvSpPr/>
            <p:nvPr/>
          </p:nvSpPr>
          <p:spPr>
            <a:xfrm>
              <a:off x="3456108" y="3441274"/>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1086" name="Rectangle 1085"/>
            <p:cNvSpPr/>
            <p:nvPr/>
          </p:nvSpPr>
          <p:spPr>
            <a:xfrm>
              <a:off x="3456108" y="3686122"/>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1087" name="Rectangle 1086"/>
            <p:cNvSpPr/>
            <p:nvPr/>
          </p:nvSpPr>
          <p:spPr>
            <a:xfrm>
              <a:off x="3456108" y="4034012"/>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1088" name="Rectangle 1087"/>
            <p:cNvSpPr/>
            <p:nvPr/>
          </p:nvSpPr>
          <p:spPr>
            <a:xfrm>
              <a:off x="3456108" y="4278860"/>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1089" name="Rectangle 1088"/>
            <p:cNvSpPr/>
            <p:nvPr/>
          </p:nvSpPr>
          <p:spPr>
            <a:xfrm>
              <a:off x="3456108" y="3343961"/>
              <a:ext cx="768870" cy="133513"/>
            </a:xfrm>
            <a:prstGeom prst="rect">
              <a:avLst/>
            </a:prstGeom>
            <a:solidFill>
              <a:schemeClr val="bg1"/>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 b="1" i="0" u="none" strike="noStrike" kern="0" cap="none" spc="0" normalizeH="0" baseline="0" noProof="0" dirty="0">
                  <a:ln>
                    <a:noFill/>
                  </a:ln>
                  <a:solidFill>
                    <a:srgbClr val="FF0000"/>
                  </a:solidFill>
                  <a:effectLst>
                    <a:outerShdw blurRad="38100" dist="38100" dir="2700000" algn="tl">
                      <a:srgbClr val="000000">
                        <a:alpha val="43137"/>
                      </a:srgbClr>
                    </a:outerShdw>
                  </a:effectLst>
                  <a:uLnTx/>
                  <a:uFillTx/>
                </a:rPr>
                <a:t>DATACENTER</a:t>
              </a:r>
            </a:p>
          </p:txBody>
        </p:sp>
        <p:sp>
          <p:nvSpPr>
            <p:cNvPr id="1090" name="Rectangle 1089"/>
            <p:cNvSpPr/>
            <p:nvPr/>
          </p:nvSpPr>
          <p:spPr>
            <a:xfrm>
              <a:off x="3456108" y="3477849"/>
              <a:ext cx="768870" cy="860963"/>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grpSp>
          <p:nvGrpSpPr>
            <p:cNvPr id="1091" name="Group 1090"/>
            <p:cNvGrpSpPr/>
            <p:nvPr/>
          </p:nvGrpSpPr>
          <p:grpSpPr>
            <a:xfrm>
              <a:off x="3459286" y="3477474"/>
              <a:ext cx="768870" cy="796232"/>
              <a:chOff x="1986817" y="2910320"/>
              <a:chExt cx="1146811" cy="860963"/>
            </a:xfrm>
            <a:effectLst>
              <a:outerShdw blurRad="50800" dist="38100" dir="2700000" algn="tl" rotWithShape="0">
                <a:prstClr val="black">
                  <a:alpha val="40000"/>
                </a:prstClr>
              </a:outerShdw>
            </a:effectLst>
          </p:grpSpPr>
          <p:sp>
            <p:nvSpPr>
              <p:cNvPr id="1093" name="Rectangle 1092"/>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1094" name="Rectangle 1093"/>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1095" name="Rectangle 1094"/>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1096" name="Rectangle 1095"/>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grpSp>
        <p:cxnSp>
          <p:nvCxnSpPr>
            <p:cNvPr id="1092" name="Straight Connector 1091"/>
            <p:cNvCxnSpPr/>
            <p:nvPr/>
          </p:nvCxnSpPr>
          <p:spPr>
            <a:xfrm flipH="1">
              <a:off x="3451239" y="3471680"/>
              <a:ext cx="780199" cy="11963"/>
            </a:xfrm>
            <a:prstGeom prst="line">
              <a:avLst/>
            </a:prstGeom>
            <a:ln>
              <a:solidFill>
                <a:srgbClr val="00703C"/>
              </a:solidFill>
            </a:ln>
          </p:spPr>
          <p:style>
            <a:lnRef idx="1">
              <a:schemeClr val="accent1"/>
            </a:lnRef>
            <a:fillRef idx="0">
              <a:schemeClr val="accent1"/>
            </a:fillRef>
            <a:effectRef idx="0">
              <a:schemeClr val="accent1"/>
            </a:effectRef>
            <a:fontRef idx="minor">
              <a:schemeClr val="tx1"/>
            </a:fontRef>
          </p:style>
        </p:cxnSp>
      </p:grpSp>
      <p:sp>
        <p:nvSpPr>
          <p:cNvPr id="1213" name="Right Brace 1212"/>
          <p:cNvSpPr/>
          <p:nvPr/>
        </p:nvSpPr>
        <p:spPr>
          <a:xfrm rot="16200000">
            <a:off x="1305358" y="1339298"/>
            <a:ext cx="268941" cy="1449941"/>
          </a:xfrm>
          <a:prstGeom prst="rightBrace">
            <a:avLst>
              <a:gd name="adj1" fmla="val 34259"/>
              <a:gd name="adj2" fmla="val 50000"/>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nvGrpSpPr>
          <p:cNvPr id="545" name="Group 544"/>
          <p:cNvGrpSpPr/>
          <p:nvPr/>
        </p:nvGrpSpPr>
        <p:grpSpPr>
          <a:xfrm>
            <a:off x="2082491" y="2468087"/>
            <a:ext cx="731504" cy="903223"/>
            <a:chOff x="3451239" y="3343961"/>
            <a:chExt cx="780199" cy="994851"/>
          </a:xfrm>
        </p:grpSpPr>
        <p:grpSp>
          <p:nvGrpSpPr>
            <p:cNvPr id="546" name="Group 545"/>
            <p:cNvGrpSpPr/>
            <p:nvPr/>
          </p:nvGrpSpPr>
          <p:grpSpPr>
            <a:xfrm>
              <a:off x="3781031" y="3496755"/>
              <a:ext cx="160014" cy="217634"/>
              <a:chOff x="3117852" y="3657600"/>
              <a:chExt cx="160014" cy="217634"/>
            </a:xfrm>
          </p:grpSpPr>
          <p:grpSp>
            <p:nvGrpSpPr>
              <p:cNvPr id="1044" name="Group 1043"/>
              <p:cNvGrpSpPr/>
              <p:nvPr/>
            </p:nvGrpSpPr>
            <p:grpSpPr>
              <a:xfrm>
                <a:off x="3117852" y="3657600"/>
                <a:ext cx="160014" cy="103503"/>
                <a:chOff x="3117852" y="3657600"/>
                <a:chExt cx="160014" cy="103503"/>
              </a:xfrm>
            </p:grpSpPr>
            <p:grpSp>
              <p:nvGrpSpPr>
                <p:cNvPr id="1052" name="Group 1051"/>
                <p:cNvGrpSpPr/>
                <p:nvPr/>
              </p:nvGrpSpPr>
              <p:grpSpPr>
                <a:xfrm>
                  <a:off x="3117852" y="3657600"/>
                  <a:ext cx="160014" cy="45719"/>
                  <a:chOff x="3117852" y="3657600"/>
                  <a:chExt cx="533400" cy="152402"/>
                </a:xfrm>
              </p:grpSpPr>
              <p:sp>
                <p:nvSpPr>
                  <p:cNvPr id="1056" name="Rectangle 105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057" name="Rectangle 105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053" name="Group 1052"/>
                <p:cNvGrpSpPr/>
                <p:nvPr/>
              </p:nvGrpSpPr>
              <p:grpSpPr>
                <a:xfrm>
                  <a:off x="3117852" y="3715384"/>
                  <a:ext cx="160014" cy="45719"/>
                  <a:chOff x="3117852" y="3657600"/>
                  <a:chExt cx="533400" cy="152402"/>
                </a:xfrm>
              </p:grpSpPr>
              <p:sp>
                <p:nvSpPr>
                  <p:cNvPr id="1054" name="Rectangle 105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055" name="Rectangle 105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1045" name="Group 1044"/>
              <p:cNvGrpSpPr/>
              <p:nvPr/>
            </p:nvGrpSpPr>
            <p:grpSpPr>
              <a:xfrm>
                <a:off x="3117852" y="3771731"/>
                <a:ext cx="160014" cy="103503"/>
                <a:chOff x="3270252" y="3810000"/>
                <a:chExt cx="160014" cy="103503"/>
              </a:xfrm>
            </p:grpSpPr>
            <p:grpSp>
              <p:nvGrpSpPr>
                <p:cNvPr id="1046" name="Group 1045"/>
                <p:cNvGrpSpPr/>
                <p:nvPr/>
              </p:nvGrpSpPr>
              <p:grpSpPr>
                <a:xfrm>
                  <a:off x="3270252" y="3810000"/>
                  <a:ext cx="160014" cy="45719"/>
                  <a:chOff x="3117852" y="3657600"/>
                  <a:chExt cx="533400" cy="152402"/>
                </a:xfrm>
              </p:grpSpPr>
              <p:sp>
                <p:nvSpPr>
                  <p:cNvPr id="1050" name="Rectangle 104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051" name="Rectangle 105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047" name="Group 1046"/>
                <p:cNvGrpSpPr/>
                <p:nvPr/>
              </p:nvGrpSpPr>
              <p:grpSpPr>
                <a:xfrm>
                  <a:off x="3270252" y="3867784"/>
                  <a:ext cx="160014" cy="45719"/>
                  <a:chOff x="3117852" y="3657600"/>
                  <a:chExt cx="533400" cy="152402"/>
                </a:xfrm>
              </p:grpSpPr>
              <p:sp>
                <p:nvSpPr>
                  <p:cNvPr id="1048" name="Rectangle 104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049" name="Rectangle 104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547" name="Group 546"/>
            <p:cNvGrpSpPr/>
            <p:nvPr/>
          </p:nvGrpSpPr>
          <p:grpSpPr>
            <a:xfrm>
              <a:off x="3519054" y="3496755"/>
              <a:ext cx="160014" cy="217634"/>
              <a:chOff x="3117852" y="3657600"/>
              <a:chExt cx="160014" cy="217634"/>
            </a:xfrm>
          </p:grpSpPr>
          <p:grpSp>
            <p:nvGrpSpPr>
              <p:cNvPr id="1030" name="Group 1029"/>
              <p:cNvGrpSpPr/>
              <p:nvPr/>
            </p:nvGrpSpPr>
            <p:grpSpPr>
              <a:xfrm>
                <a:off x="3117852" y="3657600"/>
                <a:ext cx="160014" cy="103503"/>
                <a:chOff x="3117852" y="3657600"/>
                <a:chExt cx="160014" cy="103503"/>
              </a:xfrm>
            </p:grpSpPr>
            <p:grpSp>
              <p:nvGrpSpPr>
                <p:cNvPr id="1038" name="Group 1037"/>
                <p:cNvGrpSpPr/>
                <p:nvPr/>
              </p:nvGrpSpPr>
              <p:grpSpPr>
                <a:xfrm>
                  <a:off x="3117852" y="3657600"/>
                  <a:ext cx="160014" cy="45719"/>
                  <a:chOff x="3117852" y="3657600"/>
                  <a:chExt cx="533400" cy="152402"/>
                </a:xfrm>
              </p:grpSpPr>
              <p:sp>
                <p:nvSpPr>
                  <p:cNvPr id="1042" name="Rectangle 104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043" name="Rectangle 104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039" name="Group 1038"/>
                <p:cNvGrpSpPr/>
                <p:nvPr/>
              </p:nvGrpSpPr>
              <p:grpSpPr>
                <a:xfrm>
                  <a:off x="3117852" y="3715384"/>
                  <a:ext cx="160014" cy="45719"/>
                  <a:chOff x="3117852" y="3657600"/>
                  <a:chExt cx="533400" cy="152402"/>
                </a:xfrm>
              </p:grpSpPr>
              <p:sp>
                <p:nvSpPr>
                  <p:cNvPr id="1040" name="Rectangle 103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041" name="Rectangle 104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1031" name="Group 1030"/>
              <p:cNvGrpSpPr/>
              <p:nvPr/>
            </p:nvGrpSpPr>
            <p:grpSpPr>
              <a:xfrm>
                <a:off x="3117852" y="3771731"/>
                <a:ext cx="160014" cy="103503"/>
                <a:chOff x="3270252" y="3810000"/>
                <a:chExt cx="160014" cy="103503"/>
              </a:xfrm>
            </p:grpSpPr>
            <p:grpSp>
              <p:nvGrpSpPr>
                <p:cNvPr id="1032" name="Group 1031"/>
                <p:cNvGrpSpPr/>
                <p:nvPr/>
              </p:nvGrpSpPr>
              <p:grpSpPr>
                <a:xfrm>
                  <a:off x="3270252" y="3810000"/>
                  <a:ext cx="160014" cy="45719"/>
                  <a:chOff x="3117852" y="3657600"/>
                  <a:chExt cx="533400" cy="152402"/>
                </a:xfrm>
              </p:grpSpPr>
              <p:sp>
                <p:nvSpPr>
                  <p:cNvPr id="1036" name="Rectangle 103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037" name="Rectangle 103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033" name="Group 1032"/>
                <p:cNvGrpSpPr/>
                <p:nvPr/>
              </p:nvGrpSpPr>
              <p:grpSpPr>
                <a:xfrm>
                  <a:off x="3270252" y="3867784"/>
                  <a:ext cx="160014" cy="45719"/>
                  <a:chOff x="3117852" y="3657600"/>
                  <a:chExt cx="533400" cy="152402"/>
                </a:xfrm>
              </p:grpSpPr>
              <p:sp>
                <p:nvSpPr>
                  <p:cNvPr id="1034" name="Rectangle 103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035" name="Rectangle 103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554" name="Group 553"/>
            <p:cNvGrpSpPr/>
            <p:nvPr/>
          </p:nvGrpSpPr>
          <p:grpSpPr>
            <a:xfrm>
              <a:off x="3624335" y="3495657"/>
              <a:ext cx="160014" cy="217634"/>
              <a:chOff x="3117852" y="3657600"/>
              <a:chExt cx="160014" cy="217634"/>
            </a:xfrm>
          </p:grpSpPr>
          <p:grpSp>
            <p:nvGrpSpPr>
              <p:cNvPr id="865" name="Group 864"/>
              <p:cNvGrpSpPr/>
              <p:nvPr/>
            </p:nvGrpSpPr>
            <p:grpSpPr>
              <a:xfrm>
                <a:off x="3117852" y="3657600"/>
                <a:ext cx="160014" cy="103503"/>
                <a:chOff x="3117852" y="3657600"/>
                <a:chExt cx="160014" cy="103503"/>
              </a:xfrm>
            </p:grpSpPr>
            <p:grpSp>
              <p:nvGrpSpPr>
                <p:cNvPr id="1024" name="Group 1023"/>
                <p:cNvGrpSpPr/>
                <p:nvPr/>
              </p:nvGrpSpPr>
              <p:grpSpPr>
                <a:xfrm>
                  <a:off x="3117852" y="3657600"/>
                  <a:ext cx="160014" cy="45719"/>
                  <a:chOff x="3117852" y="3657600"/>
                  <a:chExt cx="533400" cy="152402"/>
                </a:xfrm>
              </p:grpSpPr>
              <p:sp>
                <p:nvSpPr>
                  <p:cNvPr id="1028" name="Rectangle 102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029" name="Rectangle 102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025" name="Group 1024"/>
                <p:cNvGrpSpPr/>
                <p:nvPr/>
              </p:nvGrpSpPr>
              <p:grpSpPr>
                <a:xfrm>
                  <a:off x="3117852" y="3715384"/>
                  <a:ext cx="160014" cy="45719"/>
                  <a:chOff x="3117852" y="3657600"/>
                  <a:chExt cx="533400" cy="152402"/>
                </a:xfrm>
              </p:grpSpPr>
              <p:sp>
                <p:nvSpPr>
                  <p:cNvPr id="1026" name="Rectangle 102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027" name="Rectangle 102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866" name="Group 865"/>
              <p:cNvGrpSpPr/>
              <p:nvPr/>
            </p:nvGrpSpPr>
            <p:grpSpPr>
              <a:xfrm>
                <a:off x="3117852" y="3771731"/>
                <a:ext cx="160014" cy="103503"/>
                <a:chOff x="3270252" y="3810000"/>
                <a:chExt cx="160014" cy="103503"/>
              </a:xfrm>
            </p:grpSpPr>
            <p:grpSp>
              <p:nvGrpSpPr>
                <p:cNvPr id="867" name="Group 866"/>
                <p:cNvGrpSpPr/>
                <p:nvPr/>
              </p:nvGrpSpPr>
              <p:grpSpPr>
                <a:xfrm>
                  <a:off x="3270252" y="3810000"/>
                  <a:ext cx="160014" cy="45719"/>
                  <a:chOff x="3117852" y="3657600"/>
                  <a:chExt cx="533400" cy="152402"/>
                </a:xfrm>
              </p:grpSpPr>
              <p:sp>
                <p:nvSpPr>
                  <p:cNvPr id="1022" name="Rectangle 102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023" name="Rectangle 102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868" name="Group 867"/>
                <p:cNvGrpSpPr/>
                <p:nvPr/>
              </p:nvGrpSpPr>
              <p:grpSpPr>
                <a:xfrm>
                  <a:off x="3270252" y="3867784"/>
                  <a:ext cx="160014" cy="45719"/>
                  <a:chOff x="3117852" y="3657600"/>
                  <a:chExt cx="533400" cy="152402"/>
                </a:xfrm>
              </p:grpSpPr>
              <p:sp>
                <p:nvSpPr>
                  <p:cNvPr id="1020" name="Rectangle 101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021" name="Rectangle 102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555" name="Group 554"/>
            <p:cNvGrpSpPr/>
            <p:nvPr/>
          </p:nvGrpSpPr>
          <p:grpSpPr>
            <a:xfrm>
              <a:off x="3886312" y="3495657"/>
              <a:ext cx="160014" cy="217634"/>
              <a:chOff x="3117852" y="3657600"/>
              <a:chExt cx="160014" cy="217634"/>
            </a:xfrm>
          </p:grpSpPr>
          <p:grpSp>
            <p:nvGrpSpPr>
              <p:cNvPr id="851" name="Group 850"/>
              <p:cNvGrpSpPr/>
              <p:nvPr/>
            </p:nvGrpSpPr>
            <p:grpSpPr>
              <a:xfrm>
                <a:off x="3117852" y="3657600"/>
                <a:ext cx="160014" cy="103503"/>
                <a:chOff x="3117852" y="3657600"/>
                <a:chExt cx="160014" cy="103503"/>
              </a:xfrm>
            </p:grpSpPr>
            <p:grpSp>
              <p:nvGrpSpPr>
                <p:cNvPr id="859" name="Group 858"/>
                <p:cNvGrpSpPr/>
                <p:nvPr/>
              </p:nvGrpSpPr>
              <p:grpSpPr>
                <a:xfrm>
                  <a:off x="3117852" y="3657600"/>
                  <a:ext cx="160014" cy="45719"/>
                  <a:chOff x="3117852" y="3657600"/>
                  <a:chExt cx="533400" cy="152402"/>
                </a:xfrm>
              </p:grpSpPr>
              <p:sp>
                <p:nvSpPr>
                  <p:cNvPr id="863" name="Rectangle 86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64" name="Rectangle 86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860" name="Group 859"/>
                <p:cNvGrpSpPr/>
                <p:nvPr/>
              </p:nvGrpSpPr>
              <p:grpSpPr>
                <a:xfrm>
                  <a:off x="3117852" y="3715384"/>
                  <a:ext cx="160014" cy="45719"/>
                  <a:chOff x="3117852" y="3657600"/>
                  <a:chExt cx="533400" cy="152402"/>
                </a:xfrm>
              </p:grpSpPr>
              <p:sp>
                <p:nvSpPr>
                  <p:cNvPr id="861" name="Rectangle 86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62" name="Rectangle 86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852" name="Group 851"/>
              <p:cNvGrpSpPr/>
              <p:nvPr/>
            </p:nvGrpSpPr>
            <p:grpSpPr>
              <a:xfrm>
                <a:off x="3117852" y="3771731"/>
                <a:ext cx="160014" cy="103503"/>
                <a:chOff x="3270252" y="3810000"/>
                <a:chExt cx="160014" cy="103503"/>
              </a:xfrm>
            </p:grpSpPr>
            <p:grpSp>
              <p:nvGrpSpPr>
                <p:cNvPr id="853" name="Group 852"/>
                <p:cNvGrpSpPr/>
                <p:nvPr/>
              </p:nvGrpSpPr>
              <p:grpSpPr>
                <a:xfrm>
                  <a:off x="3270252" y="3810000"/>
                  <a:ext cx="160014" cy="45719"/>
                  <a:chOff x="3117852" y="3657600"/>
                  <a:chExt cx="533400" cy="152402"/>
                </a:xfrm>
              </p:grpSpPr>
              <p:sp>
                <p:nvSpPr>
                  <p:cNvPr id="857" name="Rectangle 85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58" name="Rectangle 85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854" name="Group 853"/>
                <p:cNvGrpSpPr/>
                <p:nvPr/>
              </p:nvGrpSpPr>
              <p:grpSpPr>
                <a:xfrm>
                  <a:off x="3270252" y="3867784"/>
                  <a:ext cx="160014" cy="45719"/>
                  <a:chOff x="3117852" y="3657600"/>
                  <a:chExt cx="533400" cy="152402"/>
                </a:xfrm>
              </p:grpSpPr>
              <p:sp>
                <p:nvSpPr>
                  <p:cNvPr id="855" name="Rectangle 85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56" name="Rectangle 85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695" name="Group 694"/>
            <p:cNvGrpSpPr/>
            <p:nvPr/>
          </p:nvGrpSpPr>
          <p:grpSpPr>
            <a:xfrm>
              <a:off x="3500268" y="3762881"/>
              <a:ext cx="693677" cy="510824"/>
              <a:chOff x="2355850" y="3784939"/>
              <a:chExt cx="693677" cy="510824"/>
            </a:xfrm>
          </p:grpSpPr>
          <p:grpSp>
            <p:nvGrpSpPr>
              <p:cNvPr id="710" name="Group 709"/>
              <p:cNvGrpSpPr/>
              <p:nvPr/>
            </p:nvGrpSpPr>
            <p:grpSpPr>
              <a:xfrm>
                <a:off x="2617827" y="3784939"/>
                <a:ext cx="160014" cy="217634"/>
                <a:chOff x="3117852" y="3657600"/>
                <a:chExt cx="160014" cy="217634"/>
              </a:xfrm>
            </p:grpSpPr>
            <p:grpSp>
              <p:nvGrpSpPr>
                <p:cNvPr id="810" name="Group 809"/>
                <p:cNvGrpSpPr/>
                <p:nvPr/>
              </p:nvGrpSpPr>
              <p:grpSpPr>
                <a:xfrm>
                  <a:off x="3117852" y="3657600"/>
                  <a:ext cx="160014" cy="103503"/>
                  <a:chOff x="3117852" y="3657600"/>
                  <a:chExt cx="160014" cy="103503"/>
                </a:xfrm>
              </p:grpSpPr>
              <p:grpSp>
                <p:nvGrpSpPr>
                  <p:cNvPr id="818" name="Group 817"/>
                  <p:cNvGrpSpPr/>
                  <p:nvPr/>
                </p:nvGrpSpPr>
                <p:grpSpPr>
                  <a:xfrm>
                    <a:off x="3117852" y="3657600"/>
                    <a:ext cx="160014" cy="45719"/>
                    <a:chOff x="3117852" y="3657600"/>
                    <a:chExt cx="533400" cy="152402"/>
                  </a:xfrm>
                </p:grpSpPr>
                <p:sp>
                  <p:nvSpPr>
                    <p:cNvPr id="822" name="Rectangle 82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50" name="Rectangle 84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819" name="Group 818"/>
                  <p:cNvGrpSpPr/>
                  <p:nvPr/>
                </p:nvGrpSpPr>
                <p:grpSpPr>
                  <a:xfrm>
                    <a:off x="3117852" y="3715384"/>
                    <a:ext cx="160014" cy="45719"/>
                    <a:chOff x="3117852" y="3657600"/>
                    <a:chExt cx="533400" cy="152402"/>
                  </a:xfrm>
                </p:grpSpPr>
                <p:sp>
                  <p:nvSpPr>
                    <p:cNvPr id="820" name="Rectangle 81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21" name="Rectangle 82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811" name="Group 810"/>
                <p:cNvGrpSpPr/>
                <p:nvPr/>
              </p:nvGrpSpPr>
              <p:grpSpPr>
                <a:xfrm>
                  <a:off x="3117852" y="3771731"/>
                  <a:ext cx="160014" cy="103503"/>
                  <a:chOff x="3270252" y="3810000"/>
                  <a:chExt cx="160014" cy="103503"/>
                </a:xfrm>
              </p:grpSpPr>
              <p:grpSp>
                <p:nvGrpSpPr>
                  <p:cNvPr id="812" name="Group 811"/>
                  <p:cNvGrpSpPr/>
                  <p:nvPr/>
                </p:nvGrpSpPr>
                <p:grpSpPr>
                  <a:xfrm>
                    <a:off x="3270252" y="3810000"/>
                    <a:ext cx="160014" cy="45719"/>
                    <a:chOff x="3117852" y="3657600"/>
                    <a:chExt cx="533400" cy="152402"/>
                  </a:xfrm>
                </p:grpSpPr>
                <p:sp>
                  <p:nvSpPr>
                    <p:cNvPr id="816" name="Rectangle 81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17" name="Rectangle 81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813" name="Group 812"/>
                  <p:cNvGrpSpPr/>
                  <p:nvPr/>
                </p:nvGrpSpPr>
                <p:grpSpPr>
                  <a:xfrm>
                    <a:off x="3270252" y="3867784"/>
                    <a:ext cx="160014" cy="45719"/>
                    <a:chOff x="3117852" y="3657600"/>
                    <a:chExt cx="533400" cy="152402"/>
                  </a:xfrm>
                </p:grpSpPr>
                <p:sp>
                  <p:nvSpPr>
                    <p:cNvPr id="814" name="Rectangle 81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15" name="Rectangle 81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711" name="Group 710"/>
              <p:cNvGrpSpPr/>
              <p:nvPr/>
            </p:nvGrpSpPr>
            <p:grpSpPr>
              <a:xfrm>
                <a:off x="2355850" y="3784939"/>
                <a:ext cx="160014" cy="217634"/>
                <a:chOff x="3117852" y="3657600"/>
                <a:chExt cx="160014" cy="217634"/>
              </a:xfrm>
            </p:grpSpPr>
            <p:grpSp>
              <p:nvGrpSpPr>
                <p:cNvPr id="796" name="Group 795"/>
                <p:cNvGrpSpPr/>
                <p:nvPr/>
              </p:nvGrpSpPr>
              <p:grpSpPr>
                <a:xfrm>
                  <a:off x="3117852" y="3657600"/>
                  <a:ext cx="160014" cy="103503"/>
                  <a:chOff x="3117852" y="3657600"/>
                  <a:chExt cx="160014" cy="103503"/>
                </a:xfrm>
              </p:grpSpPr>
              <p:grpSp>
                <p:nvGrpSpPr>
                  <p:cNvPr id="804" name="Group 803"/>
                  <p:cNvGrpSpPr/>
                  <p:nvPr/>
                </p:nvGrpSpPr>
                <p:grpSpPr>
                  <a:xfrm>
                    <a:off x="3117852" y="3657600"/>
                    <a:ext cx="160014" cy="45719"/>
                    <a:chOff x="3117852" y="3657600"/>
                    <a:chExt cx="533400" cy="152402"/>
                  </a:xfrm>
                </p:grpSpPr>
                <p:sp>
                  <p:nvSpPr>
                    <p:cNvPr id="808" name="Rectangle 80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09" name="Rectangle 80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805" name="Group 804"/>
                  <p:cNvGrpSpPr/>
                  <p:nvPr/>
                </p:nvGrpSpPr>
                <p:grpSpPr>
                  <a:xfrm>
                    <a:off x="3117852" y="3715384"/>
                    <a:ext cx="160014" cy="45719"/>
                    <a:chOff x="3117852" y="3657600"/>
                    <a:chExt cx="533400" cy="152402"/>
                  </a:xfrm>
                </p:grpSpPr>
                <p:sp>
                  <p:nvSpPr>
                    <p:cNvPr id="806" name="Rectangle 80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07" name="Rectangle 80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797" name="Group 796"/>
                <p:cNvGrpSpPr/>
                <p:nvPr/>
              </p:nvGrpSpPr>
              <p:grpSpPr>
                <a:xfrm>
                  <a:off x="3117852" y="3771731"/>
                  <a:ext cx="160014" cy="103503"/>
                  <a:chOff x="3270252" y="3810000"/>
                  <a:chExt cx="160014" cy="103503"/>
                </a:xfrm>
              </p:grpSpPr>
              <p:grpSp>
                <p:nvGrpSpPr>
                  <p:cNvPr id="798" name="Group 797"/>
                  <p:cNvGrpSpPr/>
                  <p:nvPr/>
                </p:nvGrpSpPr>
                <p:grpSpPr>
                  <a:xfrm>
                    <a:off x="3270252" y="3810000"/>
                    <a:ext cx="160014" cy="45719"/>
                    <a:chOff x="3117852" y="3657600"/>
                    <a:chExt cx="533400" cy="152402"/>
                  </a:xfrm>
                </p:grpSpPr>
                <p:sp>
                  <p:nvSpPr>
                    <p:cNvPr id="802" name="Rectangle 80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03" name="Rectangle 80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799" name="Group 798"/>
                  <p:cNvGrpSpPr/>
                  <p:nvPr/>
                </p:nvGrpSpPr>
                <p:grpSpPr>
                  <a:xfrm>
                    <a:off x="3270252" y="3867784"/>
                    <a:ext cx="160014" cy="45719"/>
                    <a:chOff x="3117852" y="3657600"/>
                    <a:chExt cx="533400" cy="152402"/>
                  </a:xfrm>
                </p:grpSpPr>
                <p:sp>
                  <p:nvSpPr>
                    <p:cNvPr id="800" name="Rectangle 79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01" name="Rectangle 80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712" name="Group 711"/>
              <p:cNvGrpSpPr/>
              <p:nvPr/>
            </p:nvGrpSpPr>
            <p:grpSpPr>
              <a:xfrm>
                <a:off x="2627536" y="4078129"/>
                <a:ext cx="160014" cy="217634"/>
                <a:chOff x="3117852" y="3657600"/>
                <a:chExt cx="160014" cy="217634"/>
              </a:xfrm>
            </p:grpSpPr>
            <p:grpSp>
              <p:nvGrpSpPr>
                <p:cNvPr id="782" name="Group 781"/>
                <p:cNvGrpSpPr/>
                <p:nvPr/>
              </p:nvGrpSpPr>
              <p:grpSpPr>
                <a:xfrm>
                  <a:off x="3117852" y="3657600"/>
                  <a:ext cx="160014" cy="103503"/>
                  <a:chOff x="3117852" y="3657600"/>
                  <a:chExt cx="160014" cy="103503"/>
                </a:xfrm>
              </p:grpSpPr>
              <p:grpSp>
                <p:nvGrpSpPr>
                  <p:cNvPr id="790" name="Group 789"/>
                  <p:cNvGrpSpPr/>
                  <p:nvPr/>
                </p:nvGrpSpPr>
                <p:grpSpPr>
                  <a:xfrm>
                    <a:off x="3117852" y="3657600"/>
                    <a:ext cx="160014" cy="45719"/>
                    <a:chOff x="3117852" y="3657600"/>
                    <a:chExt cx="533400" cy="152402"/>
                  </a:xfrm>
                </p:grpSpPr>
                <p:sp>
                  <p:nvSpPr>
                    <p:cNvPr id="794" name="Rectangle 79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795" name="Rectangle 79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791" name="Group 790"/>
                  <p:cNvGrpSpPr/>
                  <p:nvPr/>
                </p:nvGrpSpPr>
                <p:grpSpPr>
                  <a:xfrm>
                    <a:off x="3117852" y="3715384"/>
                    <a:ext cx="160014" cy="45719"/>
                    <a:chOff x="3117852" y="3657600"/>
                    <a:chExt cx="533400" cy="152402"/>
                  </a:xfrm>
                </p:grpSpPr>
                <p:sp>
                  <p:nvSpPr>
                    <p:cNvPr id="792" name="Rectangle 79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793" name="Rectangle 79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783" name="Group 782"/>
                <p:cNvGrpSpPr/>
                <p:nvPr/>
              </p:nvGrpSpPr>
              <p:grpSpPr>
                <a:xfrm>
                  <a:off x="3117852" y="3771731"/>
                  <a:ext cx="160014" cy="103503"/>
                  <a:chOff x="3270252" y="3810000"/>
                  <a:chExt cx="160014" cy="103503"/>
                </a:xfrm>
              </p:grpSpPr>
              <p:grpSp>
                <p:nvGrpSpPr>
                  <p:cNvPr id="784" name="Group 783"/>
                  <p:cNvGrpSpPr/>
                  <p:nvPr/>
                </p:nvGrpSpPr>
                <p:grpSpPr>
                  <a:xfrm>
                    <a:off x="3270252" y="3810000"/>
                    <a:ext cx="160014" cy="45719"/>
                    <a:chOff x="3117852" y="3657600"/>
                    <a:chExt cx="533400" cy="152402"/>
                  </a:xfrm>
                </p:grpSpPr>
                <p:sp>
                  <p:nvSpPr>
                    <p:cNvPr id="788" name="Rectangle 78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789" name="Rectangle 78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785" name="Group 784"/>
                  <p:cNvGrpSpPr/>
                  <p:nvPr/>
                </p:nvGrpSpPr>
                <p:grpSpPr>
                  <a:xfrm>
                    <a:off x="3270252" y="3867784"/>
                    <a:ext cx="160014" cy="45719"/>
                    <a:chOff x="3117852" y="3657600"/>
                    <a:chExt cx="533400" cy="152402"/>
                  </a:xfrm>
                </p:grpSpPr>
                <p:sp>
                  <p:nvSpPr>
                    <p:cNvPr id="786" name="Rectangle 78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787" name="Rectangle 78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713" name="Group 712"/>
              <p:cNvGrpSpPr/>
              <p:nvPr/>
            </p:nvGrpSpPr>
            <p:grpSpPr>
              <a:xfrm>
                <a:off x="2889513" y="4078129"/>
                <a:ext cx="160014" cy="217634"/>
                <a:chOff x="3117852" y="3657600"/>
                <a:chExt cx="160014" cy="217634"/>
              </a:xfrm>
            </p:grpSpPr>
            <p:grpSp>
              <p:nvGrpSpPr>
                <p:cNvPr id="714" name="Group 713"/>
                <p:cNvGrpSpPr/>
                <p:nvPr/>
              </p:nvGrpSpPr>
              <p:grpSpPr>
                <a:xfrm>
                  <a:off x="3117852" y="3657600"/>
                  <a:ext cx="160014" cy="103503"/>
                  <a:chOff x="3117852" y="3657600"/>
                  <a:chExt cx="160014" cy="103503"/>
                </a:xfrm>
              </p:grpSpPr>
              <p:grpSp>
                <p:nvGrpSpPr>
                  <p:cNvPr id="776" name="Group 775"/>
                  <p:cNvGrpSpPr/>
                  <p:nvPr/>
                </p:nvGrpSpPr>
                <p:grpSpPr>
                  <a:xfrm>
                    <a:off x="3117852" y="3657600"/>
                    <a:ext cx="160014" cy="45719"/>
                    <a:chOff x="3117852" y="3657600"/>
                    <a:chExt cx="533400" cy="152402"/>
                  </a:xfrm>
                </p:grpSpPr>
                <p:sp>
                  <p:nvSpPr>
                    <p:cNvPr id="780" name="Rectangle 77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781" name="Rectangle 78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777" name="Group 776"/>
                  <p:cNvGrpSpPr/>
                  <p:nvPr/>
                </p:nvGrpSpPr>
                <p:grpSpPr>
                  <a:xfrm>
                    <a:off x="3117852" y="3715384"/>
                    <a:ext cx="160014" cy="45719"/>
                    <a:chOff x="3117852" y="3657600"/>
                    <a:chExt cx="533400" cy="152402"/>
                  </a:xfrm>
                </p:grpSpPr>
                <p:sp>
                  <p:nvSpPr>
                    <p:cNvPr id="778" name="Rectangle 77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779" name="Rectangle 77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715" name="Group 714"/>
                <p:cNvGrpSpPr/>
                <p:nvPr/>
              </p:nvGrpSpPr>
              <p:grpSpPr>
                <a:xfrm>
                  <a:off x="3117852" y="3771731"/>
                  <a:ext cx="160014" cy="103503"/>
                  <a:chOff x="3270252" y="3810000"/>
                  <a:chExt cx="160014" cy="103503"/>
                </a:xfrm>
              </p:grpSpPr>
              <p:grpSp>
                <p:nvGrpSpPr>
                  <p:cNvPr id="716" name="Group 715"/>
                  <p:cNvGrpSpPr/>
                  <p:nvPr/>
                </p:nvGrpSpPr>
                <p:grpSpPr>
                  <a:xfrm>
                    <a:off x="3270252" y="3810000"/>
                    <a:ext cx="160014" cy="45719"/>
                    <a:chOff x="3117852" y="3657600"/>
                    <a:chExt cx="533400" cy="152402"/>
                  </a:xfrm>
                </p:grpSpPr>
                <p:sp>
                  <p:nvSpPr>
                    <p:cNvPr id="720" name="Rectangle 71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775" name="Rectangle 77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717" name="Group 716"/>
                  <p:cNvGrpSpPr/>
                  <p:nvPr/>
                </p:nvGrpSpPr>
                <p:grpSpPr>
                  <a:xfrm>
                    <a:off x="3270252" y="3867784"/>
                    <a:ext cx="160014" cy="45719"/>
                    <a:chOff x="3117852" y="3657600"/>
                    <a:chExt cx="533400" cy="152402"/>
                  </a:xfrm>
                </p:grpSpPr>
                <p:sp>
                  <p:nvSpPr>
                    <p:cNvPr id="718" name="Rectangle 71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719" name="Rectangle 71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sp>
          <p:nvSpPr>
            <p:cNvPr id="696" name="Rectangle 695"/>
            <p:cNvSpPr/>
            <p:nvPr/>
          </p:nvSpPr>
          <p:spPr>
            <a:xfrm>
              <a:off x="3456108" y="3733800"/>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697" name="Rectangle 696"/>
            <p:cNvSpPr/>
            <p:nvPr/>
          </p:nvSpPr>
          <p:spPr>
            <a:xfrm>
              <a:off x="3456108" y="3978648"/>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698" name="Rectangle 697"/>
            <p:cNvSpPr/>
            <p:nvPr/>
          </p:nvSpPr>
          <p:spPr>
            <a:xfrm>
              <a:off x="3456108" y="3441274"/>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699" name="Rectangle 698"/>
            <p:cNvSpPr/>
            <p:nvPr/>
          </p:nvSpPr>
          <p:spPr>
            <a:xfrm>
              <a:off x="3456108" y="3686122"/>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700" name="Rectangle 699"/>
            <p:cNvSpPr/>
            <p:nvPr/>
          </p:nvSpPr>
          <p:spPr>
            <a:xfrm>
              <a:off x="3456108" y="4034012"/>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701" name="Rectangle 700"/>
            <p:cNvSpPr/>
            <p:nvPr/>
          </p:nvSpPr>
          <p:spPr>
            <a:xfrm>
              <a:off x="3456108" y="4278860"/>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702" name="Rectangle 701"/>
            <p:cNvSpPr/>
            <p:nvPr/>
          </p:nvSpPr>
          <p:spPr>
            <a:xfrm>
              <a:off x="3456108" y="3343961"/>
              <a:ext cx="768870" cy="133513"/>
            </a:xfrm>
            <a:prstGeom prst="rect">
              <a:avLst/>
            </a:prstGeom>
            <a:solidFill>
              <a:schemeClr val="bg1"/>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 b="1" i="0" u="none" strike="noStrike" kern="0" cap="none" spc="0" normalizeH="0" baseline="0" noProof="0" dirty="0">
                  <a:ln>
                    <a:noFill/>
                  </a:ln>
                  <a:solidFill>
                    <a:srgbClr val="FF0000"/>
                  </a:solidFill>
                  <a:effectLst>
                    <a:outerShdw blurRad="38100" dist="38100" dir="2700000" algn="tl">
                      <a:srgbClr val="000000">
                        <a:alpha val="43137"/>
                      </a:srgbClr>
                    </a:outerShdw>
                  </a:effectLst>
                  <a:uLnTx/>
                  <a:uFillTx/>
                </a:rPr>
                <a:t>DATACENTER</a:t>
              </a:r>
            </a:p>
          </p:txBody>
        </p:sp>
        <p:sp>
          <p:nvSpPr>
            <p:cNvPr id="703" name="Rectangle 702"/>
            <p:cNvSpPr/>
            <p:nvPr/>
          </p:nvSpPr>
          <p:spPr>
            <a:xfrm>
              <a:off x="3456108" y="3477849"/>
              <a:ext cx="768870" cy="860963"/>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grpSp>
          <p:nvGrpSpPr>
            <p:cNvPr id="704" name="Group 703"/>
            <p:cNvGrpSpPr/>
            <p:nvPr/>
          </p:nvGrpSpPr>
          <p:grpSpPr>
            <a:xfrm>
              <a:off x="3459286" y="3477474"/>
              <a:ext cx="768870" cy="796232"/>
              <a:chOff x="1986817" y="2910320"/>
              <a:chExt cx="1146811" cy="860963"/>
            </a:xfrm>
            <a:effectLst>
              <a:outerShdw blurRad="50800" dist="38100" dir="2700000" algn="tl" rotWithShape="0">
                <a:prstClr val="black">
                  <a:alpha val="40000"/>
                </a:prstClr>
              </a:outerShdw>
            </a:effectLst>
          </p:grpSpPr>
          <p:sp>
            <p:nvSpPr>
              <p:cNvPr id="706" name="Rectangle 705"/>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707" name="Rectangle 706"/>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708" name="Rectangle 707"/>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709" name="Rectangle 708"/>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grpSp>
        <p:cxnSp>
          <p:nvCxnSpPr>
            <p:cNvPr id="705" name="Straight Connector 704"/>
            <p:cNvCxnSpPr/>
            <p:nvPr/>
          </p:nvCxnSpPr>
          <p:spPr>
            <a:xfrm flipH="1">
              <a:off x="3451239" y="3471680"/>
              <a:ext cx="780199" cy="11963"/>
            </a:xfrm>
            <a:prstGeom prst="line">
              <a:avLst/>
            </a:prstGeom>
            <a:ln>
              <a:solidFill>
                <a:srgbClr val="00703C"/>
              </a:solidFill>
            </a:ln>
          </p:spPr>
          <p:style>
            <a:lnRef idx="1">
              <a:schemeClr val="accent1"/>
            </a:lnRef>
            <a:fillRef idx="0">
              <a:schemeClr val="accent1"/>
            </a:fillRef>
            <a:effectRef idx="0">
              <a:schemeClr val="accent1"/>
            </a:effectRef>
            <a:fontRef idx="minor">
              <a:schemeClr val="tx1"/>
            </a:fontRef>
          </p:style>
        </p:cxnSp>
      </p:grpSp>
      <p:cxnSp>
        <p:nvCxnSpPr>
          <p:cNvPr id="1233" name="Straight Connector 1232"/>
          <p:cNvCxnSpPr/>
          <p:nvPr/>
        </p:nvCxnSpPr>
        <p:spPr>
          <a:xfrm flipH="1">
            <a:off x="2280962" y="3147736"/>
            <a:ext cx="411565" cy="1524343"/>
          </a:xfrm>
          <a:prstGeom prst="line">
            <a:avLst/>
          </a:prstGeom>
          <a:ln w="28575">
            <a:prstDash val="sysDot"/>
          </a:ln>
          <a:effectLst/>
        </p:spPr>
        <p:style>
          <a:lnRef idx="2">
            <a:schemeClr val="accent1"/>
          </a:lnRef>
          <a:fillRef idx="0">
            <a:schemeClr val="accent1"/>
          </a:fillRef>
          <a:effectRef idx="1">
            <a:schemeClr val="accent1"/>
          </a:effectRef>
          <a:fontRef idx="minor">
            <a:schemeClr val="tx1"/>
          </a:fontRef>
        </p:style>
      </p:cxnSp>
      <p:sp>
        <p:nvSpPr>
          <p:cNvPr id="1235" name="TextBox 1234"/>
          <p:cNvSpPr txBox="1"/>
          <p:nvPr/>
        </p:nvSpPr>
        <p:spPr>
          <a:xfrm>
            <a:off x="6074068" y="1741918"/>
            <a:ext cx="1464739"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Access Provider Domain</a:t>
            </a:r>
          </a:p>
        </p:txBody>
      </p:sp>
      <p:sp>
        <p:nvSpPr>
          <p:cNvPr id="1236" name="TextBox 1235"/>
          <p:cNvSpPr txBox="1"/>
          <p:nvPr/>
        </p:nvSpPr>
        <p:spPr>
          <a:xfrm>
            <a:off x="4115238" y="1725077"/>
            <a:ext cx="1950080" cy="230832"/>
          </a:xfrm>
          <a:prstGeom prst="rect">
            <a:avLst/>
          </a:prstGeom>
          <a:noFill/>
        </p:spPr>
        <p:txBody>
          <a:bodyPr wrap="square" rtlCol="0">
            <a:spAutoFit/>
          </a:bodyPr>
          <a:lstStyle/>
          <a:p>
            <a:pPr lvl="0" algn="ctr">
              <a:defRPr/>
            </a:pPr>
            <a:r>
              <a:rPr lang="en-US" sz="900" b="1" kern="0" dirty="0">
                <a:solidFill>
                  <a:sysClr val="windowText" lastClr="000000"/>
                </a:solidFill>
              </a:rPr>
              <a:t>Internet Service Provider Domain</a:t>
            </a:r>
          </a:p>
        </p:txBody>
      </p:sp>
      <p:sp>
        <p:nvSpPr>
          <p:cNvPr id="1237" name="Right Brace 1236"/>
          <p:cNvSpPr/>
          <p:nvPr/>
        </p:nvSpPr>
        <p:spPr>
          <a:xfrm rot="16200000">
            <a:off x="5709059" y="-146256"/>
            <a:ext cx="268941" cy="3619642"/>
          </a:xfrm>
          <a:prstGeom prst="rightBrace">
            <a:avLst>
              <a:gd name="adj1" fmla="val 34259"/>
              <a:gd name="adj2" fmla="val 50000"/>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38" name="TextBox 1237"/>
          <p:cNvSpPr txBox="1"/>
          <p:nvPr/>
        </p:nvSpPr>
        <p:spPr>
          <a:xfrm>
            <a:off x="5018957" y="1295400"/>
            <a:ext cx="1950080" cy="230832"/>
          </a:xfrm>
          <a:prstGeom prst="rect">
            <a:avLst/>
          </a:prstGeom>
          <a:noFill/>
        </p:spPr>
        <p:txBody>
          <a:bodyPr wrap="square" rtlCol="0">
            <a:spAutoFit/>
          </a:bodyPr>
          <a:lstStyle/>
          <a:p>
            <a:pPr lvl="0" algn="ctr">
              <a:defRPr/>
            </a:pPr>
            <a:r>
              <a:rPr lang="en-US" sz="900" b="1" kern="0" dirty="0">
                <a:solidFill>
                  <a:sysClr val="windowText" lastClr="000000"/>
                </a:solidFill>
              </a:rPr>
              <a:t>Internet Service Provider Domain</a:t>
            </a:r>
          </a:p>
        </p:txBody>
      </p:sp>
      <p:sp>
        <p:nvSpPr>
          <p:cNvPr id="1239" name="TextBox 1238"/>
          <p:cNvSpPr txBox="1"/>
          <p:nvPr/>
        </p:nvSpPr>
        <p:spPr>
          <a:xfrm>
            <a:off x="2151329" y="1726108"/>
            <a:ext cx="1950080" cy="230832"/>
          </a:xfrm>
          <a:prstGeom prst="rect">
            <a:avLst/>
          </a:prstGeom>
          <a:noFill/>
        </p:spPr>
        <p:txBody>
          <a:bodyPr wrap="square" rtlCol="0">
            <a:spAutoFit/>
          </a:bodyPr>
          <a:lstStyle/>
          <a:p>
            <a:pPr lvl="0" algn="ctr">
              <a:defRPr/>
            </a:pPr>
            <a:r>
              <a:rPr lang="en-US" sz="900" b="1" kern="0" dirty="0">
                <a:solidFill>
                  <a:sysClr val="windowText" lastClr="000000"/>
                </a:solidFill>
              </a:rPr>
              <a:t>Transit Service Provider Domain</a:t>
            </a:r>
          </a:p>
        </p:txBody>
      </p:sp>
      <p:sp>
        <p:nvSpPr>
          <p:cNvPr id="1254" name="Rounded Rectangle 1253"/>
          <p:cNvSpPr/>
          <p:nvPr/>
        </p:nvSpPr>
        <p:spPr>
          <a:xfrm>
            <a:off x="3759973" y="3389528"/>
            <a:ext cx="688845" cy="600463"/>
          </a:xfrm>
          <a:prstGeom prst="roundRect">
            <a:avLst/>
          </a:prstGeom>
        </p:spPr>
        <p:style>
          <a:lnRef idx="1">
            <a:schemeClr val="accent6"/>
          </a:lnRef>
          <a:fillRef idx="2">
            <a:schemeClr val="accent6"/>
          </a:fillRef>
          <a:effectRef idx="1">
            <a:schemeClr val="accent6"/>
          </a:effectRef>
          <a:fontRef idx="minor">
            <a:schemeClr val="dk1"/>
          </a:fontRef>
        </p:style>
        <p:txBody>
          <a:bodyPr wrap="none" lIns="0" tIns="0" rIns="0" bIns="0" rtlCol="0" anchor="ctr"/>
          <a:lstStyle/>
          <a:p>
            <a:pPr algn="ctr"/>
            <a:r>
              <a:rPr lang="en-US" sz="900" dirty="0"/>
              <a:t>Locally hosted</a:t>
            </a:r>
            <a:br>
              <a:rPr lang="en-US" sz="900" dirty="0"/>
            </a:br>
            <a:r>
              <a:rPr lang="en-US" sz="900" dirty="0"/>
              <a:t>services/apps</a:t>
            </a:r>
            <a:br>
              <a:rPr lang="en-US" sz="900" dirty="0"/>
            </a:br>
            <a:r>
              <a:rPr lang="en-US" sz="900" dirty="0"/>
              <a:t>&amp; cached </a:t>
            </a:r>
            <a:br>
              <a:rPr lang="en-US" sz="900" dirty="0"/>
            </a:br>
            <a:r>
              <a:rPr lang="en-US" sz="900" dirty="0"/>
              <a:t>content, etc.</a:t>
            </a:r>
          </a:p>
        </p:txBody>
      </p:sp>
      <p:sp>
        <p:nvSpPr>
          <p:cNvPr id="1255" name="TextBox 1254"/>
          <p:cNvSpPr txBox="1"/>
          <p:nvPr/>
        </p:nvSpPr>
        <p:spPr>
          <a:xfrm>
            <a:off x="741740" y="1715257"/>
            <a:ext cx="1446256" cy="230832"/>
          </a:xfrm>
          <a:prstGeom prst="rect">
            <a:avLst/>
          </a:prstGeom>
          <a:noFill/>
        </p:spPr>
        <p:txBody>
          <a:bodyPr wrap="square" rtlCol="0">
            <a:spAutoFit/>
          </a:bodyPr>
          <a:lstStyle/>
          <a:p>
            <a:pPr lvl="0" algn="ctr">
              <a:defRPr/>
            </a:pPr>
            <a:r>
              <a:rPr lang="en-US" sz="900" b="1" kern="0" dirty="0">
                <a:solidFill>
                  <a:sysClr val="windowText" lastClr="000000"/>
                </a:solidFill>
              </a:rPr>
              <a:t>Remote Provider Domain</a:t>
            </a:r>
          </a:p>
        </p:txBody>
      </p:sp>
      <p:sp>
        <p:nvSpPr>
          <p:cNvPr id="1256" name="Right Brace 1255"/>
          <p:cNvSpPr/>
          <p:nvPr/>
        </p:nvSpPr>
        <p:spPr>
          <a:xfrm rot="16200000">
            <a:off x="2243966" y="5364"/>
            <a:ext cx="268941" cy="3327156"/>
          </a:xfrm>
          <a:prstGeom prst="rightBrace">
            <a:avLst>
              <a:gd name="adj1" fmla="val 34259"/>
              <a:gd name="adj2" fmla="val 50000"/>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57" name="TextBox 1256"/>
          <p:cNvSpPr txBox="1"/>
          <p:nvPr/>
        </p:nvSpPr>
        <p:spPr>
          <a:xfrm>
            <a:off x="714857" y="1319930"/>
            <a:ext cx="3356739" cy="230832"/>
          </a:xfrm>
          <a:prstGeom prst="rect">
            <a:avLst/>
          </a:prstGeom>
          <a:noFill/>
        </p:spPr>
        <p:txBody>
          <a:bodyPr wrap="square" rtlCol="0">
            <a:spAutoFit/>
          </a:bodyPr>
          <a:lstStyle/>
          <a:p>
            <a:pPr lvl="0" algn="ctr">
              <a:defRPr/>
            </a:pPr>
            <a:r>
              <a:rPr lang="en-US" sz="900" b="1" kern="0" dirty="0">
                <a:solidFill>
                  <a:sysClr val="windowText" lastClr="000000"/>
                </a:solidFill>
              </a:rPr>
              <a:t>Remote Provider Domain</a:t>
            </a:r>
          </a:p>
        </p:txBody>
      </p:sp>
      <p:cxnSp>
        <p:nvCxnSpPr>
          <p:cNvPr id="21" name="Straight Connector 20"/>
          <p:cNvCxnSpPr>
            <a:stCxn id="1237" idx="2"/>
          </p:cNvCxnSpPr>
          <p:nvPr/>
        </p:nvCxnSpPr>
        <p:spPr>
          <a:xfrm>
            <a:off x="7653351" y="1798035"/>
            <a:ext cx="0" cy="267857"/>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1258" name="Straight Connector 1257"/>
          <p:cNvCxnSpPr/>
          <p:nvPr/>
        </p:nvCxnSpPr>
        <p:spPr>
          <a:xfrm>
            <a:off x="714857" y="1806726"/>
            <a:ext cx="0" cy="267857"/>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1259" name="Rounded Rectangle 1258"/>
          <p:cNvSpPr/>
          <p:nvPr/>
        </p:nvSpPr>
        <p:spPr>
          <a:xfrm>
            <a:off x="457200" y="3420396"/>
            <a:ext cx="688845" cy="600463"/>
          </a:xfrm>
          <a:prstGeom prst="roundRect">
            <a:avLst/>
          </a:prstGeom>
        </p:spPr>
        <p:style>
          <a:lnRef idx="1">
            <a:schemeClr val="accent6"/>
          </a:lnRef>
          <a:fillRef idx="2">
            <a:schemeClr val="accent6"/>
          </a:fillRef>
          <a:effectRef idx="1">
            <a:schemeClr val="accent6"/>
          </a:effectRef>
          <a:fontRef idx="minor">
            <a:schemeClr val="dk1"/>
          </a:fontRef>
        </p:style>
        <p:txBody>
          <a:bodyPr wrap="none" lIns="0" tIns="0" rIns="0" bIns="0" rtlCol="0" anchor="ctr"/>
          <a:lstStyle/>
          <a:p>
            <a:pPr algn="ctr"/>
            <a:r>
              <a:rPr lang="en-US" sz="900" dirty="0"/>
              <a:t>Locally hosted</a:t>
            </a:r>
            <a:br>
              <a:rPr lang="en-US" sz="900" dirty="0"/>
            </a:br>
            <a:r>
              <a:rPr lang="en-US" sz="900" dirty="0"/>
              <a:t>services/apps</a:t>
            </a:r>
            <a:br>
              <a:rPr lang="en-US" sz="900" dirty="0"/>
            </a:br>
            <a:r>
              <a:rPr lang="en-US" sz="900" dirty="0"/>
              <a:t>&amp; cached </a:t>
            </a:r>
            <a:br>
              <a:rPr lang="en-US" sz="900" dirty="0"/>
            </a:br>
            <a:r>
              <a:rPr lang="en-US" sz="900" dirty="0"/>
              <a:t>content, etc.</a:t>
            </a:r>
          </a:p>
        </p:txBody>
      </p:sp>
      <p:cxnSp>
        <p:nvCxnSpPr>
          <p:cNvPr id="500" name="Straight Arrow Connector 499"/>
          <p:cNvCxnSpPr/>
          <p:nvPr/>
        </p:nvCxnSpPr>
        <p:spPr>
          <a:xfrm>
            <a:off x="4487517" y="3930188"/>
            <a:ext cx="914545" cy="0"/>
          </a:xfrm>
          <a:prstGeom prst="straightConnector1">
            <a:avLst/>
          </a:prstGeom>
          <a:ln w="28575">
            <a:solidFill>
              <a:srgbClr val="507E2A"/>
            </a:solidFill>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501" name="Straight Connector 500"/>
          <p:cNvCxnSpPr/>
          <p:nvPr/>
        </p:nvCxnSpPr>
        <p:spPr>
          <a:xfrm>
            <a:off x="5387785" y="3815336"/>
            <a:ext cx="0" cy="229704"/>
          </a:xfrm>
          <a:prstGeom prst="line">
            <a:avLst/>
          </a:prstGeom>
          <a:ln w="28575">
            <a:solidFill>
              <a:srgbClr val="507E2A"/>
            </a:solidFill>
          </a:ln>
        </p:spPr>
        <p:style>
          <a:lnRef idx="1">
            <a:schemeClr val="accent1"/>
          </a:lnRef>
          <a:fillRef idx="0">
            <a:schemeClr val="accent1"/>
          </a:fillRef>
          <a:effectRef idx="0">
            <a:schemeClr val="accent1"/>
          </a:effectRef>
          <a:fontRef idx="minor">
            <a:schemeClr val="tx1"/>
          </a:fontRef>
        </p:style>
      </p:cxnSp>
      <p:cxnSp>
        <p:nvCxnSpPr>
          <p:cNvPr id="504" name="Straight Arrow Connector 503"/>
          <p:cNvCxnSpPr/>
          <p:nvPr/>
        </p:nvCxnSpPr>
        <p:spPr>
          <a:xfrm>
            <a:off x="6249800" y="3930188"/>
            <a:ext cx="1181696" cy="0"/>
          </a:xfrm>
          <a:prstGeom prst="straightConnector1">
            <a:avLst/>
          </a:prstGeom>
          <a:ln w="28575">
            <a:solidFill>
              <a:srgbClr val="507E2A"/>
            </a:solidFill>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505" name="Straight Connector 504"/>
          <p:cNvCxnSpPr/>
          <p:nvPr/>
        </p:nvCxnSpPr>
        <p:spPr>
          <a:xfrm>
            <a:off x="7475635" y="4095332"/>
            <a:ext cx="0" cy="229704"/>
          </a:xfrm>
          <a:prstGeom prst="line">
            <a:avLst/>
          </a:prstGeom>
          <a:ln w="28575">
            <a:solidFill>
              <a:srgbClr val="507E2A"/>
            </a:solidFill>
          </a:ln>
        </p:spPr>
        <p:style>
          <a:lnRef idx="1">
            <a:schemeClr val="accent1"/>
          </a:lnRef>
          <a:fillRef idx="0">
            <a:schemeClr val="accent1"/>
          </a:fillRef>
          <a:effectRef idx="0">
            <a:schemeClr val="accent1"/>
          </a:effectRef>
          <a:fontRef idx="minor">
            <a:schemeClr val="tx1"/>
          </a:fontRef>
        </p:style>
      </p:cxnSp>
      <p:cxnSp>
        <p:nvCxnSpPr>
          <p:cNvPr id="506" name="Straight Arrow Connector 505"/>
          <p:cNvCxnSpPr/>
          <p:nvPr/>
        </p:nvCxnSpPr>
        <p:spPr>
          <a:xfrm>
            <a:off x="7503476" y="4210184"/>
            <a:ext cx="1435464" cy="0"/>
          </a:xfrm>
          <a:prstGeom prst="straightConnector1">
            <a:avLst/>
          </a:prstGeom>
          <a:ln w="28575">
            <a:solidFill>
              <a:srgbClr val="507E2A"/>
            </a:solidFill>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507" name="Straight Connector 506"/>
          <p:cNvCxnSpPr/>
          <p:nvPr/>
        </p:nvCxnSpPr>
        <p:spPr>
          <a:xfrm>
            <a:off x="8943895" y="4095332"/>
            <a:ext cx="0" cy="229704"/>
          </a:xfrm>
          <a:prstGeom prst="line">
            <a:avLst/>
          </a:prstGeom>
          <a:ln w="28575">
            <a:solidFill>
              <a:srgbClr val="507E2A"/>
            </a:solidFill>
          </a:ln>
        </p:spPr>
        <p:style>
          <a:lnRef idx="1">
            <a:schemeClr val="accent1"/>
          </a:lnRef>
          <a:fillRef idx="0">
            <a:schemeClr val="accent1"/>
          </a:fillRef>
          <a:effectRef idx="0">
            <a:schemeClr val="accent1"/>
          </a:effectRef>
          <a:fontRef idx="minor">
            <a:schemeClr val="tx1"/>
          </a:fontRef>
        </p:style>
      </p:cxnSp>
      <p:cxnSp>
        <p:nvCxnSpPr>
          <p:cNvPr id="537" name="Straight Arrow Connector 536"/>
          <p:cNvCxnSpPr/>
          <p:nvPr/>
        </p:nvCxnSpPr>
        <p:spPr>
          <a:xfrm>
            <a:off x="2842745" y="3976830"/>
            <a:ext cx="916661" cy="0"/>
          </a:xfrm>
          <a:prstGeom prst="straightConnector1">
            <a:avLst/>
          </a:prstGeom>
          <a:ln w="28575">
            <a:solidFill>
              <a:srgbClr val="507E2A"/>
            </a:solidFill>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1070" name="Straight Arrow Connector 1069"/>
          <p:cNvCxnSpPr/>
          <p:nvPr/>
        </p:nvCxnSpPr>
        <p:spPr>
          <a:xfrm>
            <a:off x="1201434" y="3976830"/>
            <a:ext cx="862292" cy="0"/>
          </a:xfrm>
          <a:prstGeom prst="straightConnector1">
            <a:avLst/>
          </a:prstGeom>
          <a:ln w="28575">
            <a:solidFill>
              <a:srgbClr val="507E2A"/>
            </a:solidFill>
            <a:headEnd type="triangle" w="lg" len="lg"/>
            <a:tailEnd type="triangle" w="lg" len="lg"/>
          </a:ln>
        </p:spPr>
        <p:style>
          <a:lnRef idx="1">
            <a:schemeClr val="accent1"/>
          </a:lnRef>
          <a:fillRef idx="0">
            <a:schemeClr val="accent1"/>
          </a:fillRef>
          <a:effectRef idx="0">
            <a:schemeClr val="accent1"/>
          </a:effectRef>
          <a:fontRef idx="minor">
            <a:schemeClr val="tx1"/>
          </a:fontRef>
        </p:style>
      </p:cxnSp>
      <p:sp>
        <p:nvSpPr>
          <p:cNvPr id="509" name="Rounded Rectangle 508"/>
          <p:cNvSpPr/>
          <p:nvPr/>
        </p:nvSpPr>
        <p:spPr>
          <a:xfrm>
            <a:off x="4506765" y="3816795"/>
            <a:ext cx="840928" cy="229704"/>
          </a:xfrm>
          <a:prstGeom prst="roundRect">
            <a:avLst/>
          </a:prstGeom>
          <a:solidFill>
            <a:srgbClr val="FFFFFF">
              <a:alpha val="78039"/>
            </a:srgb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Assured Core</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Performance</a:t>
            </a:r>
          </a:p>
        </p:txBody>
      </p:sp>
      <p:sp>
        <p:nvSpPr>
          <p:cNvPr id="510" name="Rounded Rectangle 509"/>
          <p:cNvSpPr/>
          <p:nvPr/>
        </p:nvSpPr>
        <p:spPr>
          <a:xfrm>
            <a:off x="7858652" y="4121595"/>
            <a:ext cx="904349" cy="229704"/>
          </a:xfrm>
          <a:prstGeom prst="roundRect">
            <a:avLst/>
          </a:prstGeom>
          <a:solidFill>
            <a:srgbClr val="FFFFFF">
              <a:alpha val="78039"/>
            </a:srgb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LAN/Wi-Fi </a:t>
            </a:r>
            <a:br>
              <a:rPr kumimoji="0" lang="en-US" sz="900" b="1" i="0" u="none" strike="noStrike" kern="0" cap="small" spc="0" normalizeH="0" baseline="0" noProof="0" dirty="0">
                <a:ln>
                  <a:noFill/>
                </a:ln>
                <a:solidFill>
                  <a:schemeClr val="tx1"/>
                </a:solidFill>
                <a:effectLst/>
                <a:uLnTx/>
                <a:uFillTx/>
              </a:rPr>
            </a:br>
            <a:r>
              <a:rPr kumimoji="0" lang="en-US" sz="900" b="1" i="0" u="none" strike="noStrike" kern="0" cap="small" spc="0" normalizeH="0" baseline="0" noProof="0" dirty="0">
                <a:ln>
                  <a:noFill/>
                </a:ln>
                <a:solidFill>
                  <a:schemeClr val="tx1"/>
                </a:solidFill>
                <a:effectLst/>
                <a:uLnTx/>
                <a:uFillTx/>
              </a:rPr>
              <a:t>Performance</a:t>
            </a:r>
          </a:p>
        </p:txBody>
      </p:sp>
      <p:sp>
        <p:nvSpPr>
          <p:cNvPr id="512" name="Rounded Rectangle 511"/>
          <p:cNvSpPr/>
          <p:nvPr/>
        </p:nvSpPr>
        <p:spPr>
          <a:xfrm>
            <a:off x="6362823" y="3812604"/>
            <a:ext cx="988232" cy="229704"/>
          </a:xfrm>
          <a:prstGeom prst="roundRect">
            <a:avLst/>
          </a:prstGeom>
          <a:solidFill>
            <a:srgbClr val="FFFFFF">
              <a:alpha val="78039"/>
            </a:srgb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Assured Access Performance</a:t>
            </a:r>
          </a:p>
        </p:txBody>
      </p:sp>
      <p:sp>
        <p:nvSpPr>
          <p:cNvPr id="539" name="Rounded Rectangle 538"/>
          <p:cNvSpPr/>
          <p:nvPr/>
        </p:nvSpPr>
        <p:spPr>
          <a:xfrm>
            <a:off x="2842745" y="3886200"/>
            <a:ext cx="862292" cy="229704"/>
          </a:xfrm>
          <a:prstGeom prst="roundRect">
            <a:avLst/>
          </a:prstGeom>
          <a:solidFill>
            <a:srgbClr val="FFFFFF">
              <a:alpha val="78039"/>
            </a:srgb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Assured Core</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Performance</a:t>
            </a:r>
          </a:p>
        </p:txBody>
      </p:sp>
      <p:sp>
        <p:nvSpPr>
          <p:cNvPr id="1072" name="Rounded Rectangle 1071"/>
          <p:cNvSpPr/>
          <p:nvPr/>
        </p:nvSpPr>
        <p:spPr>
          <a:xfrm>
            <a:off x="1201434" y="3886200"/>
            <a:ext cx="862292" cy="229704"/>
          </a:xfrm>
          <a:prstGeom prst="roundRect">
            <a:avLst/>
          </a:prstGeom>
          <a:solidFill>
            <a:srgbClr val="FFFFFF">
              <a:alpha val="78039"/>
            </a:srgb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Assured Core</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Performance</a:t>
            </a:r>
          </a:p>
        </p:txBody>
      </p:sp>
      <p:sp>
        <p:nvSpPr>
          <p:cNvPr id="29" name="Content Placeholder 28"/>
          <p:cNvSpPr>
            <a:spLocks noGrp="1"/>
          </p:cNvSpPr>
          <p:nvPr>
            <p:ph idx="1"/>
          </p:nvPr>
        </p:nvSpPr>
        <p:spPr>
          <a:xfrm>
            <a:off x="256563" y="990600"/>
            <a:ext cx="8582637" cy="293661"/>
          </a:xfrm>
        </p:spPr>
        <p:txBody>
          <a:bodyPr/>
          <a:lstStyle/>
          <a:p>
            <a:pPr marL="0" indent="0">
              <a:buNone/>
            </a:pPr>
            <a:r>
              <a:rPr lang="en-US" sz="2000" dirty="0"/>
              <a:t>Several permutations of service provider domains require support:</a:t>
            </a:r>
          </a:p>
        </p:txBody>
      </p:sp>
      <p:sp>
        <p:nvSpPr>
          <p:cNvPr id="1285" name="TextBox 1284"/>
          <p:cNvSpPr txBox="1"/>
          <p:nvPr/>
        </p:nvSpPr>
        <p:spPr>
          <a:xfrm>
            <a:off x="316361" y="5105400"/>
            <a:ext cx="8675239" cy="1323439"/>
          </a:xfrm>
          <a:prstGeom prst="rect">
            <a:avLst/>
          </a:prstGeom>
          <a:noFill/>
        </p:spPr>
        <p:txBody>
          <a:bodyPr wrap="square" rtlCol="0">
            <a:spAutoFit/>
          </a:bodyPr>
          <a:lstStyle/>
          <a:p>
            <a:r>
              <a:rPr lang="en-US" sz="1600" b="1" dirty="0">
                <a:solidFill>
                  <a:srgbClr val="002060"/>
                </a:solidFill>
              </a:rPr>
              <a:t>Notes on service delivery:   </a:t>
            </a:r>
            <a:r>
              <a:rPr lang="en-US" sz="1600" dirty="0"/>
              <a:t>Several possible scenarios exist: </a:t>
            </a:r>
            <a:r>
              <a:rPr lang="en-US" sz="1600" dirty="0">
                <a:sym typeface="Wingdings" panose="05000000000000000000" pitchFamily="2" charset="2"/>
              </a:rPr>
              <a:t> </a:t>
            </a:r>
            <a:r>
              <a:rPr lang="en-US" sz="1600" dirty="0"/>
              <a:t>either one provider owns and operates the access or the responsibility is delegated. Similarly, in order to reach remotely hosted apps one or more providers may be required </a:t>
            </a:r>
            <a:r>
              <a:rPr lang="en-US" sz="1600" dirty="0">
                <a:sym typeface="Wingdings" panose="05000000000000000000" pitchFamily="2" charset="2"/>
              </a:rPr>
              <a:t>. Whatever roles are performed the service characteristics shown on the previous slide must be preserved or mapped at the domain boundaries (). Where no end-to-end-assured service is possible then the final hop may be required to be best efforts ()</a:t>
            </a:r>
            <a:endParaRPr lang="en-US" sz="1600" dirty="0"/>
          </a:p>
        </p:txBody>
      </p:sp>
      <p:cxnSp>
        <p:nvCxnSpPr>
          <p:cNvPr id="1289" name="Straight Arrow Connector 1288"/>
          <p:cNvCxnSpPr/>
          <p:nvPr/>
        </p:nvCxnSpPr>
        <p:spPr>
          <a:xfrm>
            <a:off x="5399204" y="3931647"/>
            <a:ext cx="849196" cy="0"/>
          </a:xfrm>
          <a:prstGeom prst="straightConnector1">
            <a:avLst/>
          </a:prstGeom>
          <a:ln w="28575">
            <a:solidFill>
              <a:srgbClr val="507E2A"/>
            </a:solidFill>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1290" name="Straight Connector 1289"/>
          <p:cNvCxnSpPr/>
          <p:nvPr/>
        </p:nvCxnSpPr>
        <p:spPr>
          <a:xfrm>
            <a:off x="6226487" y="3816795"/>
            <a:ext cx="0" cy="229704"/>
          </a:xfrm>
          <a:prstGeom prst="line">
            <a:avLst/>
          </a:prstGeom>
          <a:ln w="28575">
            <a:solidFill>
              <a:srgbClr val="507E2A"/>
            </a:solidFill>
          </a:ln>
        </p:spPr>
        <p:style>
          <a:lnRef idx="1">
            <a:schemeClr val="accent1"/>
          </a:lnRef>
          <a:fillRef idx="0">
            <a:schemeClr val="accent1"/>
          </a:fillRef>
          <a:effectRef idx="0">
            <a:schemeClr val="accent1"/>
          </a:effectRef>
          <a:fontRef idx="minor">
            <a:schemeClr val="tx1"/>
          </a:fontRef>
        </p:style>
      </p:cxnSp>
      <p:sp>
        <p:nvSpPr>
          <p:cNvPr id="1291" name="Rounded Rectangle 1290"/>
          <p:cNvSpPr/>
          <p:nvPr/>
        </p:nvSpPr>
        <p:spPr>
          <a:xfrm>
            <a:off x="5388287" y="3806332"/>
            <a:ext cx="851783" cy="229704"/>
          </a:xfrm>
          <a:prstGeom prst="roundRect">
            <a:avLst/>
          </a:prstGeom>
          <a:solidFill>
            <a:srgbClr val="FFFFFF">
              <a:alpha val="78039"/>
            </a:srgb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LAN Performance</a:t>
            </a:r>
          </a:p>
        </p:txBody>
      </p:sp>
      <p:sp>
        <p:nvSpPr>
          <p:cNvPr id="1295" name="Oval 1294"/>
          <p:cNvSpPr/>
          <p:nvPr/>
        </p:nvSpPr>
        <p:spPr>
          <a:xfrm>
            <a:off x="2001059" y="1408029"/>
            <a:ext cx="414949" cy="403716"/>
          </a:xfrm>
          <a:prstGeom prst="ellipse">
            <a:avLst/>
          </a:prstGeom>
          <a:gradFill>
            <a:gsLst>
              <a:gs pos="0">
                <a:schemeClr val="accent3">
                  <a:tint val="50000"/>
                  <a:satMod val="300000"/>
                  <a:alpha val="85000"/>
                </a:schemeClr>
              </a:gs>
              <a:gs pos="35000">
                <a:schemeClr val="accent3">
                  <a:tint val="37000"/>
                  <a:satMod val="300000"/>
                  <a:alpha val="74000"/>
                </a:schemeClr>
              </a:gs>
              <a:gs pos="100000">
                <a:schemeClr val="accent3">
                  <a:tint val="15000"/>
                  <a:satMod val="350000"/>
                  <a:alpha val="51000"/>
                </a:schemeClr>
              </a:gs>
            </a:gsLst>
          </a:gradFill>
          <a:ln>
            <a:noFill/>
          </a:ln>
          <a:effectLst>
            <a:softEdge rad="63500"/>
          </a:effectLst>
        </p:spPr>
        <p:style>
          <a:lnRef idx="1">
            <a:schemeClr val="accent3"/>
          </a:lnRef>
          <a:fillRef idx="2">
            <a:schemeClr val="accent3"/>
          </a:fillRef>
          <a:effectRef idx="1">
            <a:schemeClr val="accent3"/>
          </a:effectRef>
          <a:fontRef idx="minor">
            <a:schemeClr val="dk1"/>
          </a:fontRef>
        </p:style>
        <p:txBody>
          <a:bodyPr rtlCol="0" anchor="ctr"/>
          <a:lstStyle/>
          <a:p>
            <a:pPr algn="ctr"/>
            <a:r>
              <a:rPr lang="en-US" sz="1400" dirty="0">
                <a:sym typeface="Wingdings" panose="05000000000000000000" pitchFamily="2" charset="2"/>
              </a:rPr>
              <a:t></a:t>
            </a:r>
            <a:endParaRPr lang="en-US" sz="1400" dirty="0"/>
          </a:p>
        </p:txBody>
      </p:sp>
      <p:sp>
        <p:nvSpPr>
          <p:cNvPr id="1296" name="Oval 1295"/>
          <p:cNvSpPr/>
          <p:nvPr/>
        </p:nvSpPr>
        <p:spPr>
          <a:xfrm>
            <a:off x="5455649" y="1434437"/>
            <a:ext cx="414949" cy="403716"/>
          </a:xfrm>
          <a:prstGeom prst="ellipse">
            <a:avLst/>
          </a:prstGeom>
          <a:gradFill>
            <a:gsLst>
              <a:gs pos="0">
                <a:schemeClr val="accent3">
                  <a:tint val="50000"/>
                  <a:satMod val="300000"/>
                  <a:alpha val="85000"/>
                </a:schemeClr>
              </a:gs>
              <a:gs pos="35000">
                <a:schemeClr val="accent3">
                  <a:tint val="37000"/>
                  <a:satMod val="300000"/>
                  <a:alpha val="74000"/>
                </a:schemeClr>
              </a:gs>
              <a:gs pos="100000">
                <a:schemeClr val="accent3">
                  <a:tint val="15000"/>
                  <a:satMod val="350000"/>
                  <a:alpha val="51000"/>
                </a:schemeClr>
              </a:gs>
            </a:gsLst>
          </a:gradFill>
          <a:ln>
            <a:noFill/>
          </a:ln>
          <a:effectLst>
            <a:softEdge rad="63500"/>
          </a:effectLst>
        </p:spPr>
        <p:style>
          <a:lnRef idx="1">
            <a:schemeClr val="accent3"/>
          </a:lnRef>
          <a:fillRef idx="2">
            <a:schemeClr val="accent3"/>
          </a:fillRef>
          <a:effectRef idx="1">
            <a:schemeClr val="accent3"/>
          </a:effectRef>
          <a:fontRef idx="minor">
            <a:schemeClr val="dk1"/>
          </a:fontRef>
        </p:style>
        <p:txBody>
          <a:bodyPr rtlCol="0" anchor="ctr"/>
          <a:lstStyle/>
          <a:p>
            <a:pPr algn="ctr"/>
            <a:r>
              <a:rPr lang="en-US" sz="1400" dirty="0">
                <a:sym typeface="Wingdings" panose="05000000000000000000" pitchFamily="2" charset="2"/>
              </a:rPr>
              <a:t></a:t>
            </a:r>
            <a:endParaRPr lang="en-US" sz="1400" dirty="0"/>
          </a:p>
        </p:txBody>
      </p:sp>
      <p:sp>
        <p:nvSpPr>
          <p:cNvPr id="1298" name="Oval 1297"/>
          <p:cNvSpPr/>
          <p:nvPr/>
        </p:nvSpPr>
        <p:spPr>
          <a:xfrm>
            <a:off x="381000" y="1972525"/>
            <a:ext cx="414949" cy="403716"/>
          </a:xfrm>
          <a:prstGeom prst="ellipse">
            <a:avLst/>
          </a:prstGeom>
          <a:gradFill>
            <a:gsLst>
              <a:gs pos="0">
                <a:schemeClr val="accent3">
                  <a:tint val="50000"/>
                  <a:satMod val="300000"/>
                  <a:alpha val="85000"/>
                </a:schemeClr>
              </a:gs>
              <a:gs pos="35000">
                <a:schemeClr val="accent3">
                  <a:tint val="37000"/>
                  <a:satMod val="300000"/>
                  <a:alpha val="74000"/>
                </a:schemeClr>
              </a:gs>
              <a:gs pos="100000">
                <a:schemeClr val="accent3">
                  <a:tint val="15000"/>
                  <a:satMod val="350000"/>
                  <a:alpha val="51000"/>
                </a:schemeClr>
              </a:gs>
            </a:gsLst>
          </a:gradFill>
          <a:ln>
            <a:noFill/>
          </a:ln>
          <a:effectLst>
            <a:softEdge rad="63500"/>
          </a:effectLst>
        </p:spPr>
        <p:style>
          <a:lnRef idx="1">
            <a:schemeClr val="accent3"/>
          </a:lnRef>
          <a:fillRef idx="2">
            <a:schemeClr val="accent3"/>
          </a:fillRef>
          <a:effectRef idx="1">
            <a:schemeClr val="accent3"/>
          </a:effectRef>
          <a:fontRef idx="minor">
            <a:schemeClr val="dk1"/>
          </a:fontRef>
        </p:style>
        <p:txBody>
          <a:bodyPr rtlCol="0" anchor="ctr"/>
          <a:lstStyle/>
          <a:p>
            <a:pPr algn="ctr"/>
            <a:r>
              <a:rPr lang="en-US" sz="1400" dirty="0">
                <a:sym typeface="Wingdings" panose="05000000000000000000" pitchFamily="2" charset="2"/>
              </a:rPr>
              <a:t></a:t>
            </a:r>
            <a:endParaRPr lang="en-US" sz="1400" dirty="0"/>
          </a:p>
        </p:txBody>
      </p:sp>
      <p:sp>
        <p:nvSpPr>
          <p:cNvPr id="1300" name="Oval 1299"/>
          <p:cNvSpPr/>
          <p:nvPr/>
        </p:nvSpPr>
        <p:spPr>
          <a:xfrm>
            <a:off x="1778020" y="1972525"/>
            <a:ext cx="414949" cy="403716"/>
          </a:xfrm>
          <a:prstGeom prst="ellipse">
            <a:avLst/>
          </a:prstGeom>
          <a:gradFill>
            <a:gsLst>
              <a:gs pos="0">
                <a:schemeClr val="accent3">
                  <a:tint val="50000"/>
                  <a:satMod val="300000"/>
                  <a:alpha val="85000"/>
                </a:schemeClr>
              </a:gs>
              <a:gs pos="35000">
                <a:schemeClr val="accent3">
                  <a:tint val="37000"/>
                  <a:satMod val="300000"/>
                  <a:alpha val="74000"/>
                </a:schemeClr>
              </a:gs>
              <a:gs pos="100000">
                <a:schemeClr val="accent3">
                  <a:tint val="15000"/>
                  <a:satMod val="350000"/>
                  <a:alpha val="51000"/>
                </a:schemeClr>
              </a:gs>
            </a:gsLst>
          </a:gradFill>
          <a:ln>
            <a:noFill/>
          </a:ln>
          <a:effectLst>
            <a:softEdge rad="63500"/>
          </a:effectLst>
        </p:spPr>
        <p:style>
          <a:lnRef idx="1">
            <a:schemeClr val="accent3"/>
          </a:lnRef>
          <a:fillRef idx="2">
            <a:schemeClr val="accent3"/>
          </a:fillRef>
          <a:effectRef idx="1">
            <a:schemeClr val="accent3"/>
          </a:effectRef>
          <a:fontRef idx="minor">
            <a:schemeClr val="dk1"/>
          </a:fontRef>
        </p:style>
        <p:txBody>
          <a:bodyPr rtlCol="0" anchor="ctr"/>
          <a:lstStyle/>
          <a:p>
            <a:pPr algn="ctr"/>
            <a:r>
              <a:rPr lang="en-US" sz="1400" dirty="0">
                <a:sym typeface="Wingdings" panose="05000000000000000000" pitchFamily="2" charset="2"/>
              </a:rPr>
              <a:t></a:t>
            </a:r>
            <a:endParaRPr lang="en-US" sz="1400" dirty="0"/>
          </a:p>
        </p:txBody>
      </p:sp>
      <p:sp>
        <p:nvSpPr>
          <p:cNvPr id="1301" name="Oval 1300"/>
          <p:cNvSpPr/>
          <p:nvPr/>
        </p:nvSpPr>
        <p:spPr>
          <a:xfrm>
            <a:off x="5246068" y="1972525"/>
            <a:ext cx="414949" cy="403716"/>
          </a:xfrm>
          <a:prstGeom prst="ellipse">
            <a:avLst/>
          </a:prstGeom>
          <a:gradFill>
            <a:gsLst>
              <a:gs pos="0">
                <a:schemeClr val="accent3">
                  <a:tint val="50000"/>
                  <a:satMod val="300000"/>
                  <a:alpha val="85000"/>
                </a:schemeClr>
              </a:gs>
              <a:gs pos="35000">
                <a:schemeClr val="accent3">
                  <a:tint val="37000"/>
                  <a:satMod val="300000"/>
                  <a:alpha val="74000"/>
                </a:schemeClr>
              </a:gs>
              <a:gs pos="100000">
                <a:schemeClr val="accent3">
                  <a:tint val="15000"/>
                  <a:satMod val="350000"/>
                  <a:alpha val="51000"/>
                </a:schemeClr>
              </a:gs>
            </a:gsLst>
          </a:gradFill>
          <a:ln>
            <a:noFill/>
          </a:ln>
          <a:effectLst>
            <a:softEdge rad="63500"/>
          </a:effectLst>
        </p:spPr>
        <p:style>
          <a:lnRef idx="1">
            <a:schemeClr val="accent3"/>
          </a:lnRef>
          <a:fillRef idx="2">
            <a:schemeClr val="accent3"/>
          </a:fillRef>
          <a:effectRef idx="1">
            <a:schemeClr val="accent3"/>
          </a:effectRef>
          <a:fontRef idx="minor">
            <a:schemeClr val="dk1"/>
          </a:fontRef>
        </p:style>
        <p:txBody>
          <a:bodyPr rtlCol="0" anchor="ctr"/>
          <a:lstStyle/>
          <a:p>
            <a:pPr algn="ctr"/>
            <a:r>
              <a:rPr lang="en-US" sz="1400" dirty="0">
                <a:sym typeface="Wingdings" panose="05000000000000000000" pitchFamily="2" charset="2"/>
              </a:rPr>
              <a:t></a:t>
            </a:r>
            <a:endParaRPr lang="en-US" sz="1400" dirty="0"/>
          </a:p>
        </p:txBody>
      </p:sp>
      <p:sp>
        <p:nvSpPr>
          <p:cNvPr id="1302" name="Oval 1301"/>
          <p:cNvSpPr/>
          <p:nvPr/>
        </p:nvSpPr>
        <p:spPr>
          <a:xfrm>
            <a:off x="3666692" y="1972525"/>
            <a:ext cx="414949" cy="403716"/>
          </a:xfrm>
          <a:prstGeom prst="ellipse">
            <a:avLst/>
          </a:prstGeom>
          <a:gradFill>
            <a:gsLst>
              <a:gs pos="0">
                <a:schemeClr val="accent3">
                  <a:tint val="50000"/>
                  <a:satMod val="300000"/>
                  <a:alpha val="85000"/>
                </a:schemeClr>
              </a:gs>
              <a:gs pos="35000">
                <a:schemeClr val="accent3">
                  <a:tint val="37000"/>
                  <a:satMod val="300000"/>
                  <a:alpha val="74000"/>
                </a:schemeClr>
              </a:gs>
              <a:gs pos="100000">
                <a:schemeClr val="accent3">
                  <a:tint val="15000"/>
                  <a:satMod val="350000"/>
                  <a:alpha val="51000"/>
                </a:schemeClr>
              </a:gs>
            </a:gsLst>
          </a:gradFill>
          <a:ln>
            <a:noFill/>
          </a:ln>
          <a:effectLst>
            <a:softEdge rad="63500"/>
          </a:effectLst>
        </p:spPr>
        <p:style>
          <a:lnRef idx="1">
            <a:schemeClr val="accent3"/>
          </a:lnRef>
          <a:fillRef idx="2">
            <a:schemeClr val="accent3"/>
          </a:fillRef>
          <a:effectRef idx="1">
            <a:schemeClr val="accent3"/>
          </a:effectRef>
          <a:fontRef idx="minor">
            <a:schemeClr val="dk1"/>
          </a:fontRef>
        </p:style>
        <p:txBody>
          <a:bodyPr rtlCol="0" anchor="ctr"/>
          <a:lstStyle/>
          <a:p>
            <a:pPr algn="ctr"/>
            <a:r>
              <a:rPr lang="en-US" sz="1400" dirty="0">
                <a:sym typeface="Wingdings" panose="05000000000000000000" pitchFamily="2" charset="2"/>
              </a:rPr>
              <a:t></a:t>
            </a:r>
            <a:endParaRPr lang="en-US" sz="1400" dirty="0"/>
          </a:p>
        </p:txBody>
      </p:sp>
      <p:grpSp>
        <p:nvGrpSpPr>
          <p:cNvPr id="1305" name="Group 1304"/>
          <p:cNvGrpSpPr/>
          <p:nvPr/>
        </p:nvGrpSpPr>
        <p:grpSpPr>
          <a:xfrm>
            <a:off x="1219200" y="4190541"/>
            <a:ext cx="1707106" cy="610059"/>
            <a:chOff x="1219200" y="4190541"/>
            <a:chExt cx="1707106" cy="610059"/>
          </a:xfrm>
        </p:grpSpPr>
        <p:sp>
          <p:nvSpPr>
            <p:cNvPr id="1216" name="Cloud 2"/>
            <p:cNvSpPr/>
            <p:nvPr/>
          </p:nvSpPr>
          <p:spPr>
            <a:xfrm>
              <a:off x="1873962" y="4190541"/>
              <a:ext cx="1052344" cy="565343"/>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800" b="1" i="0" u="none" strike="noStrike" kern="0" cap="none" spc="0" normalizeH="0" baseline="0" noProof="0" dirty="0">
                  <a:ln>
                    <a:noFill/>
                  </a:ln>
                  <a:solidFill>
                    <a:srgbClr val="000000"/>
                  </a:solidFill>
                  <a:effectLst/>
                  <a:uLnTx/>
                  <a:uFillTx/>
                </a:rPr>
                <a:t>               Internet</a:t>
              </a:r>
            </a:p>
          </p:txBody>
        </p:sp>
        <p:grpSp>
          <p:nvGrpSpPr>
            <p:cNvPr id="1219" name="Group 1218"/>
            <p:cNvGrpSpPr/>
            <p:nvPr/>
          </p:nvGrpSpPr>
          <p:grpSpPr>
            <a:xfrm>
              <a:off x="1804587" y="4302527"/>
              <a:ext cx="574057" cy="484284"/>
              <a:chOff x="2951382" y="240251"/>
              <a:chExt cx="1429512" cy="1108975"/>
            </a:xfrm>
          </p:grpSpPr>
          <p:pic>
            <p:nvPicPr>
              <p:cNvPr id="1220" name="Picture 1219"/>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044080" y="240251"/>
                <a:ext cx="1230265" cy="1108975"/>
              </a:xfrm>
              <a:prstGeom prst="rect">
                <a:avLst/>
              </a:prstGeom>
              <a:noFill/>
              <a:ln w="3175">
                <a:noFill/>
              </a:ln>
            </p:spPr>
          </p:pic>
          <p:sp>
            <p:nvSpPr>
              <p:cNvPr id="1221" name="Oval 1220"/>
              <p:cNvSpPr/>
              <p:nvPr/>
            </p:nvSpPr>
            <p:spPr>
              <a:xfrm>
                <a:off x="3083207" y="253358"/>
                <a:ext cx="1169489" cy="1029062"/>
              </a:xfrm>
              <a:prstGeom prst="ellipse">
                <a:avLst/>
              </a:prstGeom>
              <a:gradFill>
                <a:gsLst>
                  <a:gs pos="0">
                    <a:srgbClr val="006032"/>
                  </a:gs>
                  <a:gs pos="34000">
                    <a:schemeClr val="bg1">
                      <a:lumMod val="95000"/>
                      <a:alpha val="59000"/>
                    </a:schemeClr>
                  </a:gs>
                  <a:gs pos="7000">
                    <a:srgbClr val="97C642">
                      <a:alpha val="89000"/>
                    </a:srgbClr>
                  </a:gs>
                  <a:gs pos="100000">
                    <a:schemeClr val="tx2">
                      <a:lumMod val="75000"/>
                    </a:schemeClr>
                  </a:gs>
                  <a:gs pos="88000">
                    <a:srgbClr val="00703C"/>
                  </a:gs>
                  <a:gs pos="62000">
                    <a:schemeClr val="bg1">
                      <a:alpha val="46000"/>
                    </a:schemeClr>
                  </a:gs>
                </a:gsLst>
                <a:lin ang="30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sysClr val="windowText" lastClr="000000"/>
                  </a:solidFill>
                  <a:effectLst/>
                  <a:uLnTx/>
                  <a:uFillTx/>
                </a:endParaRPr>
              </a:p>
            </p:txBody>
          </p:sp>
          <p:grpSp>
            <p:nvGrpSpPr>
              <p:cNvPr id="1222" name="Group 1221"/>
              <p:cNvGrpSpPr/>
              <p:nvPr/>
            </p:nvGrpSpPr>
            <p:grpSpPr>
              <a:xfrm>
                <a:off x="2951382" y="734254"/>
                <a:ext cx="1429512" cy="263151"/>
                <a:chOff x="1972224" y="2478468"/>
                <a:chExt cx="3923780" cy="516473"/>
              </a:xfrm>
            </p:grpSpPr>
            <p:grpSp>
              <p:nvGrpSpPr>
                <p:cNvPr id="1224" name="Group 1223"/>
                <p:cNvGrpSpPr/>
                <p:nvPr/>
              </p:nvGrpSpPr>
              <p:grpSpPr>
                <a:xfrm>
                  <a:off x="1972224" y="2531081"/>
                  <a:ext cx="3923780" cy="411247"/>
                  <a:chOff x="6249726" y="3927944"/>
                  <a:chExt cx="4110826" cy="1382736"/>
                </a:xfrm>
              </p:grpSpPr>
              <p:sp>
                <p:nvSpPr>
                  <p:cNvPr id="1231" name="Block Arc 4"/>
                  <p:cNvSpPr/>
                  <p:nvPr/>
                </p:nvSpPr>
                <p:spPr>
                  <a:xfrm>
                    <a:off x="6249726" y="3927944"/>
                    <a:ext cx="4110826" cy="624178"/>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2000">
                        <a:schemeClr val="accent1">
                          <a:lumMod val="5000"/>
                          <a:lumOff val="95000"/>
                          <a:alpha val="0"/>
                        </a:schemeClr>
                      </a:gs>
                      <a:gs pos="69000">
                        <a:schemeClr val="accent1">
                          <a:lumMod val="45000"/>
                          <a:lumOff val="55000"/>
                          <a:alpha val="24000"/>
                        </a:schemeClr>
                      </a:gs>
                      <a:gs pos="83000">
                        <a:schemeClr val="accent1">
                          <a:lumMod val="45000"/>
                          <a:lumOff val="55000"/>
                          <a:alpha val="58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1232" name="Block Arc 5"/>
                  <p:cNvSpPr/>
                  <p:nvPr/>
                </p:nvSpPr>
                <p:spPr>
                  <a:xfrm flipV="1">
                    <a:off x="6249726" y="4537415"/>
                    <a:ext cx="4110826" cy="773265"/>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1225" name="Group 1224"/>
                <p:cNvGrpSpPr/>
                <p:nvPr/>
              </p:nvGrpSpPr>
              <p:grpSpPr>
                <a:xfrm>
                  <a:off x="2043075" y="2478468"/>
                  <a:ext cx="3782079" cy="516473"/>
                  <a:chOff x="1448289" y="4936465"/>
                  <a:chExt cx="4180449" cy="516473"/>
                </a:xfrm>
              </p:grpSpPr>
              <p:sp>
                <p:nvSpPr>
                  <p:cNvPr id="1229"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1230"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1226" name="Group 1225"/>
                <p:cNvGrpSpPr/>
                <p:nvPr/>
              </p:nvGrpSpPr>
              <p:grpSpPr>
                <a:xfrm flipH="1">
                  <a:off x="2043075" y="2478468"/>
                  <a:ext cx="3782079" cy="516473"/>
                  <a:chOff x="1448289" y="4936465"/>
                  <a:chExt cx="4180449" cy="516473"/>
                </a:xfrm>
              </p:grpSpPr>
              <p:sp>
                <p:nvSpPr>
                  <p:cNvPr id="1227"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1228"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sp>
            <p:nvSpPr>
              <p:cNvPr id="1223" name="TextBox 1222"/>
              <p:cNvSpPr txBox="1"/>
              <p:nvPr/>
            </p:nvSpPr>
            <p:spPr>
              <a:xfrm>
                <a:off x="3111427" y="635626"/>
                <a:ext cx="1141812" cy="560911"/>
              </a:xfrm>
              <a:prstGeom prst="rect">
                <a:avLst/>
              </a:prstGeom>
              <a:noFill/>
              <a:ln>
                <a:noFill/>
              </a:ln>
            </p:spPr>
            <p:txBody>
              <a:bodyPr wrap="square" rtlCol="0">
                <a:prstTxWarp prst="textArchUp">
                  <a:avLst/>
                </a:prstTxWarp>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w="3175">
                      <a:solidFill>
                        <a:srgbClr val="FFFF00"/>
                      </a:solidFill>
                    </a:ln>
                    <a:solidFill>
                      <a:schemeClr val="bg1"/>
                    </a:solidFill>
                    <a:effectLst>
                      <a:outerShdw blurRad="38100" dist="38100" dir="2700000" algn="tl">
                        <a:srgbClr val="000000">
                          <a:alpha val="43137"/>
                        </a:srgbClr>
                      </a:outerShdw>
                    </a:effectLst>
                    <a:uLnTx/>
                    <a:uFillTx/>
                  </a:rPr>
                  <a:t>Internet</a:t>
                </a:r>
              </a:p>
            </p:txBody>
          </p:sp>
        </p:grpSp>
        <p:sp>
          <p:nvSpPr>
            <p:cNvPr id="1240" name="Rounded Rectangle 1239"/>
            <p:cNvSpPr/>
            <p:nvPr/>
          </p:nvSpPr>
          <p:spPr>
            <a:xfrm>
              <a:off x="1492501" y="4332782"/>
              <a:ext cx="420837" cy="467818"/>
            </a:xfrm>
            <a:prstGeom prst="roundRect">
              <a:avLst/>
            </a:prstGeom>
          </p:spPr>
          <p:style>
            <a:lnRef idx="1">
              <a:schemeClr val="accent6"/>
            </a:lnRef>
            <a:fillRef idx="2">
              <a:schemeClr val="accent6"/>
            </a:fillRef>
            <a:effectRef idx="1">
              <a:schemeClr val="accent6"/>
            </a:effectRef>
            <a:fontRef idx="minor">
              <a:schemeClr val="dk1"/>
            </a:fontRef>
          </p:style>
          <p:txBody>
            <a:bodyPr wrap="none" lIns="0" tIns="0" rIns="0" bIns="0" rtlCol="0" anchor="ctr"/>
            <a:lstStyle/>
            <a:p>
              <a:pPr algn="ctr">
                <a:lnSpc>
                  <a:spcPct val="85000"/>
                </a:lnSpc>
              </a:pPr>
              <a:r>
                <a:rPr lang="en-US" sz="900" dirty="0"/>
                <a:t>Internet</a:t>
              </a:r>
              <a:br>
                <a:rPr lang="en-US" sz="900" dirty="0"/>
              </a:br>
              <a:r>
                <a:rPr lang="en-US" sz="900" dirty="0"/>
                <a:t>hosted</a:t>
              </a:r>
              <a:br>
                <a:rPr lang="en-US" sz="900" dirty="0"/>
              </a:br>
              <a:r>
                <a:rPr lang="en-US" sz="900" dirty="0"/>
                <a:t>apps .</a:t>
              </a:r>
            </a:p>
          </p:txBody>
        </p:sp>
        <p:sp>
          <p:nvSpPr>
            <p:cNvPr id="1303" name="Oval 1302"/>
            <p:cNvSpPr/>
            <p:nvPr/>
          </p:nvSpPr>
          <p:spPr>
            <a:xfrm>
              <a:off x="1219200" y="4397240"/>
              <a:ext cx="414949" cy="361011"/>
            </a:xfrm>
            <a:prstGeom prst="ellipse">
              <a:avLst/>
            </a:prstGeom>
            <a:ln>
              <a:noFill/>
            </a:ln>
            <a:effectLst>
              <a:softEdge rad="63500"/>
            </a:effectLst>
          </p:spPr>
          <p:style>
            <a:lnRef idx="1">
              <a:schemeClr val="accent3"/>
            </a:lnRef>
            <a:fillRef idx="2">
              <a:schemeClr val="accent3"/>
            </a:fillRef>
            <a:effectRef idx="1">
              <a:schemeClr val="accent3"/>
            </a:effectRef>
            <a:fontRef idx="minor">
              <a:schemeClr val="dk1"/>
            </a:fontRef>
          </p:style>
          <p:txBody>
            <a:bodyPr rtlCol="0" anchor="ctr"/>
            <a:lstStyle/>
            <a:p>
              <a:pPr algn="ctr"/>
              <a:r>
                <a:rPr lang="en-US" sz="1400" dirty="0">
                  <a:sym typeface="Wingdings" panose="05000000000000000000" pitchFamily="2" charset="2"/>
                </a:rPr>
                <a:t></a:t>
              </a:r>
              <a:endParaRPr lang="en-US" sz="1400" dirty="0"/>
            </a:p>
          </p:txBody>
        </p:sp>
      </p:grpSp>
    </p:spTree>
    <p:extLst>
      <p:ext uri="{BB962C8B-B14F-4D97-AF65-F5344CB8AC3E}">
        <p14:creationId xmlns:p14="http://schemas.microsoft.com/office/powerpoint/2010/main" val="2346325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23" name="Straight Connector 822"/>
          <p:cNvCxnSpPr/>
          <p:nvPr/>
        </p:nvCxnSpPr>
        <p:spPr>
          <a:xfrm flipH="1">
            <a:off x="2977364" y="2594691"/>
            <a:ext cx="223692" cy="522251"/>
          </a:xfrm>
          <a:prstGeom prst="line">
            <a:avLst/>
          </a:prstGeom>
          <a:ln w="28575">
            <a:prstDash val="dash"/>
          </a:ln>
          <a:effectLst/>
        </p:spPr>
        <p:style>
          <a:lnRef idx="2">
            <a:schemeClr val="accent1"/>
          </a:lnRef>
          <a:fillRef idx="0">
            <a:schemeClr val="accent1"/>
          </a:fillRef>
          <a:effectRef idx="1">
            <a:schemeClr val="accent1"/>
          </a:effectRef>
          <a:fontRef idx="minor">
            <a:schemeClr val="tx1"/>
          </a:fontRef>
        </p:style>
      </p:cxnSp>
      <p:sp>
        <p:nvSpPr>
          <p:cNvPr id="4" name="Title 3"/>
          <p:cNvSpPr>
            <a:spLocks noGrp="1"/>
          </p:cNvSpPr>
          <p:nvPr>
            <p:ph type="title"/>
          </p:nvPr>
        </p:nvSpPr>
        <p:spPr/>
        <p:txBody>
          <a:bodyPr/>
          <a:lstStyle/>
          <a:p>
            <a:r>
              <a:rPr lang="en-US" sz="3600" b="1" dirty="0"/>
              <a:t>Standard Internet Connection</a:t>
            </a:r>
          </a:p>
        </p:txBody>
      </p:sp>
      <p:sp>
        <p:nvSpPr>
          <p:cNvPr id="5" name="Content Placeholder 4"/>
          <p:cNvSpPr>
            <a:spLocks noGrp="1"/>
          </p:cNvSpPr>
          <p:nvPr>
            <p:ph idx="1"/>
          </p:nvPr>
        </p:nvSpPr>
        <p:spPr>
          <a:xfrm>
            <a:off x="166862" y="4375682"/>
            <a:ext cx="8732598" cy="948048"/>
          </a:xfrm>
        </p:spPr>
        <p:txBody>
          <a:bodyPr/>
          <a:lstStyle/>
          <a:p>
            <a:r>
              <a:rPr lang="en-US" sz="2000" dirty="0"/>
              <a:t>Standard Internet connection (     )  with an SLA of designated bandwidth (    )</a:t>
            </a:r>
            <a:br>
              <a:rPr lang="en-US" sz="2000" dirty="0"/>
            </a:br>
            <a:r>
              <a:rPr lang="en-US" sz="2000" dirty="0"/>
              <a:t>over the installed physical access media (    ) for Provider (    ) and Internet applications</a:t>
            </a:r>
          </a:p>
        </p:txBody>
      </p:sp>
      <p:sp>
        <p:nvSpPr>
          <p:cNvPr id="434" name="Rounded Rectangle 433"/>
          <p:cNvSpPr/>
          <p:nvPr/>
        </p:nvSpPr>
        <p:spPr>
          <a:xfrm>
            <a:off x="6588277" y="1089896"/>
            <a:ext cx="2499228" cy="2769947"/>
          </a:xfrm>
          <a:prstGeom prst="roundRect">
            <a:avLst>
              <a:gd name="adj" fmla="val 9828"/>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435" name="Rounded Rectangle 434"/>
          <p:cNvSpPr/>
          <p:nvPr/>
        </p:nvSpPr>
        <p:spPr>
          <a:xfrm>
            <a:off x="3869046" y="1089896"/>
            <a:ext cx="1049499" cy="2769947"/>
          </a:xfrm>
          <a:prstGeom prst="roundRect">
            <a:avLst>
              <a:gd name="adj" fmla="val 9828"/>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436" name="Rounded Rectangle 435"/>
          <p:cNvSpPr/>
          <p:nvPr/>
        </p:nvSpPr>
        <p:spPr>
          <a:xfrm>
            <a:off x="76200" y="1089896"/>
            <a:ext cx="2430457" cy="2769947"/>
          </a:xfrm>
          <a:prstGeom prst="roundRect">
            <a:avLst>
              <a:gd name="adj" fmla="val 9828"/>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nvGrpSpPr>
          <p:cNvPr id="437" name="Group 436"/>
          <p:cNvGrpSpPr/>
          <p:nvPr/>
        </p:nvGrpSpPr>
        <p:grpSpPr>
          <a:xfrm>
            <a:off x="653732" y="2322686"/>
            <a:ext cx="609806" cy="1018325"/>
            <a:chOff x="7405704" y="4021146"/>
            <a:chExt cx="809168" cy="1351243"/>
          </a:xfrm>
        </p:grpSpPr>
        <p:sp>
          <p:nvSpPr>
            <p:cNvPr id="827" name="Rectangle 826"/>
            <p:cNvSpPr/>
            <p:nvPr/>
          </p:nvSpPr>
          <p:spPr>
            <a:xfrm>
              <a:off x="7405704" y="4021146"/>
              <a:ext cx="809168" cy="1351243"/>
            </a:xfrm>
            <a:prstGeom prst="rect">
              <a:avLst/>
            </a:prstGeom>
            <a:solidFill>
              <a:schemeClr val="tx1">
                <a:lumMod val="65000"/>
                <a:lumOff val="3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828" name="Group 827"/>
            <p:cNvGrpSpPr/>
            <p:nvPr/>
          </p:nvGrpSpPr>
          <p:grpSpPr>
            <a:xfrm>
              <a:off x="7417953" y="4059454"/>
              <a:ext cx="766213" cy="1074392"/>
              <a:chOff x="7385295" y="4233630"/>
              <a:chExt cx="766213" cy="1074392"/>
            </a:xfrm>
          </p:grpSpPr>
          <p:grpSp>
            <p:nvGrpSpPr>
              <p:cNvPr id="830" name="Group 829"/>
              <p:cNvGrpSpPr/>
              <p:nvPr/>
            </p:nvGrpSpPr>
            <p:grpSpPr>
              <a:xfrm>
                <a:off x="7385295" y="4233630"/>
                <a:ext cx="766213" cy="520596"/>
                <a:chOff x="2106918" y="2540470"/>
                <a:chExt cx="856128" cy="520596"/>
              </a:xfrm>
            </p:grpSpPr>
            <p:grpSp>
              <p:nvGrpSpPr>
                <p:cNvPr id="841" name="Group 840"/>
                <p:cNvGrpSpPr/>
                <p:nvPr/>
              </p:nvGrpSpPr>
              <p:grpSpPr>
                <a:xfrm>
                  <a:off x="2106918" y="2540470"/>
                  <a:ext cx="856128" cy="150022"/>
                  <a:chOff x="7130435" y="4315392"/>
                  <a:chExt cx="337165" cy="152399"/>
                </a:xfrm>
              </p:grpSpPr>
              <p:sp>
                <p:nvSpPr>
                  <p:cNvPr id="848" name="Rectangle 847"/>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849" name="Rectangle 848"/>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842" name="Group 841"/>
                <p:cNvGrpSpPr/>
                <p:nvPr/>
              </p:nvGrpSpPr>
              <p:grpSpPr>
                <a:xfrm>
                  <a:off x="2106918" y="2725757"/>
                  <a:ext cx="856128" cy="150022"/>
                  <a:chOff x="7130435" y="4315392"/>
                  <a:chExt cx="337165" cy="152399"/>
                </a:xfrm>
              </p:grpSpPr>
              <p:sp>
                <p:nvSpPr>
                  <p:cNvPr id="846" name="Rectangle 845"/>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847" name="Rectangle 846"/>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843" name="Group 842"/>
                <p:cNvGrpSpPr/>
                <p:nvPr/>
              </p:nvGrpSpPr>
              <p:grpSpPr>
                <a:xfrm>
                  <a:off x="2106918" y="2911044"/>
                  <a:ext cx="856128" cy="150022"/>
                  <a:chOff x="7130435" y="4315392"/>
                  <a:chExt cx="337165" cy="152399"/>
                </a:xfrm>
              </p:grpSpPr>
              <p:sp>
                <p:nvSpPr>
                  <p:cNvPr id="844" name="Rectangle 843"/>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845" name="Rectangle 844"/>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831" name="Group 830"/>
              <p:cNvGrpSpPr/>
              <p:nvPr/>
            </p:nvGrpSpPr>
            <p:grpSpPr>
              <a:xfrm>
                <a:off x="7385295" y="4787426"/>
                <a:ext cx="766213" cy="520596"/>
                <a:chOff x="2106918" y="2540470"/>
                <a:chExt cx="856128" cy="520596"/>
              </a:xfrm>
            </p:grpSpPr>
            <p:grpSp>
              <p:nvGrpSpPr>
                <p:cNvPr id="832" name="Group 831"/>
                <p:cNvGrpSpPr/>
                <p:nvPr/>
              </p:nvGrpSpPr>
              <p:grpSpPr>
                <a:xfrm>
                  <a:off x="2106918" y="2540470"/>
                  <a:ext cx="856128" cy="150022"/>
                  <a:chOff x="7130435" y="4315392"/>
                  <a:chExt cx="337165" cy="152399"/>
                </a:xfrm>
              </p:grpSpPr>
              <p:sp>
                <p:nvSpPr>
                  <p:cNvPr id="839" name="Rectangle 838"/>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840" name="Rectangle 839"/>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833" name="Group 832"/>
                <p:cNvGrpSpPr/>
                <p:nvPr/>
              </p:nvGrpSpPr>
              <p:grpSpPr>
                <a:xfrm>
                  <a:off x="2106918" y="2725757"/>
                  <a:ext cx="856128" cy="150022"/>
                  <a:chOff x="7130435" y="4315392"/>
                  <a:chExt cx="337165" cy="152399"/>
                </a:xfrm>
              </p:grpSpPr>
              <p:sp>
                <p:nvSpPr>
                  <p:cNvPr id="837" name="Rectangle 836"/>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838" name="Rectangle 837"/>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834" name="Group 833"/>
                <p:cNvGrpSpPr/>
                <p:nvPr/>
              </p:nvGrpSpPr>
              <p:grpSpPr>
                <a:xfrm>
                  <a:off x="2106918" y="2911044"/>
                  <a:ext cx="856128" cy="150022"/>
                  <a:chOff x="7130435" y="4315392"/>
                  <a:chExt cx="337165" cy="152399"/>
                </a:xfrm>
              </p:grpSpPr>
              <p:sp>
                <p:nvSpPr>
                  <p:cNvPr id="835" name="Rectangle 834"/>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836" name="Rectangle 835"/>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sp>
          <p:nvSpPr>
            <p:cNvPr id="829" name="Rectangle 828"/>
            <p:cNvSpPr/>
            <p:nvPr/>
          </p:nvSpPr>
          <p:spPr>
            <a:xfrm>
              <a:off x="7405704" y="5258151"/>
              <a:ext cx="809168" cy="114238"/>
            </a:xfrm>
            <a:prstGeom prst="rect">
              <a:avLst/>
            </a:prstGeom>
            <a:solidFill>
              <a:schemeClr val="tx1">
                <a:lumMod val="65000"/>
                <a:lumOff val="3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sp>
        <p:nvSpPr>
          <p:cNvPr id="440" name="TextBox 439"/>
          <p:cNvSpPr txBox="1"/>
          <p:nvPr/>
        </p:nvSpPr>
        <p:spPr>
          <a:xfrm>
            <a:off x="8291005" y="3459393"/>
            <a:ext cx="746537"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ysClr val="windowText" lastClr="000000"/>
                </a:solidFill>
                <a:effectLst/>
                <a:uLnTx/>
                <a:uFillTx/>
              </a:rPr>
              <a:t>Managed Devices</a:t>
            </a:r>
          </a:p>
        </p:txBody>
      </p:sp>
      <p:cxnSp>
        <p:nvCxnSpPr>
          <p:cNvPr id="441" name="Straight Connector 440"/>
          <p:cNvCxnSpPr>
            <a:stCxn id="519" idx="2"/>
          </p:cNvCxnSpPr>
          <p:nvPr/>
        </p:nvCxnSpPr>
        <p:spPr>
          <a:xfrm>
            <a:off x="7306243" y="2424746"/>
            <a:ext cx="1090036" cy="7272"/>
          </a:xfrm>
          <a:prstGeom prst="line">
            <a:avLst/>
          </a:prstGeom>
          <a:ln>
            <a:prstDash val="dash"/>
          </a:ln>
          <a:effectLst/>
        </p:spPr>
        <p:style>
          <a:lnRef idx="2">
            <a:schemeClr val="accent1"/>
          </a:lnRef>
          <a:fillRef idx="0">
            <a:schemeClr val="accent1"/>
          </a:fillRef>
          <a:effectRef idx="1">
            <a:schemeClr val="accent1"/>
          </a:effectRef>
          <a:fontRef idx="minor">
            <a:schemeClr val="tx1"/>
          </a:fontRef>
        </p:style>
      </p:cxnSp>
      <p:cxnSp>
        <p:nvCxnSpPr>
          <p:cNvPr id="442" name="Straight Connector 441"/>
          <p:cNvCxnSpPr/>
          <p:nvPr/>
        </p:nvCxnSpPr>
        <p:spPr>
          <a:xfrm flipH="1">
            <a:off x="7006446" y="2769581"/>
            <a:ext cx="10290" cy="758537"/>
          </a:xfrm>
          <a:prstGeom prst="line">
            <a:avLst/>
          </a:prstGeom>
          <a:ln w="28575">
            <a:prstDash val="solid"/>
          </a:ln>
          <a:effectLst/>
        </p:spPr>
        <p:style>
          <a:lnRef idx="2">
            <a:schemeClr val="accent1"/>
          </a:lnRef>
          <a:fillRef idx="0">
            <a:schemeClr val="accent1"/>
          </a:fillRef>
          <a:effectRef idx="1">
            <a:schemeClr val="accent1"/>
          </a:effectRef>
          <a:fontRef idx="minor">
            <a:schemeClr val="tx1"/>
          </a:fontRef>
        </p:style>
      </p:cxnSp>
      <p:grpSp>
        <p:nvGrpSpPr>
          <p:cNvPr id="443" name="Group 442"/>
          <p:cNvGrpSpPr/>
          <p:nvPr/>
        </p:nvGrpSpPr>
        <p:grpSpPr>
          <a:xfrm>
            <a:off x="7799320" y="3497194"/>
            <a:ext cx="501899" cy="269523"/>
            <a:chOff x="-1457511" y="4307847"/>
            <a:chExt cx="3346532" cy="1797100"/>
          </a:xfrm>
          <a:effectLst>
            <a:outerShdw blurRad="50800" dist="38100" dir="2700000" algn="tl" rotWithShape="0">
              <a:prstClr val="black">
                <a:alpha val="40000"/>
              </a:prstClr>
            </a:outerShdw>
          </a:effectLst>
        </p:grpSpPr>
        <p:sp>
          <p:nvSpPr>
            <p:cNvPr id="799" name="Rounded Rectangle 798"/>
            <p:cNvSpPr/>
            <p:nvPr/>
          </p:nvSpPr>
          <p:spPr>
            <a:xfrm>
              <a:off x="-1457511" y="4307847"/>
              <a:ext cx="3346532" cy="1797097"/>
            </a:xfrm>
            <a:prstGeom prst="roundRect">
              <a:avLst>
                <a:gd name="adj" fmla="val 6257"/>
              </a:avLst>
            </a:prstGeom>
            <a:gradFill>
              <a:gsLst>
                <a:gs pos="3226">
                  <a:schemeClr val="bg1">
                    <a:lumMod val="50000"/>
                  </a:schemeClr>
                </a:gs>
                <a:gs pos="80000">
                  <a:schemeClr val="bg1">
                    <a:lumMod val="50000"/>
                  </a:schemeClr>
                </a:gs>
                <a:gs pos="23000">
                  <a:schemeClr val="bg1">
                    <a:lumMod val="75000"/>
                  </a:schemeClr>
                </a:gs>
              </a:gsLst>
              <a:lin ang="1800000" scaled="0"/>
            </a:gra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00" name="Rectangle 799"/>
            <p:cNvSpPr/>
            <p:nvPr/>
          </p:nvSpPr>
          <p:spPr>
            <a:xfrm>
              <a:off x="-1195847" y="4317176"/>
              <a:ext cx="2789695" cy="1787771"/>
            </a:xfrm>
            <a:prstGeom prst="rect">
              <a:avLst/>
            </a:prstGeom>
            <a:blipFill dpi="0" rotWithShape="1">
              <a:blip r:embed="rId2" cstate="print">
                <a:extLst>
                  <a:ext uri="{28A0092B-C50C-407E-A947-70E740481C1C}">
                    <a14:useLocalDpi xmlns:a14="http://schemas.microsoft.com/office/drawing/2010/main" val="0"/>
                  </a:ext>
                </a:extLst>
              </a:blip>
              <a:srcRect/>
              <a:stretch>
                <a:fillRect/>
              </a:stretch>
            </a:blip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nvGrpSpPr>
            <p:cNvPr id="801" name="Group 800"/>
            <p:cNvGrpSpPr/>
            <p:nvPr/>
          </p:nvGrpSpPr>
          <p:grpSpPr>
            <a:xfrm>
              <a:off x="-844550" y="4559711"/>
              <a:ext cx="230133" cy="1231489"/>
              <a:chOff x="-844550" y="4559711"/>
              <a:chExt cx="230133" cy="1231489"/>
            </a:xfrm>
          </p:grpSpPr>
          <p:sp>
            <p:nvSpPr>
              <p:cNvPr id="817" name="Rectangle 816"/>
              <p:cNvSpPr/>
              <p:nvPr/>
            </p:nvSpPr>
            <p:spPr>
              <a:xfrm>
                <a:off x="-844550" y="4877904"/>
                <a:ext cx="228600" cy="215475"/>
              </a:xfrm>
              <a:prstGeom prst="rect">
                <a:avLst/>
              </a:prstGeom>
              <a:solidFill>
                <a:srgbClr val="00B0F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18" name="Rectangle 817"/>
              <p:cNvSpPr/>
              <p:nvPr/>
            </p:nvSpPr>
            <p:spPr>
              <a:xfrm>
                <a:off x="-844550" y="5231172"/>
                <a:ext cx="228600" cy="215475"/>
              </a:xfrm>
              <a:prstGeom prst="rect">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0800000" scaled="1"/>
                <a:tileRect/>
              </a:gra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19" name="Rectangle 818"/>
              <p:cNvSpPr/>
              <p:nvPr/>
            </p:nvSpPr>
            <p:spPr>
              <a:xfrm>
                <a:off x="-843017" y="5575725"/>
                <a:ext cx="228600" cy="215475"/>
              </a:xfrm>
              <a:prstGeom prst="rect">
                <a:avLst/>
              </a:prstGeom>
              <a:blipFill>
                <a:blip r:embed="rId3"/>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20" name="Rectangle 819"/>
              <p:cNvSpPr/>
              <p:nvPr/>
            </p:nvSpPr>
            <p:spPr>
              <a:xfrm>
                <a:off x="-844550" y="4559711"/>
                <a:ext cx="228600" cy="215475"/>
              </a:xfrm>
              <a:prstGeom prst="rect">
                <a:avLst/>
              </a:prstGeom>
              <a:solidFill>
                <a:srgbClr val="FFFF0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802" name="Group 801"/>
            <p:cNvGrpSpPr/>
            <p:nvPr/>
          </p:nvGrpSpPr>
          <p:grpSpPr>
            <a:xfrm>
              <a:off x="-388883" y="4559711"/>
              <a:ext cx="230133" cy="1231489"/>
              <a:chOff x="-388883" y="4572000"/>
              <a:chExt cx="230133" cy="1231489"/>
            </a:xfrm>
          </p:grpSpPr>
          <p:sp>
            <p:nvSpPr>
              <p:cNvPr id="813" name="Rectangle 812"/>
              <p:cNvSpPr/>
              <p:nvPr/>
            </p:nvSpPr>
            <p:spPr>
              <a:xfrm>
                <a:off x="-388883" y="4890193"/>
                <a:ext cx="228600" cy="215475"/>
              </a:xfrm>
              <a:prstGeom prst="rect">
                <a:avLst/>
              </a:prstGeom>
              <a:solidFill>
                <a:srgbClr val="92D05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14" name="Rectangle 813"/>
              <p:cNvSpPr/>
              <p:nvPr/>
            </p:nvSpPr>
            <p:spPr>
              <a:xfrm>
                <a:off x="-388883" y="5243461"/>
                <a:ext cx="228600" cy="215475"/>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15" name="Rectangle 814"/>
              <p:cNvSpPr/>
              <p:nvPr/>
            </p:nvSpPr>
            <p:spPr>
              <a:xfrm>
                <a:off x="-387350" y="5588014"/>
                <a:ext cx="228600" cy="215475"/>
              </a:xfrm>
              <a:prstGeom prst="rect">
                <a:avLst/>
              </a:prstGeom>
              <a:blipFill>
                <a:blip r:embed="rId4"/>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16" name="Rectangle 815"/>
              <p:cNvSpPr/>
              <p:nvPr/>
            </p:nvSpPr>
            <p:spPr>
              <a:xfrm>
                <a:off x="-388883" y="4572000"/>
                <a:ext cx="228600" cy="215475"/>
              </a:xfrm>
              <a:prstGeom prst="rect">
                <a:avLst/>
              </a:prstGeom>
              <a:solidFill>
                <a:schemeClr val="accent3">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803" name="Group 802"/>
            <p:cNvGrpSpPr/>
            <p:nvPr/>
          </p:nvGrpSpPr>
          <p:grpSpPr>
            <a:xfrm>
              <a:off x="74458" y="4590408"/>
              <a:ext cx="230133" cy="1231489"/>
              <a:chOff x="-844550" y="4559711"/>
              <a:chExt cx="230133" cy="1231489"/>
            </a:xfrm>
          </p:grpSpPr>
          <p:sp>
            <p:nvSpPr>
              <p:cNvPr id="809" name="Rectangle 808"/>
              <p:cNvSpPr/>
              <p:nvPr/>
            </p:nvSpPr>
            <p:spPr>
              <a:xfrm>
                <a:off x="-844550" y="4877904"/>
                <a:ext cx="228600" cy="215475"/>
              </a:xfrm>
              <a:prstGeom prst="rect">
                <a:avLst/>
              </a:prstGeom>
              <a:solidFill>
                <a:srgbClr val="00B0F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10" name="Rectangle 809"/>
              <p:cNvSpPr/>
              <p:nvPr/>
            </p:nvSpPr>
            <p:spPr>
              <a:xfrm>
                <a:off x="-844550" y="5231172"/>
                <a:ext cx="228600" cy="215475"/>
              </a:xfrm>
              <a:prstGeom prst="rect">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0800000" scaled="1"/>
                <a:tileRect/>
              </a:gra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11" name="Rectangle 810"/>
              <p:cNvSpPr/>
              <p:nvPr/>
            </p:nvSpPr>
            <p:spPr>
              <a:xfrm>
                <a:off x="-843017" y="5575725"/>
                <a:ext cx="228600" cy="215475"/>
              </a:xfrm>
              <a:prstGeom prst="rect">
                <a:avLst/>
              </a:prstGeom>
              <a:blipFill>
                <a:blip r:embed="rId3"/>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12" name="Rectangle 811"/>
              <p:cNvSpPr/>
              <p:nvPr/>
            </p:nvSpPr>
            <p:spPr>
              <a:xfrm>
                <a:off x="-844550" y="4559711"/>
                <a:ext cx="228600" cy="215475"/>
              </a:xfrm>
              <a:prstGeom prst="rect">
                <a:avLst/>
              </a:prstGeom>
              <a:solidFill>
                <a:srgbClr val="FFFF0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804" name="Group 803"/>
            <p:cNvGrpSpPr/>
            <p:nvPr/>
          </p:nvGrpSpPr>
          <p:grpSpPr>
            <a:xfrm>
              <a:off x="530125" y="4590408"/>
              <a:ext cx="230133" cy="1231489"/>
              <a:chOff x="-388883" y="4572000"/>
              <a:chExt cx="230133" cy="1231489"/>
            </a:xfrm>
          </p:grpSpPr>
          <p:sp>
            <p:nvSpPr>
              <p:cNvPr id="805" name="Rectangle 804"/>
              <p:cNvSpPr/>
              <p:nvPr/>
            </p:nvSpPr>
            <p:spPr>
              <a:xfrm>
                <a:off x="-388883" y="4890193"/>
                <a:ext cx="228600" cy="215475"/>
              </a:xfrm>
              <a:prstGeom prst="rect">
                <a:avLst/>
              </a:prstGeom>
              <a:solidFill>
                <a:srgbClr val="92D05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06" name="Rectangle 805"/>
              <p:cNvSpPr/>
              <p:nvPr/>
            </p:nvSpPr>
            <p:spPr>
              <a:xfrm>
                <a:off x="-388883" y="5243461"/>
                <a:ext cx="228600" cy="215475"/>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07" name="Rectangle 806"/>
              <p:cNvSpPr/>
              <p:nvPr/>
            </p:nvSpPr>
            <p:spPr>
              <a:xfrm>
                <a:off x="-387350" y="5588014"/>
                <a:ext cx="228600" cy="215475"/>
              </a:xfrm>
              <a:prstGeom prst="rect">
                <a:avLst/>
              </a:prstGeom>
              <a:blipFill>
                <a:blip r:embed="rId4"/>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08" name="Rectangle 807"/>
              <p:cNvSpPr/>
              <p:nvPr/>
            </p:nvSpPr>
            <p:spPr>
              <a:xfrm>
                <a:off x="-388883" y="4572000"/>
                <a:ext cx="228600" cy="215475"/>
              </a:xfrm>
              <a:prstGeom prst="rect">
                <a:avLst/>
              </a:prstGeom>
              <a:solidFill>
                <a:schemeClr val="accent3">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444" name="Group 443"/>
          <p:cNvGrpSpPr/>
          <p:nvPr/>
        </p:nvGrpSpPr>
        <p:grpSpPr>
          <a:xfrm>
            <a:off x="6722245" y="3358432"/>
            <a:ext cx="585557" cy="445592"/>
            <a:chOff x="6642507" y="5885732"/>
            <a:chExt cx="776991" cy="591268"/>
          </a:xfrm>
        </p:grpSpPr>
        <p:grpSp>
          <p:nvGrpSpPr>
            <p:cNvPr id="795" name="Group 794"/>
            <p:cNvGrpSpPr/>
            <p:nvPr/>
          </p:nvGrpSpPr>
          <p:grpSpPr>
            <a:xfrm>
              <a:off x="6719397" y="6170351"/>
              <a:ext cx="623211" cy="306649"/>
              <a:chOff x="-2535633" y="4852891"/>
              <a:chExt cx="1711044" cy="873802"/>
            </a:xfrm>
            <a:effectLst>
              <a:outerShdw blurRad="50800" dist="38100" dir="2700000" algn="tl" rotWithShape="0">
                <a:prstClr val="black">
                  <a:alpha val="40000"/>
                </a:prstClr>
              </a:outerShdw>
            </a:effectLst>
          </p:grpSpPr>
          <p:sp>
            <p:nvSpPr>
              <p:cNvPr id="797" name="L-Shape 165"/>
              <p:cNvSpPr/>
              <p:nvPr/>
            </p:nvSpPr>
            <p:spPr>
              <a:xfrm>
                <a:off x="-1680111" y="4852891"/>
                <a:ext cx="855522" cy="872821"/>
              </a:xfrm>
              <a:custGeom>
                <a:avLst/>
                <a:gdLst>
                  <a:gd name="connsiteX0" fmla="*/ 0 w 855522"/>
                  <a:gd name="connsiteY0" fmla="*/ 0 h 872821"/>
                  <a:gd name="connsiteX1" fmla="*/ 156458 w 855522"/>
                  <a:gd name="connsiteY1" fmla="*/ 0 h 872821"/>
                  <a:gd name="connsiteX2" fmla="*/ 156458 w 855522"/>
                  <a:gd name="connsiteY2" fmla="*/ 726416 h 872821"/>
                  <a:gd name="connsiteX3" fmla="*/ 855522 w 855522"/>
                  <a:gd name="connsiteY3" fmla="*/ 726416 h 872821"/>
                  <a:gd name="connsiteX4" fmla="*/ 855522 w 855522"/>
                  <a:gd name="connsiteY4" fmla="*/ 872821 h 872821"/>
                  <a:gd name="connsiteX5" fmla="*/ 0 w 855522"/>
                  <a:gd name="connsiteY5" fmla="*/ 872821 h 872821"/>
                  <a:gd name="connsiteX6" fmla="*/ 0 w 855522"/>
                  <a:gd name="connsiteY6" fmla="*/ 0 h 872821"/>
                  <a:gd name="connsiteX0" fmla="*/ 0 w 855522"/>
                  <a:gd name="connsiteY0" fmla="*/ 0 h 872821"/>
                  <a:gd name="connsiteX1" fmla="*/ 156458 w 855522"/>
                  <a:gd name="connsiteY1" fmla="*/ 0 h 872821"/>
                  <a:gd name="connsiteX2" fmla="*/ 156458 w 855522"/>
                  <a:gd name="connsiteY2" fmla="*/ 726416 h 872821"/>
                  <a:gd name="connsiteX3" fmla="*/ 835426 w 855522"/>
                  <a:gd name="connsiteY3" fmla="*/ 796755 h 872821"/>
                  <a:gd name="connsiteX4" fmla="*/ 855522 w 855522"/>
                  <a:gd name="connsiteY4" fmla="*/ 872821 h 872821"/>
                  <a:gd name="connsiteX5" fmla="*/ 0 w 855522"/>
                  <a:gd name="connsiteY5" fmla="*/ 872821 h 872821"/>
                  <a:gd name="connsiteX6" fmla="*/ 0 w 855522"/>
                  <a:gd name="connsiteY6" fmla="*/ 0 h 872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5522" h="872821">
                    <a:moveTo>
                      <a:pt x="0" y="0"/>
                    </a:moveTo>
                    <a:lnTo>
                      <a:pt x="156458" y="0"/>
                    </a:lnTo>
                    <a:lnTo>
                      <a:pt x="156458" y="726416"/>
                    </a:lnTo>
                    <a:lnTo>
                      <a:pt x="835426" y="796755"/>
                    </a:lnTo>
                    <a:lnTo>
                      <a:pt x="855522" y="872821"/>
                    </a:lnTo>
                    <a:lnTo>
                      <a:pt x="0" y="872821"/>
                    </a:lnTo>
                    <a:lnTo>
                      <a:pt x="0" y="0"/>
                    </a:lnTo>
                    <a:close/>
                  </a:path>
                </a:pathLst>
              </a:custGeom>
              <a:gradFill>
                <a:gsLst>
                  <a:gs pos="3226">
                    <a:schemeClr val="tx1">
                      <a:lumMod val="65000"/>
                      <a:lumOff val="35000"/>
                    </a:schemeClr>
                  </a:gs>
                  <a:gs pos="49000">
                    <a:schemeClr val="tx1">
                      <a:lumMod val="85000"/>
                      <a:lumOff val="15000"/>
                    </a:schemeClr>
                  </a:gs>
                  <a:gs pos="23000">
                    <a:schemeClr val="bg1">
                      <a:lumMod val="75000"/>
                    </a:schemeClr>
                  </a:gs>
                </a:gsLst>
                <a:lin ang="1800000" scaled="0"/>
              </a:grad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798" name="L-Shape 165"/>
              <p:cNvSpPr/>
              <p:nvPr/>
            </p:nvSpPr>
            <p:spPr>
              <a:xfrm flipH="1">
                <a:off x="-2535633" y="4853872"/>
                <a:ext cx="855522" cy="872821"/>
              </a:xfrm>
              <a:custGeom>
                <a:avLst/>
                <a:gdLst>
                  <a:gd name="connsiteX0" fmla="*/ 0 w 855522"/>
                  <a:gd name="connsiteY0" fmla="*/ 0 h 872821"/>
                  <a:gd name="connsiteX1" fmla="*/ 156458 w 855522"/>
                  <a:gd name="connsiteY1" fmla="*/ 0 h 872821"/>
                  <a:gd name="connsiteX2" fmla="*/ 156458 w 855522"/>
                  <a:gd name="connsiteY2" fmla="*/ 726416 h 872821"/>
                  <a:gd name="connsiteX3" fmla="*/ 855522 w 855522"/>
                  <a:gd name="connsiteY3" fmla="*/ 726416 h 872821"/>
                  <a:gd name="connsiteX4" fmla="*/ 855522 w 855522"/>
                  <a:gd name="connsiteY4" fmla="*/ 872821 h 872821"/>
                  <a:gd name="connsiteX5" fmla="*/ 0 w 855522"/>
                  <a:gd name="connsiteY5" fmla="*/ 872821 h 872821"/>
                  <a:gd name="connsiteX6" fmla="*/ 0 w 855522"/>
                  <a:gd name="connsiteY6" fmla="*/ 0 h 872821"/>
                  <a:gd name="connsiteX0" fmla="*/ 0 w 855522"/>
                  <a:gd name="connsiteY0" fmla="*/ 0 h 872821"/>
                  <a:gd name="connsiteX1" fmla="*/ 156458 w 855522"/>
                  <a:gd name="connsiteY1" fmla="*/ 0 h 872821"/>
                  <a:gd name="connsiteX2" fmla="*/ 156458 w 855522"/>
                  <a:gd name="connsiteY2" fmla="*/ 726416 h 872821"/>
                  <a:gd name="connsiteX3" fmla="*/ 835426 w 855522"/>
                  <a:gd name="connsiteY3" fmla="*/ 796755 h 872821"/>
                  <a:gd name="connsiteX4" fmla="*/ 855522 w 855522"/>
                  <a:gd name="connsiteY4" fmla="*/ 872821 h 872821"/>
                  <a:gd name="connsiteX5" fmla="*/ 0 w 855522"/>
                  <a:gd name="connsiteY5" fmla="*/ 872821 h 872821"/>
                  <a:gd name="connsiteX6" fmla="*/ 0 w 855522"/>
                  <a:gd name="connsiteY6" fmla="*/ 0 h 872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5522" h="872821">
                    <a:moveTo>
                      <a:pt x="0" y="0"/>
                    </a:moveTo>
                    <a:lnTo>
                      <a:pt x="156458" y="0"/>
                    </a:lnTo>
                    <a:lnTo>
                      <a:pt x="156458" y="726416"/>
                    </a:lnTo>
                    <a:lnTo>
                      <a:pt x="835426" y="796755"/>
                    </a:lnTo>
                    <a:lnTo>
                      <a:pt x="855522" y="872821"/>
                    </a:lnTo>
                    <a:lnTo>
                      <a:pt x="0" y="872821"/>
                    </a:lnTo>
                    <a:lnTo>
                      <a:pt x="0" y="0"/>
                    </a:lnTo>
                    <a:close/>
                  </a:path>
                </a:pathLst>
              </a:custGeom>
              <a:gradFill>
                <a:gsLst>
                  <a:gs pos="3226">
                    <a:schemeClr val="tx1">
                      <a:lumMod val="85000"/>
                      <a:lumOff val="15000"/>
                    </a:schemeClr>
                  </a:gs>
                  <a:gs pos="80000">
                    <a:schemeClr val="tx1">
                      <a:lumMod val="85000"/>
                      <a:lumOff val="15000"/>
                    </a:schemeClr>
                  </a:gs>
                  <a:gs pos="23000">
                    <a:schemeClr val="bg1">
                      <a:lumMod val="75000"/>
                    </a:schemeClr>
                  </a:gs>
                </a:gsLst>
                <a:lin ang="7200000" scaled="0"/>
              </a:grad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sp>
          <p:nvSpPr>
            <p:cNvPr id="796" name="Rectangle 795"/>
            <p:cNvSpPr/>
            <p:nvPr/>
          </p:nvSpPr>
          <p:spPr>
            <a:xfrm>
              <a:off x="6642507" y="5885732"/>
              <a:ext cx="776991" cy="459524"/>
            </a:xfrm>
            <a:prstGeom prst="rect">
              <a:avLst/>
            </a:prstGeom>
            <a:blipFill dpi="0" rotWithShape="1">
              <a:blip r:embed="rId5">
                <a:extLst>
                  <a:ext uri="{28A0092B-C50C-407E-A947-70E740481C1C}">
                    <a14:useLocalDpi xmlns:a14="http://schemas.microsoft.com/office/drawing/2010/main" val="0"/>
                  </a:ext>
                </a:extLst>
              </a:blip>
              <a:srcRect/>
              <a:stretch>
                <a:fillRect/>
              </a:stretch>
            </a:blip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445" name="Group 444"/>
          <p:cNvGrpSpPr/>
          <p:nvPr/>
        </p:nvGrpSpPr>
        <p:grpSpPr>
          <a:xfrm rot="13650963">
            <a:off x="8095985" y="2169870"/>
            <a:ext cx="450343" cy="481306"/>
            <a:chOff x="2514600" y="4724399"/>
            <a:chExt cx="609600" cy="651513"/>
          </a:xfrm>
        </p:grpSpPr>
        <p:sp>
          <p:nvSpPr>
            <p:cNvPr id="792" name="Arc 791"/>
            <p:cNvSpPr/>
            <p:nvPr/>
          </p:nvSpPr>
          <p:spPr>
            <a:xfrm>
              <a:off x="2667000" y="4876800"/>
              <a:ext cx="304800" cy="332742"/>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793" name="Arc 792"/>
            <p:cNvSpPr/>
            <p:nvPr/>
          </p:nvSpPr>
          <p:spPr>
            <a:xfrm>
              <a:off x="2590327" y="4800368"/>
              <a:ext cx="458147" cy="500147"/>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794" name="Arc 793"/>
            <p:cNvSpPr/>
            <p:nvPr/>
          </p:nvSpPr>
          <p:spPr>
            <a:xfrm>
              <a:off x="2514600" y="4724399"/>
              <a:ext cx="609600" cy="651513"/>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grpSp>
      <p:grpSp>
        <p:nvGrpSpPr>
          <p:cNvPr id="446" name="Group 445"/>
          <p:cNvGrpSpPr/>
          <p:nvPr/>
        </p:nvGrpSpPr>
        <p:grpSpPr>
          <a:xfrm rot="2782368">
            <a:off x="7057515" y="2080102"/>
            <a:ext cx="450343" cy="481306"/>
            <a:chOff x="2514600" y="4724399"/>
            <a:chExt cx="609600" cy="651513"/>
          </a:xfrm>
        </p:grpSpPr>
        <p:sp>
          <p:nvSpPr>
            <p:cNvPr id="789" name="Arc 788"/>
            <p:cNvSpPr/>
            <p:nvPr/>
          </p:nvSpPr>
          <p:spPr>
            <a:xfrm>
              <a:off x="2667000" y="4876800"/>
              <a:ext cx="304800" cy="332742"/>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790" name="Arc 789"/>
            <p:cNvSpPr/>
            <p:nvPr/>
          </p:nvSpPr>
          <p:spPr>
            <a:xfrm>
              <a:off x="2590327" y="4800368"/>
              <a:ext cx="458147" cy="500147"/>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791" name="Arc 790"/>
            <p:cNvSpPr/>
            <p:nvPr/>
          </p:nvSpPr>
          <p:spPr>
            <a:xfrm>
              <a:off x="2514600" y="4724399"/>
              <a:ext cx="609600" cy="651513"/>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grpSp>
      <p:grpSp>
        <p:nvGrpSpPr>
          <p:cNvPr id="447" name="Group 446"/>
          <p:cNvGrpSpPr/>
          <p:nvPr/>
        </p:nvGrpSpPr>
        <p:grpSpPr>
          <a:xfrm>
            <a:off x="8095968" y="2260845"/>
            <a:ext cx="888865" cy="428788"/>
            <a:chOff x="13987391" y="3810940"/>
            <a:chExt cx="782387" cy="377423"/>
          </a:xfrm>
        </p:grpSpPr>
        <p:sp>
          <p:nvSpPr>
            <p:cNvPr id="781" name="Parallelogram 780"/>
            <p:cNvSpPr/>
            <p:nvPr/>
          </p:nvSpPr>
          <p:spPr>
            <a:xfrm>
              <a:off x="13987391" y="4130070"/>
              <a:ext cx="701066" cy="58293"/>
            </a:xfrm>
            <a:prstGeom prst="parallelogram">
              <a:avLst>
                <a:gd name="adj" fmla="val 298726"/>
              </a:avLst>
            </a:prstGeom>
            <a:pattFill prst="ltHorz">
              <a:fgClr>
                <a:schemeClr val="bg1">
                  <a:lumMod val="75000"/>
                </a:schemeClr>
              </a:fgClr>
              <a:bgClr>
                <a:schemeClr val="tx1">
                  <a:lumMod val="50000"/>
                  <a:lumOff val="50000"/>
                </a:schemeClr>
              </a:bgClr>
            </a:pattFill>
            <a:ln w="317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782" name="Group 781"/>
            <p:cNvGrpSpPr/>
            <p:nvPr/>
          </p:nvGrpSpPr>
          <p:grpSpPr>
            <a:xfrm>
              <a:off x="14173200" y="3810940"/>
              <a:ext cx="596578" cy="316236"/>
              <a:chOff x="14173200" y="3810940"/>
              <a:chExt cx="480553" cy="316236"/>
            </a:xfrm>
          </p:grpSpPr>
          <p:sp>
            <p:nvSpPr>
              <p:cNvPr id="783" name="Parallelogram 782"/>
              <p:cNvSpPr/>
              <p:nvPr/>
            </p:nvSpPr>
            <p:spPr>
              <a:xfrm>
                <a:off x="14173200" y="3810940"/>
                <a:ext cx="480553" cy="316236"/>
              </a:xfrm>
              <a:prstGeom prst="parallelogram">
                <a:avLst/>
              </a:prstGeom>
              <a:blipFill dpi="0" rotWithShape="1">
                <a:blip r:embed="rId6" cstate="print">
                  <a:extLst>
                    <a:ext uri="{28A0092B-C50C-407E-A947-70E740481C1C}">
                      <a14:useLocalDpi xmlns:a14="http://schemas.microsoft.com/office/drawing/2010/main" val="0"/>
                    </a:ext>
                  </a:extLst>
                </a:blip>
                <a:srcRect/>
                <a:stretch>
                  <a:fillRect/>
                </a:stretch>
              </a:blip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nvGrpSpPr>
              <p:cNvPr id="784" name="Group 783"/>
              <p:cNvGrpSpPr/>
              <p:nvPr/>
            </p:nvGrpSpPr>
            <p:grpSpPr>
              <a:xfrm>
                <a:off x="14218822" y="3842981"/>
                <a:ext cx="107813" cy="200725"/>
                <a:chOff x="14173200" y="3866223"/>
                <a:chExt cx="122004" cy="227146"/>
              </a:xfrm>
            </p:grpSpPr>
            <p:sp>
              <p:nvSpPr>
                <p:cNvPr id="785" name="Parallelogram 784"/>
                <p:cNvSpPr/>
                <p:nvPr/>
              </p:nvSpPr>
              <p:spPr>
                <a:xfrm>
                  <a:off x="14225729" y="3866223"/>
                  <a:ext cx="69475" cy="45719"/>
                </a:xfrm>
                <a:prstGeom prst="parallelogram">
                  <a:avLst/>
                </a:prstGeom>
                <a:solidFill>
                  <a:schemeClr val="accent6">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786" name="Parallelogram 785"/>
                <p:cNvSpPr/>
                <p:nvPr/>
              </p:nvSpPr>
              <p:spPr>
                <a:xfrm>
                  <a:off x="14208704" y="3924990"/>
                  <a:ext cx="69475" cy="45719"/>
                </a:xfrm>
                <a:prstGeom prst="parallelogram">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13500000" scaled="1"/>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787" name="Parallelogram 786"/>
                <p:cNvSpPr/>
                <p:nvPr/>
              </p:nvSpPr>
              <p:spPr>
                <a:xfrm>
                  <a:off x="14190225" y="3988883"/>
                  <a:ext cx="69475" cy="45719"/>
                </a:xfrm>
                <a:prstGeom prst="parallelogram">
                  <a:avLst/>
                </a:prstGeom>
                <a:solidFill>
                  <a:schemeClr val="tx1">
                    <a:lumMod val="65000"/>
                    <a:lumOff val="3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788" name="Parallelogram 787"/>
                <p:cNvSpPr/>
                <p:nvPr/>
              </p:nvSpPr>
              <p:spPr>
                <a:xfrm>
                  <a:off x="14173200" y="4047650"/>
                  <a:ext cx="69475" cy="45719"/>
                </a:xfrm>
                <a:prstGeom prst="parallelogram">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13500000" scaled="1"/>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448" name="Group 447"/>
          <p:cNvGrpSpPr/>
          <p:nvPr/>
        </p:nvGrpSpPr>
        <p:grpSpPr>
          <a:xfrm rot="16200000">
            <a:off x="7651442" y="3285525"/>
            <a:ext cx="450343" cy="481306"/>
            <a:chOff x="2514600" y="4724399"/>
            <a:chExt cx="609600" cy="651513"/>
          </a:xfrm>
        </p:grpSpPr>
        <p:sp>
          <p:nvSpPr>
            <p:cNvPr id="778" name="Arc 777"/>
            <p:cNvSpPr/>
            <p:nvPr/>
          </p:nvSpPr>
          <p:spPr>
            <a:xfrm>
              <a:off x="2667000" y="4876800"/>
              <a:ext cx="304800" cy="332742"/>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779" name="Arc 778"/>
            <p:cNvSpPr/>
            <p:nvPr/>
          </p:nvSpPr>
          <p:spPr>
            <a:xfrm>
              <a:off x="2590327" y="4800368"/>
              <a:ext cx="458147" cy="500147"/>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780" name="Arc 779"/>
            <p:cNvSpPr/>
            <p:nvPr/>
          </p:nvSpPr>
          <p:spPr>
            <a:xfrm>
              <a:off x="2514600" y="4724399"/>
              <a:ext cx="609600" cy="651513"/>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grpSp>
      <p:cxnSp>
        <p:nvCxnSpPr>
          <p:cNvPr id="449" name="Straight Connector 448"/>
          <p:cNvCxnSpPr/>
          <p:nvPr/>
        </p:nvCxnSpPr>
        <p:spPr>
          <a:xfrm>
            <a:off x="7127415" y="2771332"/>
            <a:ext cx="638504" cy="693774"/>
          </a:xfrm>
          <a:prstGeom prst="line">
            <a:avLst/>
          </a:prstGeom>
          <a:ln>
            <a:prstDash val="dash"/>
          </a:ln>
          <a:effectLst/>
        </p:spPr>
        <p:style>
          <a:lnRef idx="2">
            <a:schemeClr val="accent1"/>
          </a:lnRef>
          <a:fillRef idx="0">
            <a:schemeClr val="accent1"/>
          </a:fillRef>
          <a:effectRef idx="1">
            <a:schemeClr val="accent1"/>
          </a:effectRef>
          <a:fontRef idx="minor">
            <a:schemeClr val="tx1"/>
          </a:fontRef>
        </p:style>
      </p:cxnSp>
      <p:grpSp>
        <p:nvGrpSpPr>
          <p:cNvPr id="450" name="Group 449"/>
          <p:cNvGrpSpPr/>
          <p:nvPr/>
        </p:nvGrpSpPr>
        <p:grpSpPr>
          <a:xfrm rot="5400000">
            <a:off x="6968822" y="2600007"/>
            <a:ext cx="450343" cy="481306"/>
            <a:chOff x="2514600" y="4724399"/>
            <a:chExt cx="609600" cy="651513"/>
          </a:xfrm>
        </p:grpSpPr>
        <p:sp>
          <p:nvSpPr>
            <p:cNvPr id="775" name="Arc 774"/>
            <p:cNvSpPr/>
            <p:nvPr/>
          </p:nvSpPr>
          <p:spPr>
            <a:xfrm>
              <a:off x="2667000" y="4876800"/>
              <a:ext cx="304800" cy="332742"/>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776" name="Arc 775"/>
            <p:cNvSpPr/>
            <p:nvPr/>
          </p:nvSpPr>
          <p:spPr>
            <a:xfrm>
              <a:off x="2590327" y="4800368"/>
              <a:ext cx="458147" cy="500147"/>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777" name="Arc 776"/>
            <p:cNvSpPr/>
            <p:nvPr/>
          </p:nvSpPr>
          <p:spPr>
            <a:xfrm>
              <a:off x="2514600" y="4724399"/>
              <a:ext cx="609600" cy="651513"/>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grpSp>
      <p:sp>
        <p:nvSpPr>
          <p:cNvPr id="451" name="Can 450"/>
          <p:cNvSpPr/>
          <p:nvPr/>
        </p:nvSpPr>
        <p:spPr>
          <a:xfrm rot="5400000">
            <a:off x="5434246" y="1177903"/>
            <a:ext cx="695767" cy="2342000"/>
          </a:xfrm>
          <a:prstGeom prst="can">
            <a:avLst>
              <a:gd name="adj" fmla="val 11500"/>
            </a:avLst>
          </a:prstGeom>
          <a:solidFill>
            <a:srgbClr val="FFFFBF">
              <a:alpha val="63922"/>
            </a:srgbClr>
          </a:solidFill>
          <a:ln w="317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53" name="Can 452"/>
          <p:cNvSpPr/>
          <p:nvPr/>
        </p:nvSpPr>
        <p:spPr>
          <a:xfrm rot="5400000">
            <a:off x="5720797" y="1448175"/>
            <a:ext cx="149591" cy="2204745"/>
          </a:xfrm>
          <a:prstGeom prst="can">
            <a:avLst>
              <a:gd name="adj" fmla="val 11500"/>
            </a:avLst>
          </a:prstGeom>
          <a:solidFill>
            <a:schemeClr val="accent1">
              <a:alpha val="63922"/>
            </a:schemeClr>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455" name="Group 454"/>
          <p:cNvGrpSpPr/>
          <p:nvPr/>
        </p:nvGrpSpPr>
        <p:grpSpPr>
          <a:xfrm>
            <a:off x="4051383" y="1868249"/>
            <a:ext cx="758392" cy="860432"/>
            <a:chOff x="4947217" y="4893612"/>
            <a:chExt cx="714599" cy="810747"/>
          </a:xfrm>
        </p:grpSpPr>
        <p:grpSp>
          <p:nvGrpSpPr>
            <p:cNvPr id="721" name="Group 720"/>
            <p:cNvGrpSpPr/>
            <p:nvPr/>
          </p:nvGrpSpPr>
          <p:grpSpPr>
            <a:xfrm>
              <a:off x="4947217" y="4893612"/>
              <a:ext cx="714599" cy="45719"/>
              <a:chOff x="6289862" y="4750080"/>
              <a:chExt cx="1079630" cy="63117"/>
            </a:xfrm>
          </p:grpSpPr>
          <p:sp>
            <p:nvSpPr>
              <p:cNvPr id="760" name="Trapezoid 759"/>
              <p:cNvSpPr/>
              <p:nvPr/>
            </p:nvSpPr>
            <p:spPr>
              <a:xfrm>
                <a:off x="6291193" y="4750080"/>
                <a:ext cx="1078299" cy="58543"/>
              </a:xfrm>
              <a:prstGeom prst="trapezoid">
                <a:avLst>
                  <a:gd name="adj" fmla="val 311608"/>
                </a:avLst>
              </a:prstGeom>
              <a:pattFill prst="narHorz">
                <a:fgClr>
                  <a:schemeClr val="accent6">
                    <a:lumMod val="50000"/>
                  </a:schemeClr>
                </a:fgClr>
                <a:bgClr>
                  <a:schemeClr val="accent6">
                    <a:lumMod val="60000"/>
                    <a:lumOff val="40000"/>
                  </a:schemeClr>
                </a:bgClr>
              </a:patt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761" name="Straight Connector 760"/>
              <p:cNvCxnSpPr/>
              <p:nvPr/>
            </p:nvCxnSpPr>
            <p:spPr>
              <a:xfrm>
                <a:off x="6289862" y="4813197"/>
                <a:ext cx="1079630" cy="0"/>
              </a:xfrm>
              <a:prstGeom prst="line">
                <a:avLst/>
              </a:prstGeom>
              <a:ln w="6350">
                <a:solidFill>
                  <a:srgbClr val="87460A"/>
                </a:solidFill>
              </a:ln>
            </p:spPr>
            <p:style>
              <a:lnRef idx="1">
                <a:schemeClr val="accent1"/>
              </a:lnRef>
              <a:fillRef idx="0">
                <a:schemeClr val="accent1"/>
              </a:fillRef>
              <a:effectRef idx="0">
                <a:schemeClr val="accent1"/>
              </a:effectRef>
              <a:fontRef idx="minor">
                <a:schemeClr val="tx1"/>
              </a:fontRef>
            </p:style>
          </p:cxnSp>
        </p:grpSp>
        <p:sp>
          <p:nvSpPr>
            <p:cNvPr id="722" name="Rectangle 721"/>
            <p:cNvSpPr/>
            <p:nvPr/>
          </p:nvSpPr>
          <p:spPr>
            <a:xfrm>
              <a:off x="4994900" y="5281428"/>
              <a:ext cx="619233" cy="422931"/>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23" name="Group 722"/>
            <p:cNvGrpSpPr/>
            <p:nvPr/>
          </p:nvGrpSpPr>
          <p:grpSpPr>
            <a:xfrm>
              <a:off x="5240080" y="5346945"/>
              <a:ext cx="128872" cy="95178"/>
              <a:chOff x="3117852" y="3657600"/>
              <a:chExt cx="160014" cy="103503"/>
            </a:xfrm>
          </p:grpSpPr>
          <p:grpSp>
            <p:nvGrpSpPr>
              <p:cNvPr id="754" name="Group 753"/>
              <p:cNvGrpSpPr/>
              <p:nvPr/>
            </p:nvGrpSpPr>
            <p:grpSpPr>
              <a:xfrm>
                <a:off x="3117852" y="3657600"/>
                <a:ext cx="160014" cy="45719"/>
                <a:chOff x="3117852" y="3657600"/>
                <a:chExt cx="533400" cy="152402"/>
              </a:xfrm>
            </p:grpSpPr>
            <p:sp>
              <p:nvSpPr>
                <p:cNvPr id="758" name="Rectangle 75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59" name="Rectangle 75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755" name="Group 754"/>
              <p:cNvGrpSpPr/>
              <p:nvPr/>
            </p:nvGrpSpPr>
            <p:grpSpPr>
              <a:xfrm>
                <a:off x="3117852" y="3715384"/>
                <a:ext cx="160014" cy="45719"/>
                <a:chOff x="3117852" y="3657600"/>
                <a:chExt cx="533400" cy="152402"/>
              </a:xfrm>
            </p:grpSpPr>
            <p:sp>
              <p:nvSpPr>
                <p:cNvPr id="756" name="Rectangle 75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57" name="Rectangle 75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724" name="Rectangle 723"/>
            <p:cNvSpPr/>
            <p:nvPr/>
          </p:nvSpPr>
          <p:spPr>
            <a:xfrm>
              <a:off x="4992604" y="5222517"/>
              <a:ext cx="623824" cy="224121"/>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25" name="Group 724"/>
            <p:cNvGrpSpPr/>
            <p:nvPr/>
          </p:nvGrpSpPr>
          <p:grpSpPr>
            <a:xfrm>
              <a:off x="4995819" y="5236686"/>
              <a:ext cx="617395" cy="209952"/>
              <a:chOff x="1474354" y="3428122"/>
              <a:chExt cx="764055" cy="730555"/>
            </a:xfrm>
          </p:grpSpPr>
          <p:grpSp>
            <p:nvGrpSpPr>
              <p:cNvPr id="744" name="Group 743"/>
              <p:cNvGrpSpPr/>
              <p:nvPr/>
            </p:nvGrpSpPr>
            <p:grpSpPr>
              <a:xfrm>
                <a:off x="1857750" y="3428336"/>
                <a:ext cx="380659" cy="730341"/>
                <a:chOff x="1986817" y="2910320"/>
                <a:chExt cx="1146811" cy="860963"/>
              </a:xfrm>
              <a:effectLst>
                <a:outerShdw blurRad="50800" dist="38100" dir="2700000" algn="tl" rotWithShape="0">
                  <a:prstClr val="black">
                    <a:alpha val="40000"/>
                  </a:prstClr>
                </a:outerShdw>
              </a:effectLst>
            </p:grpSpPr>
            <p:sp>
              <p:nvSpPr>
                <p:cNvPr id="750" name="Rectangle 749"/>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51" name="Rectangle 750"/>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52" name="Rectangle 751"/>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53" name="Rectangle 752"/>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745" name="Group 744"/>
              <p:cNvGrpSpPr/>
              <p:nvPr/>
            </p:nvGrpSpPr>
            <p:grpSpPr>
              <a:xfrm>
                <a:off x="1474354" y="3428122"/>
                <a:ext cx="380659" cy="730341"/>
                <a:chOff x="1986817" y="2910320"/>
                <a:chExt cx="1146811" cy="860963"/>
              </a:xfrm>
              <a:effectLst>
                <a:outerShdw blurRad="50800" dist="38100" dir="2700000" algn="tl" rotWithShape="0">
                  <a:prstClr val="black">
                    <a:alpha val="40000"/>
                  </a:prstClr>
                </a:outerShdw>
              </a:effectLst>
            </p:grpSpPr>
            <p:sp>
              <p:nvSpPr>
                <p:cNvPr id="746" name="Rectangle 745"/>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47" name="Rectangle 746"/>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48" name="Rectangle 747"/>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49" name="Rectangle 748"/>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726" name="Rectangle 725"/>
            <p:cNvSpPr/>
            <p:nvPr/>
          </p:nvSpPr>
          <p:spPr>
            <a:xfrm>
              <a:off x="4994900" y="5234015"/>
              <a:ext cx="619233" cy="4474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27" name="Rectangle 726"/>
            <p:cNvSpPr/>
            <p:nvPr/>
          </p:nvSpPr>
          <p:spPr>
            <a:xfrm>
              <a:off x="4992604" y="4964796"/>
              <a:ext cx="623824" cy="47249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28" name="Group 727"/>
            <p:cNvGrpSpPr/>
            <p:nvPr/>
          </p:nvGrpSpPr>
          <p:grpSpPr>
            <a:xfrm>
              <a:off x="5240080" y="5343709"/>
              <a:ext cx="128872" cy="95178"/>
              <a:chOff x="3117852" y="3657600"/>
              <a:chExt cx="160014" cy="103503"/>
            </a:xfrm>
          </p:grpSpPr>
          <p:grpSp>
            <p:nvGrpSpPr>
              <p:cNvPr id="738" name="Group 737"/>
              <p:cNvGrpSpPr/>
              <p:nvPr/>
            </p:nvGrpSpPr>
            <p:grpSpPr>
              <a:xfrm>
                <a:off x="3117852" y="3657600"/>
                <a:ext cx="160014" cy="45719"/>
                <a:chOff x="3117852" y="3657600"/>
                <a:chExt cx="533400" cy="152402"/>
              </a:xfrm>
            </p:grpSpPr>
            <p:sp>
              <p:nvSpPr>
                <p:cNvPr id="742" name="Rectangle 74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43" name="Rectangle 74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739" name="Group 738"/>
              <p:cNvGrpSpPr/>
              <p:nvPr/>
            </p:nvGrpSpPr>
            <p:grpSpPr>
              <a:xfrm>
                <a:off x="3117852" y="3715384"/>
                <a:ext cx="160014" cy="45719"/>
                <a:chOff x="3117852" y="3657600"/>
                <a:chExt cx="533400" cy="152402"/>
              </a:xfrm>
            </p:grpSpPr>
            <p:sp>
              <p:nvSpPr>
                <p:cNvPr id="740" name="Rectangle 73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41" name="Rectangle 74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729" name="Rectangle 728"/>
            <p:cNvSpPr/>
            <p:nvPr/>
          </p:nvSpPr>
          <p:spPr>
            <a:xfrm>
              <a:off x="4994900" y="5445433"/>
              <a:ext cx="619233" cy="4474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30" name="Rectangle 729"/>
            <p:cNvSpPr/>
            <p:nvPr/>
          </p:nvSpPr>
          <p:spPr>
            <a:xfrm>
              <a:off x="4994900" y="4941065"/>
              <a:ext cx="619233" cy="4474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31" name="Rectangle 730"/>
            <p:cNvSpPr/>
            <p:nvPr/>
          </p:nvSpPr>
          <p:spPr>
            <a:xfrm>
              <a:off x="4992604" y="4932915"/>
              <a:ext cx="623824" cy="764753"/>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32" name="Rectangle 731"/>
            <p:cNvSpPr/>
            <p:nvPr/>
          </p:nvSpPr>
          <p:spPr>
            <a:xfrm>
              <a:off x="4994900" y="4982931"/>
              <a:ext cx="619233" cy="247775"/>
            </a:xfrm>
            <a:prstGeom prst="rect">
              <a:avLst/>
            </a:prstGeom>
            <a:no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a:ea typeface="+mn-ea"/>
                  <a:cs typeface="+mn-cs"/>
                </a:rPr>
                <a:t>PoP / CO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a:ea typeface="+mn-ea"/>
                  <a:cs typeface="+mn-cs"/>
                </a:rPr>
                <a:t>Data Center</a:t>
              </a:r>
            </a:p>
          </p:txBody>
        </p:sp>
        <p:grpSp>
          <p:nvGrpSpPr>
            <p:cNvPr id="733" name="Group 732"/>
            <p:cNvGrpSpPr/>
            <p:nvPr/>
          </p:nvGrpSpPr>
          <p:grpSpPr>
            <a:xfrm>
              <a:off x="5164862" y="5486152"/>
              <a:ext cx="279309" cy="211516"/>
              <a:chOff x="5384386" y="5683165"/>
              <a:chExt cx="279309" cy="211516"/>
            </a:xfrm>
          </p:grpSpPr>
          <p:sp>
            <p:nvSpPr>
              <p:cNvPr id="734" name="Rectangle 733"/>
              <p:cNvSpPr/>
              <p:nvPr/>
            </p:nvSpPr>
            <p:spPr>
              <a:xfrm>
                <a:off x="5391052" y="5709182"/>
                <a:ext cx="272643" cy="185499"/>
              </a:xfrm>
              <a:prstGeom prst="rect">
                <a:avLst/>
              </a:prstGeom>
              <a:solidFill>
                <a:srgbClr val="00703C">
                  <a:alpha val="40000"/>
                </a:srgb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35" name="Group 734"/>
              <p:cNvGrpSpPr/>
              <p:nvPr/>
            </p:nvGrpSpPr>
            <p:grpSpPr>
              <a:xfrm>
                <a:off x="5384386" y="5683165"/>
                <a:ext cx="269757" cy="209890"/>
                <a:chOff x="1986817" y="2910320"/>
                <a:chExt cx="570728" cy="860963"/>
              </a:xfrm>
              <a:effectLst>
                <a:outerShdw blurRad="50800" dist="38100" dir="2700000" algn="tl" rotWithShape="0">
                  <a:prstClr val="black">
                    <a:alpha val="40000"/>
                  </a:prstClr>
                </a:outerShdw>
              </a:effectLst>
            </p:grpSpPr>
            <p:sp>
              <p:nvSpPr>
                <p:cNvPr id="736" name="Rectangle 735"/>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37" name="Rectangle 736"/>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grpSp>
      </p:grpSp>
      <p:sp>
        <p:nvSpPr>
          <p:cNvPr id="458" name="TextBox 457"/>
          <p:cNvSpPr txBox="1"/>
          <p:nvPr/>
        </p:nvSpPr>
        <p:spPr>
          <a:xfrm>
            <a:off x="5330209" y="2443346"/>
            <a:ext cx="1258067"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Best Efforts Internet</a:t>
            </a:r>
          </a:p>
        </p:txBody>
      </p:sp>
      <p:grpSp>
        <p:nvGrpSpPr>
          <p:cNvPr id="459" name="Group 458"/>
          <p:cNvGrpSpPr/>
          <p:nvPr/>
        </p:nvGrpSpPr>
        <p:grpSpPr>
          <a:xfrm>
            <a:off x="6224455" y="2584790"/>
            <a:ext cx="574057" cy="484284"/>
            <a:chOff x="2951382" y="240251"/>
            <a:chExt cx="1429512" cy="1108975"/>
          </a:xfrm>
        </p:grpSpPr>
        <p:pic>
          <p:nvPicPr>
            <p:cNvPr id="695" name="Picture 69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044080" y="240251"/>
              <a:ext cx="1230265" cy="1108975"/>
            </a:xfrm>
            <a:prstGeom prst="rect">
              <a:avLst/>
            </a:prstGeom>
            <a:effectLst>
              <a:outerShdw blurRad="50800" dist="38100" dir="2700000" algn="tl" rotWithShape="0">
                <a:prstClr val="black">
                  <a:alpha val="40000"/>
                </a:prstClr>
              </a:outerShdw>
              <a:softEdge rad="31750"/>
            </a:effectLst>
          </p:spPr>
        </p:pic>
        <p:sp>
          <p:nvSpPr>
            <p:cNvPr id="696" name="Oval 695"/>
            <p:cNvSpPr/>
            <p:nvPr/>
          </p:nvSpPr>
          <p:spPr>
            <a:xfrm>
              <a:off x="3083207" y="253358"/>
              <a:ext cx="1169489" cy="1029062"/>
            </a:xfrm>
            <a:prstGeom prst="ellipse">
              <a:avLst/>
            </a:prstGeom>
            <a:gradFill>
              <a:gsLst>
                <a:gs pos="0">
                  <a:srgbClr val="006032"/>
                </a:gs>
                <a:gs pos="34000">
                  <a:schemeClr val="bg1">
                    <a:lumMod val="95000"/>
                    <a:alpha val="59000"/>
                  </a:schemeClr>
                </a:gs>
                <a:gs pos="7000">
                  <a:srgbClr val="97C642">
                    <a:alpha val="89000"/>
                  </a:srgbClr>
                </a:gs>
                <a:gs pos="100000">
                  <a:schemeClr val="tx2">
                    <a:lumMod val="75000"/>
                  </a:schemeClr>
                </a:gs>
                <a:gs pos="88000">
                  <a:srgbClr val="00703C"/>
                </a:gs>
                <a:gs pos="62000">
                  <a:schemeClr val="bg1">
                    <a:alpha val="46000"/>
                  </a:schemeClr>
                </a:gs>
              </a:gsLst>
              <a:lin ang="30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sysClr val="windowText" lastClr="000000"/>
                </a:solidFill>
                <a:effectLst/>
                <a:uLnTx/>
                <a:uFillTx/>
              </a:endParaRPr>
            </a:p>
          </p:txBody>
        </p:sp>
        <p:grpSp>
          <p:nvGrpSpPr>
            <p:cNvPr id="697" name="Group 696"/>
            <p:cNvGrpSpPr/>
            <p:nvPr/>
          </p:nvGrpSpPr>
          <p:grpSpPr>
            <a:xfrm>
              <a:off x="2951382" y="734254"/>
              <a:ext cx="1429512" cy="263151"/>
              <a:chOff x="1972224" y="2478468"/>
              <a:chExt cx="3923780" cy="516473"/>
            </a:xfrm>
          </p:grpSpPr>
          <p:grpSp>
            <p:nvGrpSpPr>
              <p:cNvPr id="699" name="Group 698"/>
              <p:cNvGrpSpPr/>
              <p:nvPr/>
            </p:nvGrpSpPr>
            <p:grpSpPr>
              <a:xfrm>
                <a:off x="1972224" y="2531081"/>
                <a:ext cx="3923780" cy="411247"/>
                <a:chOff x="6249726" y="3927944"/>
                <a:chExt cx="4110826" cy="1382736"/>
              </a:xfrm>
            </p:grpSpPr>
            <p:sp>
              <p:nvSpPr>
                <p:cNvPr id="706" name="Block Arc 4"/>
                <p:cNvSpPr/>
                <p:nvPr/>
              </p:nvSpPr>
              <p:spPr>
                <a:xfrm>
                  <a:off x="6249726" y="3927944"/>
                  <a:ext cx="4110826" cy="624178"/>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2000">
                      <a:schemeClr val="accent1">
                        <a:lumMod val="5000"/>
                        <a:lumOff val="95000"/>
                        <a:alpha val="0"/>
                      </a:schemeClr>
                    </a:gs>
                    <a:gs pos="69000">
                      <a:schemeClr val="accent1">
                        <a:lumMod val="45000"/>
                        <a:lumOff val="55000"/>
                        <a:alpha val="24000"/>
                      </a:schemeClr>
                    </a:gs>
                    <a:gs pos="83000">
                      <a:schemeClr val="accent1">
                        <a:lumMod val="45000"/>
                        <a:lumOff val="55000"/>
                        <a:alpha val="58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707" name="Block Arc 5"/>
                <p:cNvSpPr/>
                <p:nvPr/>
              </p:nvSpPr>
              <p:spPr>
                <a:xfrm flipV="1">
                  <a:off x="6249726" y="4537415"/>
                  <a:ext cx="4110826" cy="773265"/>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700" name="Group 699"/>
              <p:cNvGrpSpPr/>
              <p:nvPr/>
            </p:nvGrpSpPr>
            <p:grpSpPr>
              <a:xfrm>
                <a:off x="2043075" y="2478468"/>
                <a:ext cx="3782079" cy="516473"/>
                <a:chOff x="1448289" y="4936465"/>
                <a:chExt cx="4180449" cy="516473"/>
              </a:xfrm>
            </p:grpSpPr>
            <p:sp>
              <p:nvSpPr>
                <p:cNvPr id="704"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705"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701" name="Group 700"/>
              <p:cNvGrpSpPr/>
              <p:nvPr/>
            </p:nvGrpSpPr>
            <p:grpSpPr>
              <a:xfrm flipH="1">
                <a:off x="2043075" y="2478468"/>
                <a:ext cx="3782079" cy="516473"/>
                <a:chOff x="1448289" y="4936465"/>
                <a:chExt cx="4180449" cy="516473"/>
              </a:xfrm>
            </p:grpSpPr>
            <p:sp>
              <p:nvSpPr>
                <p:cNvPr id="702"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703"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sp>
          <p:nvSpPr>
            <p:cNvPr id="698" name="TextBox 697"/>
            <p:cNvSpPr txBox="1"/>
            <p:nvPr/>
          </p:nvSpPr>
          <p:spPr>
            <a:xfrm>
              <a:off x="3111427" y="635626"/>
              <a:ext cx="1141812" cy="560911"/>
            </a:xfrm>
            <a:prstGeom prst="rect">
              <a:avLst/>
            </a:prstGeom>
            <a:noFill/>
          </p:spPr>
          <p:txBody>
            <a:bodyPr wrap="square" rtlCol="0">
              <a:prstTxWarp prst="textArchUp">
                <a:avLst/>
              </a:prstTxWarp>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w="3175">
                    <a:solidFill>
                      <a:srgbClr val="FFFF00"/>
                    </a:solidFill>
                  </a:ln>
                  <a:solidFill>
                    <a:schemeClr val="bg1"/>
                  </a:solidFill>
                  <a:effectLst>
                    <a:outerShdw blurRad="38100" dist="38100" dir="2700000" algn="tl">
                      <a:srgbClr val="000000">
                        <a:alpha val="43137"/>
                      </a:srgbClr>
                    </a:outerShdw>
                  </a:effectLst>
                  <a:uLnTx/>
                  <a:uFillTx/>
                </a:rPr>
                <a:t>Internet</a:t>
              </a:r>
            </a:p>
          </p:txBody>
        </p:sp>
      </p:grpSp>
      <p:cxnSp>
        <p:nvCxnSpPr>
          <p:cNvPr id="462" name="Straight Connector 461"/>
          <p:cNvCxnSpPr/>
          <p:nvPr/>
        </p:nvCxnSpPr>
        <p:spPr>
          <a:xfrm>
            <a:off x="4194144" y="2560317"/>
            <a:ext cx="649471" cy="0"/>
          </a:xfrm>
          <a:prstGeom prst="line">
            <a:avLst/>
          </a:prstGeom>
          <a:ln w="28575">
            <a:prstDash val="solid"/>
          </a:ln>
          <a:effectLst/>
        </p:spPr>
        <p:style>
          <a:lnRef idx="2">
            <a:schemeClr val="accent1"/>
          </a:lnRef>
          <a:fillRef idx="0">
            <a:schemeClr val="accent1"/>
          </a:fillRef>
          <a:effectRef idx="1">
            <a:schemeClr val="accent1"/>
          </a:effectRef>
          <a:fontRef idx="minor">
            <a:schemeClr val="tx1"/>
          </a:fontRef>
        </p:style>
      </p:cxnSp>
      <p:grpSp>
        <p:nvGrpSpPr>
          <p:cNvPr id="463" name="Group 462"/>
          <p:cNvGrpSpPr/>
          <p:nvPr/>
        </p:nvGrpSpPr>
        <p:grpSpPr>
          <a:xfrm>
            <a:off x="3952707" y="1217738"/>
            <a:ext cx="861388" cy="456104"/>
            <a:chOff x="13399153" y="1783418"/>
            <a:chExt cx="1143000" cy="605217"/>
          </a:xfrm>
        </p:grpSpPr>
        <p:sp>
          <p:nvSpPr>
            <p:cNvPr id="693" name="Cloud Callout 692"/>
            <p:cNvSpPr/>
            <p:nvPr/>
          </p:nvSpPr>
          <p:spPr>
            <a:xfrm>
              <a:off x="13518385" y="2033311"/>
              <a:ext cx="352301" cy="311614"/>
            </a:xfrm>
            <a:prstGeom prst="cloudCallout">
              <a:avLst>
                <a:gd name="adj1" fmla="val 183138"/>
                <a:gd name="adj2" fmla="val 206100"/>
              </a:avLst>
            </a:pr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endParaRPr kumimoji="0" lang="en-US" sz="6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endParaRPr>
            </a:p>
          </p:txBody>
        </p:sp>
        <p:sp>
          <p:nvSpPr>
            <p:cNvPr id="694" name="Cloud 2"/>
            <p:cNvSpPr/>
            <p:nvPr/>
          </p:nvSpPr>
          <p:spPr>
            <a:xfrm>
              <a:off x="13399153" y="1783418"/>
              <a:ext cx="1143000" cy="605217"/>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907 w 32019"/>
                <a:gd name="connsiteY0" fmla="*/ 14473 h 30719"/>
                <a:gd name="connsiteX1" fmla="*/ 3625 w 32019"/>
                <a:gd name="connsiteY1" fmla="*/ 7989 h 30719"/>
                <a:gd name="connsiteX2" fmla="*/ 8719 w 32019"/>
                <a:gd name="connsiteY2" fmla="*/ 6919 h 30719"/>
                <a:gd name="connsiteX3" fmla="*/ 20460 w 32019"/>
                <a:gd name="connsiteY3" fmla="*/ 5580 h 30719"/>
                <a:gd name="connsiteX4" fmla="*/ 25439 w 32019"/>
                <a:gd name="connsiteY4" fmla="*/ 8289 h 30719"/>
                <a:gd name="connsiteX5" fmla="*/ 29407 w 32019"/>
                <a:gd name="connsiteY5" fmla="*/ 11922 h 30719"/>
                <a:gd name="connsiteX6" fmla="*/ 31622 w 32019"/>
                <a:gd name="connsiteY6" fmla="*/ 21077 h 30719"/>
                <a:gd name="connsiteX7" fmla="*/ 25325 w 32019"/>
                <a:gd name="connsiteY7" fmla="*/ 23097 h 30719"/>
                <a:gd name="connsiteX8" fmla="*/ 18156 w 32019"/>
                <a:gd name="connsiteY8" fmla="*/ 28206 h 30719"/>
                <a:gd name="connsiteX9" fmla="*/ 14149 w 32019"/>
                <a:gd name="connsiteY9" fmla="*/ 30435 h 30719"/>
                <a:gd name="connsiteX10" fmla="*/ 11168 w 32019"/>
                <a:gd name="connsiteY10" fmla="*/ 25565 h 30719"/>
                <a:gd name="connsiteX11" fmla="*/ 5853 w 32019"/>
                <a:gd name="connsiteY11" fmla="*/ 25811 h 30719"/>
                <a:gd name="connsiteX12" fmla="*/ 2907 w 32019"/>
                <a:gd name="connsiteY12" fmla="*/ 14473 h 30719"/>
                <a:gd name="connsiteX0" fmla="*/ 2896 w 32019"/>
                <a:gd name="connsiteY0" fmla="*/ 14526 h 30719"/>
                <a:gd name="connsiteX1" fmla="*/ 2909 w 32019"/>
                <a:gd name="connsiteY1" fmla="*/ 14359 h 30719"/>
                <a:gd name="connsiteX0" fmla="*/ 3695 w 32807"/>
                <a:gd name="connsiteY0" fmla="*/ 14473 h 30719"/>
                <a:gd name="connsiteX1" fmla="*/ 4413 w 32807"/>
                <a:gd name="connsiteY1" fmla="*/ 7989 h 30719"/>
                <a:gd name="connsiteX2" fmla="*/ 9507 w 32807"/>
                <a:gd name="connsiteY2" fmla="*/ 6919 h 30719"/>
                <a:gd name="connsiteX3" fmla="*/ 21248 w 32807"/>
                <a:gd name="connsiteY3" fmla="*/ 5580 h 30719"/>
                <a:gd name="connsiteX4" fmla="*/ 26227 w 32807"/>
                <a:gd name="connsiteY4" fmla="*/ 8289 h 30719"/>
                <a:gd name="connsiteX5" fmla="*/ 30195 w 32807"/>
                <a:gd name="connsiteY5" fmla="*/ 11922 h 30719"/>
                <a:gd name="connsiteX6" fmla="*/ 32410 w 32807"/>
                <a:gd name="connsiteY6" fmla="*/ 21077 h 30719"/>
                <a:gd name="connsiteX7" fmla="*/ 26113 w 32807"/>
                <a:gd name="connsiteY7" fmla="*/ 23097 h 30719"/>
                <a:gd name="connsiteX8" fmla="*/ 18944 w 32807"/>
                <a:gd name="connsiteY8" fmla="*/ 28206 h 30719"/>
                <a:gd name="connsiteX9" fmla="*/ 14937 w 32807"/>
                <a:gd name="connsiteY9" fmla="*/ 30435 h 30719"/>
                <a:gd name="connsiteX10" fmla="*/ 11956 w 32807"/>
                <a:gd name="connsiteY10" fmla="*/ 25565 h 30719"/>
                <a:gd name="connsiteX11" fmla="*/ 6641 w 32807"/>
                <a:gd name="connsiteY11" fmla="*/ 25811 h 30719"/>
                <a:gd name="connsiteX12" fmla="*/ 3695 w 32807"/>
                <a:gd name="connsiteY12" fmla="*/ 14473 h 30719"/>
                <a:gd name="connsiteX0" fmla="*/ 3684 w 32807"/>
                <a:gd name="connsiteY0" fmla="*/ 14526 h 30719"/>
                <a:gd name="connsiteX1" fmla="*/ 3697 w 32807"/>
                <a:gd name="connsiteY1" fmla="*/ 14359 h 30719"/>
                <a:gd name="connsiteX0" fmla="*/ 5241 w 34353"/>
                <a:gd name="connsiteY0" fmla="*/ 14473 h 30719"/>
                <a:gd name="connsiteX1" fmla="*/ 5959 w 34353"/>
                <a:gd name="connsiteY1" fmla="*/ 7989 h 30719"/>
                <a:gd name="connsiteX2" fmla="*/ 11053 w 34353"/>
                <a:gd name="connsiteY2" fmla="*/ 6919 h 30719"/>
                <a:gd name="connsiteX3" fmla="*/ 22794 w 34353"/>
                <a:gd name="connsiteY3" fmla="*/ 5580 h 30719"/>
                <a:gd name="connsiteX4" fmla="*/ 27773 w 34353"/>
                <a:gd name="connsiteY4" fmla="*/ 8289 h 30719"/>
                <a:gd name="connsiteX5" fmla="*/ 31741 w 34353"/>
                <a:gd name="connsiteY5" fmla="*/ 11922 h 30719"/>
                <a:gd name="connsiteX6" fmla="*/ 33956 w 34353"/>
                <a:gd name="connsiteY6" fmla="*/ 21077 h 30719"/>
                <a:gd name="connsiteX7" fmla="*/ 27659 w 34353"/>
                <a:gd name="connsiteY7" fmla="*/ 23097 h 30719"/>
                <a:gd name="connsiteX8" fmla="*/ 20490 w 34353"/>
                <a:gd name="connsiteY8" fmla="*/ 28206 h 30719"/>
                <a:gd name="connsiteX9" fmla="*/ 16483 w 34353"/>
                <a:gd name="connsiteY9" fmla="*/ 30435 h 30719"/>
                <a:gd name="connsiteX10" fmla="*/ 13502 w 34353"/>
                <a:gd name="connsiteY10" fmla="*/ 25565 h 30719"/>
                <a:gd name="connsiteX11" fmla="*/ 5209 w 34353"/>
                <a:gd name="connsiteY11" fmla="*/ 25917 h 30719"/>
                <a:gd name="connsiteX12" fmla="*/ 5241 w 34353"/>
                <a:gd name="connsiteY12" fmla="*/ 14473 h 30719"/>
                <a:gd name="connsiteX0" fmla="*/ 5230 w 34353"/>
                <a:gd name="connsiteY0" fmla="*/ 14526 h 30719"/>
                <a:gd name="connsiteX1" fmla="*/ 5243 w 34353"/>
                <a:gd name="connsiteY1" fmla="*/ 14359 h 30719"/>
                <a:gd name="connsiteX0" fmla="*/ 5241 w 34353"/>
                <a:gd name="connsiteY0" fmla="*/ 14473 h 30719"/>
                <a:gd name="connsiteX1" fmla="*/ 11053 w 34353"/>
                <a:gd name="connsiteY1" fmla="*/ 6919 h 30719"/>
                <a:gd name="connsiteX2" fmla="*/ 22794 w 34353"/>
                <a:gd name="connsiteY2" fmla="*/ 5580 h 30719"/>
                <a:gd name="connsiteX3" fmla="*/ 27773 w 34353"/>
                <a:gd name="connsiteY3" fmla="*/ 8289 h 30719"/>
                <a:gd name="connsiteX4" fmla="*/ 31741 w 34353"/>
                <a:gd name="connsiteY4" fmla="*/ 11922 h 30719"/>
                <a:gd name="connsiteX5" fmla="*/ 33956 w 34353"/>
                <a:gd name="connsiteY5" fmla="*/ 21077 h 30719"/>
                <a:gd name="connsiteX6" fmla="*/ 27659 w 34353"/>
                <a:gd name="connsiteY6" fmla="*/ 23097 h 30719"/>
                <a:gd name="connsiteX7" fmla="*/ 20490 w 34353"/>
                <a:gd name="connsiteY7" fmla="*/ 28206 h 30719"/>
                <a:gd name="connsiteX8" fmla="*/ 16483 w 34353"/>
                <a:gd name="connsiteY8" fmla="*/ 30435 h 30719"/>
                <a:gd name="connsiteX9" fmla="*/ 13502 w 34353"/>
                <a:gd name="connsiteY9" fmla="*/ 25565 h 30719"/>
                <a:gd name="connsiteX10" fmla="*/ 5209 w 34353"/>
                <a:gd name="connsiteY10" fmla="*/ 25917 h 30719"/>
                <a:gd name="connsiteX11" fmla="*/ 5241 w 34353"/>
                <a:gd name="connsiteY11" fmla="*/ 14473 h 30719"/>
                <a:gd name="connsiteX0" fmla="*/ 5230 w 34353"/>
                <a:gd name="connsiteY0" fmla="*/ 14526 h 30719"/>
                <a:gd name="connsiteX1" fmla="*/ 5243 w 34353"/>
                <a:gd name="connsiteY1" fmla="*/ 14359 h 30719"/>
                <a:gd name="connsiteX0" fmla="*/ 5241 w 34165"/>
                <a:gd name="connsiteY0" fmla="*/ 14473 h 30719"/>
                <a:gd name="connsiteX1" fmla="*/ 11053 w 34165"/>
                <a:gd name="connsiteY1" fmla="*/ 6919 h 30719"/>
                <a:gd name="connsiteX2" fmla="*/ 22794 w 34165"/>
                <a:gd name="connsiteY2" fmla="*/ 5580 h 30719"/>
                <a:gd name="connsiteX3" fmla="*/ 31741 w 34165"/>
                <a:gd name="connsiteY3" fmla="*/ 11922 h 30719"/>
                <a:gd name="connsiteX4" fmla="*/ 33956 w 34165"/>
                <a:gd name="connsiteY4" fmla="*/ 21077 h 30719"/>
                <a:gd name="connsiteX5" fmla="*/ 27659 w 34165"/>
                <a:gd name="connsiteY5" fmla="*/ 23097 h 30719"/>
                <a:gd name="connsiteX6" fmla="*/ 20490 w 34165"/>
                <a:gd name="connsiteY6" fmla="*/ 28206 h 30719"/>
                <a:gd name="connsiteX7" fmla="*/ 16483 w 34165"/>
                <a:gd name="connsiteY7" fmla="*/ 30435 h 30719"/>
                <a:gd name="connsiteX8" fmla="*/ 13502 w 34165"/>
                <a:gd name="connsiteY8" fmla="*/ 25565 h 30719"/>
                <a:gd name="connsiteX9" fmla="*/ 5209 w 34165"/>
                <a:gd name="connsiteY9" fmla="*/ 25917 h 30719"/>
                <a:gd name="connsiteX10" fmla="*/ 5241 w 34165"/>
                <a:gd name="connsiteY10" fmla="*/ 14473 h 30719"/>
                <a:gd name="connsiteX0" fmla="*/ 5230 w 34165"/>
                <a:gd name="connsiteY0" fmla="*/ 14526 h 30719"/>
                <a:gd name="connsiteX1" fmla="*/ 5243 w 34165"/>
                <a:gd name="connsiteY1" fmla="*/ 14359 h 30719"/>
                <a:gd name="connsiteX0" fmla="*/ 5241 w 33956"/>
                <a:gd name="connsiteY0" fmla="*/ 14473 h 30719"/>
                <a:gd name="connsiteX1" fmla="*/ 11053 w 33956"/>
                <a:gd name="connsiteY1" fmla="*/ 6919 h 30719"/>
                <a:gd name="connsiteX2" fmla="*/ 22794 w 33956"/>
                <a:gd name="connsiteY2" fmla="*/ 5580 h 30719"/>
                <a:gd name="connsiteX3" fmla="*/ 33956 w 33956"/>
                <a:gd name="connsiteY3" fmla="*/ 21077 h 30719"/>
                <a:gd name="connsiteX4" fmla="*/ 27659 w 33956"/>
                <a:gd name="connsiteY4" fmla="*/ 23097 h 30719"/>
                <a:gd name="connsiteX5" fmla="*/ 20490 w 33956"/>
                <a:gd name="connsiteY5" fmla="*/ 28206 h 30719"/>
                <a:gd name="connsiteX6" fmla="*/ 16483 w 33956"/>
                <a:gd name="connsiteY6" fmla="*/ 30435 h 30719"/>
                <a:gd name="connsiteX7" fmla="*/ 13502 w 33956"/>
                <a:gd name="connsiteY7" fmla="*/ 25565 h 30719"/>
                <a:gd name="connsiteX8" fmla="*/ 5209 w 33956"/>
                <a:gd name="connsiteY8" fmla="*/ 25917 h 30719"/>
                <a:gd name="connsiteX9" fmla="*/ 5241 w 33956"/>
                <a:gd name="connsiteY9" fmla="*/ 14473 h 30719"/>
                <a:gd name="connsiteX0" fmla="*/ 5230 w 33956"/>
                <a:gd name="connsiteY0" fmla="*/ 14526 h 30719"/>
                <a:gd name="connsiteX1" fmla="*/ 5243 w 33956"/>
                <a:gd name="connsiteY1" fmla="*/ 14359 h 30719"/>
                <a:gd name="connsiteX0" fmla="*/ 5241 w 29503"/>
                <a:gd name="connsiteY0" fmla="*/ 14473 h 30719"/>
                <a:gd name="connsiteX1" fmla="*/ 11053 w 29503"/>
                <a:gd name="connsiteY1" fmla="*/ 6919 h 30719"/>
                <a:gd name="connsiteX2" fmla="*/ 22794 w 29503"/>
                <a:gd name="connsiteY2" fmla="*/ 5580 h 30719"/>
                <a:gd name="connsiteX3" fmla="*/ 28774 w 29503"/>
                <a:gd name="connsiteY3" fmla="*/ 11708 h 30719"/>
                <a:gd name="connsiteX4" fmla="*/ 27659 w 29503"/>
                <a:gd name="connsiteY4" fmla="*/ 23097 h 30719"/>
                <a:gd name="connsiteX5" fmla="*/ 20490 w 29503"/>
                <a:gd name="connsiteY5" fmla="*/ 28206 h 30719"/>
                <a:gd name="connsiteX6" fmla="*/ 16483 w 29503"/>
                <a:gd name="connsiteY6" fmla="*/ 30435 h 30719"/>
                <a:gd name="connsiteX7" fmla="*/ 13502 w 29503"/>
                <a:gd name="connsiteY7" fmla="*/ 25565 h 30719"/>
                <a:gd name="connsiteX8" fmla="*/ 5209 w 29503"/>
                <a:gd name="connsiteY8" fmla="*/ 25917 h 30719"/>
                <a:gd name="connsiteX9" fmla="*/ 5241 w 29503"/>
                <a:gd name="connsiteY9" fmla="*/ 14473 h 30719"/>
                <a:gd name="connsiteX0" fmla="*/ 5230 w 29503"/>
                <a:gd name="connsiteY0" fmla="*/ 14526 h 30719"/>
                <a:gd name="connsiteX1" fmla="*/ 5243 w 29503"/>
                <a:gd name="connsiteY1" fmla="*/ 14359 h 30719"/>
                <a:gd name="connsiteX0" fmla="*/ 5241 w 29503"/>
                <a:gd name="connsiteY0" fmla="*/ 14473 h 30719"/>
                <a:gd name="connsiteX1" fmla="*/ 11053 w 29503"/>
                <a:gd name="connsiteY1" fmla="*/ 6919 h 30719"/>
                <a:gd name="connsiteX2" fmla="*/ 22794 w 29503"/>
                <a:gd name="connsiteY2" fmla="*/ 5580 h 30719"/>
                <a:gd name="connsiteX3" fmla="*/ 28774 w 29503"/>
                <a:gd name="connsiteY3" fmla="*/ 11708 h 30719"/>
                <a:gd name="connsiteX4" fmla="*/ 27659 w 29503"/>
                <a:gd name="connsiteY4" fmla="*/ 23097 h 30719"/>
                <a:gd name="connsiteX5" fmla="*/ 20490 w 29503"/>
                <a:gd name="connsiteY5" fmla="*/ 28206 h 30719"/>
                <a:gd name="connsiteX6" fmla="*/ 16483 w 29503"/>
                <a:gd name="connsiteY6" fmla="*/ 30435 h 30719"/>
                <a:gd name="connsiteX7" fmla="*/ 13502 w 29503"/>
                <a:gd name="connsiteY7" fmla="*/ 25565 h 30719"/>
                <a:gd name="connsiteX8" fmla="*/ 5209 w 29503"/>
                <a:gd name="connsiteY8" fmla="*/ 25917 h 30719"/>
                <a:gd name="connsiteX9" fmla="*/ 5241 w 29503"/>
                <a:gd name="connsiteY9" fmla="*/ 14473 h 30719"/>
                <a:gd name="connsiteX0" fmla="*/ 5230 w 29503"/>
                <a:gd name="connsiteY0" fmla="*/ 14526 h 30719"/>
                <a:gd name="connsiteX1" fmla="*/ 5243 w 29503"/>
                <a:gd name="connsiteY1" fmla="*/ 14359 h 30719"/>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95"/>
                <a:gd name="connsiteX1" fmla="*/ 11053 w 29503"/>
                <a:gd name="connsiteY1" fmla="*/ 6919 h 30495"/>
                <a:gd name="connsiteX2" fmla="*/ 22794 w 29503"/>
                <a:gd name="connsiteY2" fmla="*/ 5580 h 30495"/>
                <a:gd name="connsiteX3" fmla="*/ 28774 w 29503"/>
                <a:gd name="connsiteY3" fmla="*/ 11708 h 30495"/>
                <a:gd name="connsiteX4" fmla="*/ 27659 w 29503"/>
                <a:gd name="connsiteY4" fmla="*/ 23097 h 30495"/>
                <a:gd name="connsiteX5" fmla="*/ 16483 w 29503"/>
                <a:gd name="connsiteY5" fmla="*/ 30435 h 30495"/>
                <a:gd name="connsiteX6" fmla="*/ 5209 w 29503"/>
                <a:gd name="connsiteY6" fmla="*/ 25917 h 30495"/>
                <a:gd name="connsiteX7" fmla="*/ 5241 w 29503"/>
                <a:gd name="connsiteY7" fmla="*/ 14473 h 30495"/>
                <a:gd name="connsiteX0" fmla="*/ 5230 w 29503"/>
                <a:gd name="connsiteY0" fmla="*/ 14526 h 30495"/>
                <a:gd name="connsiteX1" fmla="*/ 5243 w 29503"/>
                <a:gd name="connsiteY1" fmla="*/ 14359 h 30495"/>
                <a:gd name="connsiteX0" fmla="*/ 5241 w 29503"/>
                <a:gd name="connsiteY0" fmla="*/ 14473 h 26416"/>
                <a:gd name="connsiteX1" fmla="*/ 11053 w 29503"/>
                <a:gd name="connsiteY1" fmla="*/ 6919 h 26416"/>
                <a:gd name="connsiteX2" fmla="*/ 22794 w 29503"/>
                <a:gd name="connsiteY2" fmla="*/ 5580 h 26416"/>
                <a:gd name="connsiteX3" fmla="*/ 28774 w 29503"/>
                <a:gd name="connsiteY3" fmla="*/ 11708 h 26416"/>
                <a:gd name="connsiteX4" fmla="*/ 27659 w 29503"/>
                <a:gd name="connsiteY4" fmla="*/ 23097 h 26416"/>
                <a:gd name="connsiteX5" fmla="*/ 5209 w 29503"/>
                <a:gd name="connsiteY5" fmla="*/ 25917 h 26416"/>
                <a:gd name="connsiteX6" fmla="*/ 5241 w 29503"/>
                <a:gd name="connsiteY6" fmla="*/ 14473 h 26416"/>
                <a:gd name="connsiteX0" fmla="*/ 5230 w 29503"/>
                <a:gd name="connsiteY0" fmla="*/ 14526 h 26416"/>
                <a:gd name="connsiteX1" fmla="*/ 5243 w 29503"/>
                <a:gd name="connsiteY1" fmla="*/ 14359 h 26416"/>
                <a:gd name="connsiteX0" fmla="*/ 5241 w 29012"/>
                <a:gd name="connsiteY0" fmla="*/ 14473 h 57550"/>
                <a:gd name="connsiteX1" fmla="*/ 11053 w 29012"/>
                <a:gd name="connsiteY1" fmla="*/ 6919 h 57550"/>
                <a:gd name="connsiteX2" fmla="*/ 22794 w 29012"/>
                <a:gd name="connsiteY2" fmla="*/ 5580 h 57550"/>
                <a:gd name="connsiteX3" fmla="*/ 28774 w 29012"/>
                <a:gd name="connsiteY3" fmla="*/ 11708 h 57550"/>
                <a:gd name="connsiteX4" fmla="*/ 15747 w 29012"/>
                <a:gd name="connsiteY4" fmla="*/ 57379 h 57550"/>
                <a:gd name="connsiteX5" fmla="*/ 5209 w 29012"/>
                <a:gd name="connsiteY5" fmla="*/ 25917 h 57550"/>
                <a:gd name="connsiteX6" fmla="*/ 5241 w 29012"/>
                <a:gd name="connsiteY6" fmla="*/ 14473 h 57550"/>
                <a:gd name="connsiteX0" fmla="*/ 5230 w 29012"/>
                <a:gd name="connsiteY0" fmla="*/ 14526 h 57550"/>
                <a:gd name="connsiteX1" fmla="*/ 5243 w 29012"/>
                <a:gd name="connsiteY1" fmla="*/ 14359 h 57550"/>
                <a:gd name="connsiteX0" fmla="*/ 5241 w 29012"/>
                <a:gd name="connsiteY0" fmla="*/ 14473 h 57550"/>
                <a:gd name="connsiteX1" fmla="*/ 11053 w 29012"/>
                <a:gd name="connsiteY1" fmla="*/ 6919 h 57550"/>
                <a:gd name="connsiteX2" fmla="*/ 22794 w 29012"/>
                <a:gd name="connsiteY2" fmla="*/ 5580 h 57550"/>
                <a:gd name="connsiteX3" fmla="*/ 28774 w 29012"/>
                <a:gd name="connsiteY3" fmla="*/ 11708 h 57550"/>
                <a:gd name="connsiteX4" fmla="*/ 15747 w 29012"/>
                <a:gd name="connsiteY4" fmla="*/ 57379 h 57550"/>
                <a:gd name="connsiteX5" fmla="*/ 5209 w 29012"/>
                <a:gd name="connsiteY5" fmla="*/ 25917 h 57550"/>
                <a:gd name="connsiteX6" fmla="*/ 5241 w 29012"/>
                <a:gd name="connsiteY6" fmla="*/ 14473 h 57550"/>
                <a:gd name="connsiteX0" fmla="*/ 5230 w 29012"/>
                <a:gd name="connsiteY0" fmla="*/ 14526 h 57550"/>
                <a:gd name="connsiteX1" fmla="*/ 5243 w 29012"/>
                <a:gd name="connsiteY1" fmla="*/ 14359 h 57550"/>
                <a:gd name="connsiteX0" fmla="*/ 15314 w 39085"/>
                <a:gd name="connsiteY0" fmla="*/ 14473 h 57964"/>
                <a:gd name="connsiteX1" fmla="*/ 21126 w 39085"/>
                <a:gd name="connsiteY1" fmla="*/ 6919 h 57964"/>
                <a:gd name="connsiteX2" fmla="*/ 32867 w 39085"/>
                <a:gd name="connsiteY2" fmla="*/ 5580 h 57964"/>
                <a:gd name="connsiteX3" fmla="*/ 38847 w 39085"/>
                <a:gd name="connsiteY3" fmla="*/ 11708 h 57964"/>
                <a:gd name="connsiteX4" fmla="*/ 25820 w 39085"/>
                <a:gd name="connsiteY4" fmla="*/ 57379 h 57964"/>
                <a:gd name="connsiteX5" fmla="*/ 2476 w 39085"/>
                <a:gd name="connsiteY5" fmla="*/ 57218 h 57964"/>
                <a:gd name="connsiteX6" fmla="*/ 15314 w 39085"/>
                <a:gd name="connsiteY6" fmla="*/ 14473 h 57964"/>
                <a:gd name="connsiteX0" fmla="*/ 15303 w 39085"/>
                <a:gd name="connsiteY0" fmla="*/ 14526 h 57964"/>
                <a:gd name="connsiteX1" fmla="*/ 15316 w 39085"/>
                <a:gd name="connsiteY1" fmla="*/ 14359 h 57964"/>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218 h 57550"/>
                <a:gd name="connsiteX6" fmla="*/ 15314 w 39085"/>
                <a:gd name="connsiteY6" fmla="*/ 14473 h 57550"/>
                <a:gd name="connsiteX0" fmla="*/ 15303 w 39085"/>
                <a:gd name="connsiteY0" fmla="*/ 14526 h 57550"/>
                <a:gd name="connsiteX1" fmla="*/ 15316 w 39085"/>
                <a:gd name="connsiteY1" fmla="*/ 14359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15303 w 39085"/>
                <a:gd name="connsiteY0" fmla="*/ 14526 h 57550"/>
                <a:gd name="connsiteX1" fmla="*/ 15316 w 39085"/>
                <a:gd name="connsiteY1" fmla="*/ 14359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15303 w 39085"/>
                <a:gd name="connsiteY0" fmla="*/ 14526 h 57550"/>
                <a:gd name="connsiteX1" fmla="*/ 13529 w 39085"/>
                <a:gd name="connsiteY1" fmla="*/ 11165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2378 w 39085"/>
                <a:gd name="connsiteY0" fmla="*/ 39226 h 57550"/>
                <a:gd name="connsiteX1" fmla="*/ 13529 w 39085"/>
                <a:gd name="connsiteY1" fmla="*/ 11165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2378 w 39085"/>
                <a:gd name="connsiteY0" fmla="*/ 39226 h 57550"/>
                <a:gd name="connsiteX1" fmla="*/ 13529 w 39085"/>
                <a:gd name="connsiteY1" fmla="*/ 11165 h 57550"/>
                <a:gd name="connsiteX0" fmla="*/ 4408 w 42474"/>
                <a:gd name="connsiteY0" fmla="*/ 36618 h 57550"/>
                <a:gd name="connsiteX1" fmla="*/ 24515 w 42474"/>
                <a:gd name="connsiteY1" fmla="*/ 6919 h 57550"/>
                <a:gd name="connsiteX2" fmla="*/ 36256 w 42474"/>
                <a:gd name="connsiteY2" fmla="*/ 5580 h 57550"/>
                <a:gd name="connsiteX3" fmla="*/ 42236 w 42474"/>
                <a:gd name="connsiteY3" fmla="*/ 11708 h 57550"/>
                <a:gd name="connsiteX4" fmla="*/ 29209 w 42474"/>
                <a:gd name="connsiteY4" fmla="*/ 57379 h 57550"/>
                <a:gd name="connsiteX5" fmla="*/ 5865 w 42474"/>
                <a:gd name="connsiteY5" fmla="*/ 57537 h 57550"/>
                <a:gd name="connsiteX6" fmla="*/ 4408 w 42474"/>
                <a:gd name="connsiteY6" fmla="*/ 36618 h 57550"/>
                <a:gd name="connsiteX0" fmla="*/ 5767 w 42474"/>
                <a:gd name="connsiteY0" fmla="*/ 39226 h 57550"/>
                <a:gd name="connsiteX1" fmla="*/ 16918 w 42474"/>
                <a:gd name="connsiteY1" fmla="*/ 11165 h 57550"/>
                <a:gd name="connsiteX0" fmla="*/ 4408 w 42474"/>
                <a:gd name="connsiteY0" fmla="*/ 36618 h 57550"/>
                <a:gd name="connsiteX1" fmla="*/ 24515 w 42474"/>
                <a:gd name="connsiteY1" fmla="*/ 6919 h 57550"/>
                <a:gd name="connsiteX2" fmla="*/ 36256 w 42474"/>
                <a:gd name="connsiteY2" fmla="*/ 5580 h 57550"/>
                <a:gd name="connsiteX3" fmla="*/ 42236 w 42474"/>
                <a:gd name="connsiteY3" fmla="*/ 11708 h 57550"/>
                <a:gd name="connsiteX4" fmla="*/ 29209 w 42474"/>
                <a:gd name="connsiteY4" fmla="*/ 57379 h 57550"/>
                <a:gd name="connsiteX5" fmla="*/ 5865 w 42474"/>
                <a:gd name="connsiteY5" fmla="*/ 57537 h 57550"/>
                <a:gd name="connsiteX6" fmla="*/ 4408 w 42474"/>
                <a:gd name="connsiteY6" fmla="*/ 36618 h 57550"/>
                <a:gd name="connsiteX0" fmla="*/ 5767 w 42474"/>
                <a:gd name="connsiteY0" fmla="*/ 39226 h 57550"/>
                <a:gd name="connsiteX1" fmla="*/ 5601 w 42474"/>
                <a:gd name="connsiteY1" fmla="*/ 38953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5185 w 41892"/>
                <a:gd name="connsiteY0" fmla="*/ 39226 h 57550"/>
                <a:gd name="connsiteX1" fmla="*/ 5019 w 41892"/>
                <a:gd name="connsiteY1" fmla="*/ 38953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5185 w 41892"/>
                <a:gd name="connsiteY0" fmla="*/ 39226 h 57550"/>
                <a:gd name="connsiteX1" fmla="*/ 9129 w 41892"/>
                <a:gd name="connsiteY1" fmla="*/ 41402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4113 w 41892"/>
                <a:gd name="connsiteY0" fmla="*/ 42526 h 57550"/>
                <a:gd name="connsiteX1" fmla="*/ 9129 w 41892"/>
                <a:gd name="connsiteY1" fmla="*/ 41402 h 57550"/>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062 w 41818"/>
                <a:gd name="connsiteY0" fmla="*/ 35138 h 53728"/>
                <a:gd name="connsiteX1" fmla="*/ 20881 w 41818"/>
                <a:gd name="connsiteY1" fmla="*/ 27797 h 53728"/>
                <a:gd name="connsiteX2" fmla="*/ 35600 w 41818"/>
                <a:gd name="connsiteY2" fmla="*/ 1758 h 53728"/>
                <a:gd name="connsiteX3" fmla="*/ 41580 w 41818"/>
                <a:gd name="connsiteY3" fmla="*/ 7886 h 53728"/>
                <a:gd name="connsiteX4" fmla="*/ 28553 w 41818"/>
                <a:gd name="connsiteY4" fmla="*/ 53557 h 53728"/>
                <a:gd name="connsiteX5" fmla="*/ 5209 w 41818"/>
                <a:gd name="connsiteY5" fmla="*/ 53715 h 53728"/>
                <a:gd name="connsiteX6" fmla="*/ 5062 w 41818"/>
                <a:gd name="connsiteY6" fmla="*/ 35138 h 53728"/>
                <a:gd name="connsiteX0" fmla="*/ 4039 w 41818"/>
                <a:gd name="connsiteY0" fmla="*/ 38704 h 53728"/>
                <a:gd name="connsiteX1" fmla="*/ 9055 w 41818"/>
                <a:gd name="connsiteY1" fmla="*/ 37580 h 53728"/>
                <a:gd name="connsiteX0" fmla="*/ 5308 w 42064"/>
                <a:gd name="connsiteY0" fmla="*/ 35138 h 53728"/>
                <a:gd name="connsiteX1" fmla="*/ 21127 w 42064"/>
                <a:gd name="connsiteY1" fmla="*/ 27797 h 53728"/>
                <a:gd name="connsiteX2" fmla="*/ 35846 w 42064"/>
                <a:gd name="connsiteY2" fmla="*/ 1758 h 53728"/>
                <a:gd name="connsiteX3" fmla="*/ 41826 w 42064"/>
                <a:gd name="connsiteY3" fmla="*/ 7886 h 53728"/>
                <a:gd name="connsiteX4" fmla="*/ 28799 w 42064"/>
                <a:gd name="connsiteY4" fmla="*/ 53557 h 53728"/>
                <a:gd name="connsiteX5" fmla="*/ 5455 w 42064"/>
                <a:gd name="connsiteY5" fmla="*/ 53715 h 53728"/>
                <a:gd name="connsiteX6" fmla="*/ 5308 w 42064"/>
                <a:gd name="connsiteY6" fmla="*/ 35138 h 53728"/>
                <a:gd name="connsiteX0" fmla="*/ 4285 w 42064"/>
                <a:gd name="connsiteY0" fmla="*/ 38704 h 53728"/>
                <a:gd name="connsiteX1" fmla="*/ 9301 w 42064"/>
                <a:gd name="connsiteY1" fmla="*/ 37580 h 53728"/>
                <a:gd name="connsiteX0" fmla="*/ 5289 w 42045"/>
                <a:gd name="connsiteY0" fmla="*/ 35138 h 53728"/>
                <a:gd name="connsiteX1" fmla="*/ 21108 w 42045"/>
                <a:gd name="connsiteY1" fmla="*/ 27797 h 53728"/>
                <a:gd name="connsiteX2" fmla="*/ 35827 w 42045"/>
                <a:gd name="connsiteY2" fmla="*/ 1758 h 53728"/>
                <a:gd name="connsiteX3" fmla="*/ 41807 w 42045"/>
                <a:gd name="connsiteY3" fmla="*/ 7886 h 53728"/>
                <a:gd name="connsiteX4" fmla="*/ 28780 w 42045"/>
                <a:gd name="connsiteY4" fmla="*/ 53557 h 53728"/>
                <a:gd name="connsiteX5" fmla="*/ 5436 w 42045"/>
                <a:gd name="connsiteY5" fmla="*/ 53715 h 53728"/>
                <a:gd name="connsiteX6" fmla="*/ 5289 w 42045"/>
                <a:gd name="connsiteY6" fmla="*/ 35138 h 53728"/>
                <a:gd name="connsiteX0" fmla="*/ 4266 w 42045"/>
                <a:gd name="connsiteY0" fmla="*/ 38704 h 53728"/>
                <a:gd name="connsiteX1" fmla="*/ 9282 w 42045"/>
                <a:gd name="connsiteY1" fmla="*/ 37580 h 53728"/>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32876"/>
                <a:gd name="connsiteY0" fmla="*/ 15887 h 34921"/>
                <a:gd name="connsiteX1" fmla="*/ 21108 w 32876"/>
                <a:gd name="connsiteY1" fmla="*/ 8546 h 34921"/>
                <a:gd name="connsiteX2" fmla="*/ 28501 w 32876"/>
                <a:gd name="connsiteY2" fmla="*/ 17854 h 34921"/>
                <a:gd name="connsiteX3" fmla="*/ 32873 w 32876"/>
                <a:gd name="connsiteY3" fmla="*/ 25153 h 34921"/>
                <a:gd name="connsiteX4" fmla="*/ 28780 w 32876"/>
                <a:gd name="connsiteY4" fmla="*/ 34306 h 34921"/>
                <a:gd name="connsiteX5" fmla="*/ 5436 w 32876"/>
                <a:gd name="connsiteY5" fmla="*/ 34464 h 34921"/>
                <a:gd name="connsiteX6" fmla="*/ 5289 w 32876"/>
                <a:gd name="connsiteY6" fmla="*/ 15887 h 34921"/>
                <a:gd name="connsiteX0" fmla="*/ 4266 w 32876"/>
                <a:gd name="connsiteY0" fmla="*/ 19453 h 34921"/>
                <a:gd name="connsiteX1" fmla="*/ 9282 w 32876"/>
                <a:gd name="connsiteY1" fmla="*/ 18329 h 34921"/>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0718"/>
                <a:gd name="connsiteY0" fmla="*/ 15887 h 34469"/>
                <a:gd name="connsiteX1" fmla="*/ 21108 w 30718"/>
                <a:gd name="connsiteY1" fmla="*/ 8546 h 34469"/>
                <a:gd name="connsiteX2" fmla="*/ 28501 w 30718"/>
                <a:gd name="connsiteY2" fmla="*/ 17854 h 34469"/>
                <a:gd name="connsiteX3" fmla="*/ 28780 w 30718"/>
                <a:gd name="connsiteY3" fmla="*/ 34306 h 34469"/>
                <a:gd name="connsiteX4" fmla="*/ 5436 w 30718"/>
                <a:gd name="connsiteY4" fmla="*/ 34464 h 34469"/>
                <a:gd name="connsiteX5" fmla="*/ 5289 w 30718"/>
                <a:gd name="connsiteY5" fmla="*/ 15887 h 34469"/>
                <a:gd name="connsiteX0" fmla="*/ 4266 w 30718"/>
                <a:gd name="connsiteY0" fmla="*/ 19453 h 34469"/>
                <a:gd name="connsiteX1" fmla="*/ 9282 w 30718"/>
                <a:gd name="connsiteY1" fmla="*/ 18329 h 34469"/>
                <a:gd name="connsiteX0" fmla="*/ 5289 w 32737"/>
                <a:gd name="connsiteY0" fmla="*/ 15887 h 34469"/>
                <a:gd name="connsiteX1" fmla="*/ 21108 w 32737"/>
                <a:gd name="connsiteY1" fmla="*/ 8546 h 34469"/>
                <a:gd name="connsiteX2" fmla="*/ 28501 w 32737"/>
                <a:gd name="connsiteY2" fmla="*/ 17854 h 34469"/>
                <a:gd name="connsiteX3" fmla="*/ 28780 w 32737"/>
                <a:gd name="connsiteY3" fmla="*/ 34306 h 34469"/>
                <a:gd name="connsiteX4" fmla="*/ 5436 w 32737"/>
                <a:gd name="connsiteY4" fmla="*/ 34464 h 34469"/>
                <a:gd name="connsiteX5" fmla="*/ 5289 w 32737"/>
                <a:gd name="connsiteY5" fmla="*/ 15887 h 34469"/>
                <a:gd name="connsiteX0" fmla="*/ 4266 w 32737"/>
                <a:gd name="connsiteY0" fmla="*/ 19453 h 34469"/>
                <a:gd name="connsiteX1" fmla="*/ 9282 w 32737"/>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9282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8567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8567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5649 w 32876"/>
                <a:gd name="connsiteY1" fmla="*/ 16945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5279 w 32876"/>
                <a:gd name="connsiteY0" fmla="*/ 16046 h 34469"/>
                <a:gd name="connsiteX1" fmla="*/ 5649 w 32876"/>
                <a:gd name="connsiteY1" fmla="*/ 16945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803 w 32876"/>
                <a:gd name="connsiteY0" fmla="*/ 18388 h 34469"/>
                <a:gd name="connsiteX1" fmla="*/ 5649 w 32876"/>
                <a:gd name="connsiteY1" fmla="*/ 16945 h 34469"/>
                <a:gd name="connsiteX0" fmla="*/ 5806 w 33393"/>
                <a:gd name="connsiteY0" fmla="*/ 15887 h 34470"/>
                <a:gd name="connsiteX1" fmla="*/ 21625 w 33393"/>
                <a:gd name="connsiteY1" fmla="*/ 8546 h 34470"/>
                <a:gd name="connsiteX2" fmla="*/ 29018 w 33393"/>
                <a:gd name="connsiteY2" fmla="*/ 17854 h 34470"/>
                <a:gd name="connsiteX3" fmla="*/ 29297 w 33393"/>
                <a:gd name="connsiteY3" fmla="*/ 34306 h 34470"/>
                <a:gd name="connsiteX4" fmla="*/ 5953 w 33393"/>
                <a:gd name="connsiteY4" fmla="*/ 34464 h 34470"/>
                <a:gd name="connsiteX5" fmla="*/ 5806 w 33393"/>
                <a:gd name="connsiteY5" fmla="*/ 15887 h 34470"/>
                <a:gd name="connsiteX0" fmla="*/ 5320 w 33393"/>
                <a:gd name="connsiteY0" fmla="*/ 18388 h 34470"/>
                <a:gd name="connsiteX1" fmla="*/ 6166 w 33393"/>
                <a:gd name="connsiteY1" fmla="*/ 16945 h 34470"/>
                <a:gd name="connsiteX0" fmla="*/ 5772 w 33419"/>
                <a:gd name="connsiteY0" fmla="*/ 16160 h 34317"/>
                <a:gd name="connsiteX1" fmla="*/ 21651 w 33419"/>
                <a:gd name="connsiteY1" fmla="*/ 8393 h 34317"/>
                <a:gd name="connsiteX2" fmla="*/ 29044 w 33419"/>
                <a:gd name="connsiteY2" fmla="*/ 17701 h 34317"/>
                <a:gd name="connsiteX3" fmla="*/ 29323 w 33419"/>
                <a:gd name="connsiteY3" fmla="*/ 34153 h 34317"/>
                <a:gd name="connsiteX4" fmla="*/ 5979 w 33419"/>
                <a:gd name="connsiteY4" fmla="*/ 34311 h 34317"/>
                <a:gd name="connsiteX5" fmla="*/ 5772 w 33419"/>
                <a:gd name="connsiteY5" fmla="*/ 16160 h 34317"/>
                <a:gd name="connsiteX0" fmla="*/ 5346 w 33419"/>
                <a:gd name="connsiteY0" fmla="*/ 18235 h 34317"/>
                <a:gd name="connsiteX1" fmla="*/ 6192 w 33419"/>
                <a:gd name="connsiteY1" fmla="*/ 16792 h 34317"/>
                <a:gd name="connsiteX0" fmla="*/ 5793 w 33440"/>
                <a:gd name="connsiteY0" fmla="*/ 16160 h 34316"/>
                <a:gd name="connsiteX1" fmla="*/ 21672 w 33440"/>
                <a:gd name="connsiteY1" fmla="*/ 8393 h 34316"/>
                <a:gd name="connsiteX2" fmla="*/ 29065 w 33440"/>
                <a:gd name="connsiteY2" fmla="*/ 17701 h 34316"/>
                <a:gd name="connsiteX3" fmla="*/ 29344 w 33440"/>
                <a:gd name="connsiteY3" fmla="*/ 34153 h 34316"/>
                <a:gd name="connsiteX4" fmla="*/ 6000 w 33440"/>
                <a:gd name="connsiteY4" fmla="*/ 34311 h 34316"/>
                <a:gd name="connsiteX5" fmla="*/ 5793 w 33440"/>
                <a:gd name="connsiteY5" fmla="*/ 16160 h 34316"/>
                <a:gd name="connsiteX0" fmla="*/ 5367 w 33440"/>
                <a:gd name="connsiteY0" fmla="*/ 18235 h 34316"/>
                <a:gd name="connsiteX1" fmla="*/ 6213 w 33440"/>
                <a:gd name="connsiteY1" fmla="*/ 16792 h 34316"/>
                <a:gd name="connsiteX0" fmla="*/ 5817 w 33464"/>
                <a:gd name="connsiteY0" fmla="*/ 16160 h 34312"/>
                <a:gd name="connsiteX1" fmla="*/ 21696 w 33464"/>
                <a:gd name="connsiteY1" fmla="*/ 8393 h 34312"/>
                <a:gd name="connsiteX2" fmla="*/ 29089 w 33464"/>
                <a:gd name="connsiteY2" fmla="*/ 17701 h 34312"/>
                <a:gd name="connsiteX3" fmla="*/ 29368 w 33464"/>
                <a:gd name="connsiteY3" fmla="*/ 34153 h 34312"/>
                <a:gd name="connsiteX4" fmla="*/ 6024 w 33464"/>
                <a:gd name="connsiteY4" fmla="*/ 34311 h 34312"/>
                <a:gd name="connsiteX5" fmla="*/ 5817 w 33464"/>
                <a:gd name="connsiteY5" fmla="*/ 16160 h 34312"/>
                <a:gd name="connsiteX0" fmla="*/ 5391 w 33464"/>
                <a:gd name="connsiteY0" fmla="*/ 18235 h 34312"/>
                <a:gd name="connsiteX1" fmla="*/ 6237 w 33464"/>
                <a:gd name="connsiteY1" fmla="*/ 16792 h 34312"/>
                <a:gd name="connsiteX0" fmla="*/ 5817 w 33464"/>
                <a:gd name="connsiteY0" fmla="*/ 16160 h 34312"/>
                <a:gd name="connsiteX1" fmla="*/ 21696 w 33464"/>
                <a:gd name="connsiteY1" fmla="*/ 8393 h 34312"/>
                <a:gd name="connsiteX2" fmla="*/ 29089 w 33464"/>
                <a:gd name="connsiteY2" fmla="*/ 17701 h 34312"/>
                <a:gd name="connsiteX3" fmla="*/ 29368 w 33464"/>
                <a:gd name="connsiteY3" fmla="*/ 34153 h 34312"/>
                <a:gd name="connsiteX4" fmla="*/ 6024 w 33464"/>
                <a:gd name="connsiteY4" fmla="*/ 34311 h 34312"/>
                <a:gd name="connsiteX5" fmla="*/ 5817 w 33464"/>
                <a:gd name="connsiteY5" fmla="*/ 16160 h 34312"/>
                <a:gd name="connsiteX0" fmla="*/ 5391 w 33464"/>
                <a:gd name="connsiteY0" fmla="*/ 18235 h 34312"/>
                <a:gd name="connsiteX1" fmla="*/ 6237 w 33464"/>
                <a:gd name="connsiteY1" fmla="*/ 16792 h 34312"/>
                <a:gd name="connsiteX0" fmla="*/ 5817 w 33732"/>
                <a:gd name="connsiteY0" fmla="*/ 16160 h 34312"/>
                <a:gd name="connsiteX1" fmla="*/ 21696 w 33732"/>
                <a:gd name="connsiteY1" fmla="*/ 8393 h 34312"/>
                <a:gd name="connsiteX2" fmla="*/ 29089 w 33732"/>
                <a:gd name="connsiteY2" fmla="*/ 17701 h 34312"/>
                <a:gd name="connsiteX3" fmla="*/ 29368 w 33732"/>
                <a:gd name="connsiteY3" fmla="*/ 34153 h 34312"/>
                <a:gd name="connsiteX4" fmla="*/ 6024 w 33732"/>
                <a:gd name="connsiteY4" fmla="*/ 34311 h 34312"/>
                <a:gd name="connsiteX5" fmla="*/ 5817 w 33732"/>
                <a:gd name="connsiteY5" fmla="*/ 16160 h 34312"/>
                <a:gd name="connsiteX0" fmla="*/ 5391 w 33732"/>
                <a:gd name="connsiteY0" fmla="*/ 18235 h 34312"/>
                <a:gd name="connsiteX1" fmla="*/ 6237 w 33732"/>
                <a:gd name="connsiteY1" fmla="*/ 16792 h 34312"/>
                <a:gd name="connsiteX0" fmla="*/ 5817 w 33710"/>
                <a:gd name="connsiteY0" fmla="*/ 16160 h 34312"/>
                <a:gd name="connsiteX1" fmla="*/ 21696 w 33710"/>
                <a:gd name="connsiteY1" fmla="*/ 8393 h 34312"/>
                <a:gd name="connsiteX2" fmla="*/ 29089 w 33710"/>
                <a:gd name="connsiteY2" fmla="*/ 17701 h 34312"/>
                <a:gd name="connsiteX3" fmla="*/ 29368 w 33710"/>
                <a:gd name="connsiteY3" fmla="*/ 34153 h 34312"/>
                <a:gd name="connsiteX4" fmla="*/ 6024 w 33710"/>
                <a:gd name="connsiteY4" fmla="*/ 34311 h 34312"/>
                <a:gd name="connsiteX5" fmla="*/ 5817 w 33710"/>
                <a:gd name="connsiteY5" fmla="*/ 16160 h 34312"/>
                <a:gd name="connsiteX0" fmla="*/ 5391 w 33710"/>
                <a:gd name="connsiteY0" fmla="*/ 18235 h 34312"/>
                <a:gd name="connsiteX1" fmla="*/ 6237 w 33710"/>
                <a:gd name="connsiteY1" fmla="*/ 16792 h 34312"/>
                <a:gd name="connsiteX0" fmla="*/ 5817 w 33710"/>
                <a:gd name="connsiteY0" fmla="*/ 16160 h 34312"/>
                <a:gd name="connsiteX1" fmla="*/ 21696 w 33710"/>
                <a:gd name="connsiteY1" fmla="*/ 8393 h 34312"/>
                <a:gd name="connsiteX2" fmla="*/ 29089 w 33710"/>
                <a:gd name="connsiteY2" fmla="*/ 17701 h 34312"/>
                <a:gd name="connsiteX3" fmla="*/ 29368 w 33710"/>
                <a:gd name="connsiteY3" fmla="*/ 34153 h 34312"/>
                <a:gd name="connsiteX4" fmla="*/ 6024 w 33710"/>
                <a:gd name="connsiteY4" fmla="*/ 34311 h 34312"/>
                <a:gd name="connsiteX5" fmla="*/ 5817 w 33710"/>
                <a:gd name="connsiteY5" fmla="*/ 16160 h 34312"/>
                <a:gd name="connsiteX0" fmla="*/ 6106 w 33710"/>
                <a:gd name="connsiteY0" fmla="*/ 16638 h 34312"/>
                <a:gd name="connsiteX1" fmla="*/ 6237 w 33710"/>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Lst>
              <a:ahLst/>
              <a:cxnLst>
                <a:cxn ang="0">
                  <a:pos x="connsiteX0" y="connsiteY0"/>
                </a:cxn>
                <a:cxn ang="0">
                  <a:pos x="connsiteX1" y="connsiteY1"/>
                </a:cxn>
              </a:cxnLst>
              <a:rect l="l" t="t" r="r" b="b"/>
              <a:pathLst>
                <a:path w="33805" h="34312">
                  <a:moveTo>
                    <a:pt x="5817" y="16160"/>
                  </a:moveTo>
                  <a:cubicBezTo>
                    <a:pt x="5897" y="-1060"/>
                    <a:pt x="18414" y="-5882"/>
                    <a:pt x="21696" y="8393"/>
                  </a:cubicBezTo>
                  <a:cubicBezTo>
                    <a:pt x="25523" y="3639"/>
                    <a:pt x="30350" y="8908"/>
                    <a:pt x="29089" y="17701"/>
                  </a:cubicBezTo>
                  <a:cubicBezTo>
                    <a:pt x="36264" y="19332"/>
                    <a:pt x="34343" y="33939"/>
                    <a:pt x="29368" y="34153"/>
                  </a:cubicBezTo>
                  <a:lnTo>
                    <a:pt x="6024" y="34311"/>
                  </a:lnTo>
                  <a:cubicBezTo>
                    <a:pt x="-3125" y="34494"/>
                    <a:pt x="-750" y="15236"/>
                    <a:pt x="5817" y="16160"/>
                  </a:cubicBezTo>
                  <a:close/>
                </a:path>
                <a:path w="33805" h="34312" fill="none" extrusionOk="0">
                  <a:moveTo>
                    <a:pt x="6106" y="16638"/>
                  </a:moveTo>
                  <a:cubicBezTo>
                    <a:pt x="6048" y="16515"/>
                    <a:pt x="6505" y="17237"/>
                    <a:pt x="6237" y="16792"/>
                  </a:cubicBezTo>
                </a:path>
              </a:pathLst>
            </a:cu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endParaRPr kumimoji="0" lang="en-US" sz="6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endParaRP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8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rPr>
                <a:t>Distributed</a:t>
              </a:r>
              <a:r>
                <a:rPr kumimoji="0" lang="en-US" sz="800" b="1" i="0" u="none" strike="noStrike" kern="0" cap="none" spc="0" normalizeH="0" baseline="0" noProof="0" dirty="0">
                  <a:ln>
                    <a:noFill/>
                  </a:ln>
                  <a:solidFill>
                    <a:srgbClr val="1F497D"/>
                  </a:solidFill>
                  <a:effectLst/>
                  <a:uLnTx/>
                  <a:uFillTx/>
                </a:rPr>
                <a:t> </a:t>
              </a:r>
              <a:br>
                <a:rPr kumimoji="0" lang="en-US" sz="800" b="1" i="0" u="none" strike="noStrike" kern="0" cap="none" spc="0" normalizeH="0" baseline="0" noProof="0" dirty="0">
                  <a:ln>
                    <a:noFill/>
                  </a:ln>
                  <a:solidFill>
                    <a:srgbClr val="1F497D"/>
                  </a:solidFill>
                  <a:effectLst/>
                  <a:uLnTx/>
                  <a:uFillTx/>
                </a:rPr>
              </a:br>
              <a:r>
                <a:rPr kumimoji="0" lang="en-US" sz="800" b="1" i="0" u="none" strike="noStrike" kern="0" cap="none" spc="0" normalizeH="0" baseline="0" noProof="0" dirty="0">
                  <a:ln>
                    <a:noFill/>
                  </a:ln>
                  <a:solidFill>
                    <a:schemeClr val="bg1"/>
                  </a:solidFill>
                  <a:effectLst/>
                  <a:uLnTx/>
                  <a:uFillTx/>
                </a:rPr>
                <a:t>“</a:t>
              </a:r>
              <a:r>
                <a:rPr kumimoji="0" lang="en-US" sz="800" b="1" i="0" u="none" strike="noStrike" kern="0" cap="none" spc="0" normalizeH="0" baseline="0" noProof="0" dirty="0">
                  <a:ln>
                    <a:noFill/>
                  </a:ln>
                  <a:solidFill>
                    <a:prstClr val="white"/>
                  </a:solidFill>
                  <a:effectLst/>
                  <a:uLnTx/>
                  <a:uFillTx/>
                </a:rPr>
                <a:t>Data Center”</a:t>
              </a:r>
            </a:p>
          </p:txBody>
        </p:sp>
      </p:grpSp>
      <p:grpSp>
        <p:nvGrpSpPr>
          <p:cNvPr id="464" name="Group 463"/>
          <p:cNvGrpSpPr/>
          <p:nvPr/>
        </p:nvGrpSpPr>
        <p:grpSpPr>
          <a:xfrm>
            <a:off x="1508850" y="1648937"/>
            <a:ext cx="897793" cy="1118553"/>
            <a:chOff x="3451239" y="3343961"/>
            <a:chExt cx="780199" cy="994851"/>
          </a:xfrm>
        </p:grpSpPr>
        <p:grpSp>
          <p:nvGrpSpPr>
            <p:cNvPr id="558" name="Group 557"/>
            <p:cNvGrpSpPr/>
            <p:nvPr/>
          </p:nvGrpSpPr>
          <p:grpSpPr>
            <a:xfrm>
              <a:off x="3781031" y="3496755"/>
              <a:ext cx="160014" cy="217634"/>
              <a:chOff x="3117852" y="3657600"/>
              <a:chExt cx="160014" cy="217634"/>
            </a:xfrm>
          </p:grpSpPr>
          <p:grpSp>
            <p:nvGrpSpPr>
              <p:cNvPr id="679" name="Group 678"/>
              <p:cNvGrpSpPr/>
              <p:nvPr/>
            </p:nvGrpSpPr>
            <p:grpSpPr>
              <a:xfrm>
                <a:off x="3117852" y="3657600"/>
                <a:ext cx="160014" cy="103503"/>
                <a:chOff x="3117852" y="3657600"/>
                <a:chExt cx="160014" cy="103503"/>
              </a:xfrm>
            </p:grpSpPr>
            <p:grpSp>
              <p:nvGrpSpPr>
                <p:cNvPr id="687" name="Group 686"/>
                <p:cNvGrpSpPr/>
                <p:nvPr/>
              </p:nvGrpSpPr>
              <p:grpSpPr>
                <a:xfrm>
                  <a:off x="3117852" y="3657600"/>
                  <a:ext cx="160014" cy="45719"/>
                  <a:chOff x="3117852" y="3657600"/>
                  <a:chExt cx="533400" cy="152402"/>
                </a:xfrm>
              </p:grpSpPr>
              <p:sp>
                <p:nvSpPr>
                  <p:cNvPr id="691" name="Rectangle 69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92" name="Rectangle 69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88" name="Group 687"/>
                <p:cNvGrpSpPr/>
                <p:nvPr/>
              </p:nvGrpSpPr>
              <p:grpSpPr>
                <a:xfrm>
                  <a:off x="3117852" y="3715384"/>
                  <a:ext cx="160014" cy="45719"/>
                  <a:chOff x="3117852" y="3657600"/>
                  <a:chExt cx="533400" cy="152402"/>
                </a:xfrm>
              </p:grpSpPr>
              <p:sp>
                <p:nvSpPr>
                  <p:cNvPr id="689" name="Rectangle 68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90" name="Rectangle 68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680" name="Group 679"/>
              <p:cNvGrpSpPr/>
              <p:nvPr/>
            </p:nvGrpSpPr>
            <p:grpSpPr>
              <a:xfrm>
                <a:off x="3117852" y="3771731"/>
                <a:ext cx="160014" cy="103503"/>
                <a:chOff x="3270252" y="3810000"/>
                <a:chExt cx="160014" cy="103503"/>
              </a:xfrm>
            </p:grpSpPr>
            <p:grpSp>
              <p:nvGrpSpPr>
                <p:cNvPr id="681" name="Group 680"/>
                <p:cNvGrpSpPr/>
                <p:nvPr/>
              </p:nvGrpSpPr>
              <p:grpSpPr>
                <a:xfrm>
                  <a:off x="3270252" y="3810000"/>
                  <a:ext cx="160014" cy="45719"/>
                  <a:chOff x="3117852" y="3657600"/>
                  <a:chExt cx="533400" cy="152402"/>
                </a:xfrm>
              </p:grpSpPr>
              <p:sp>
                <p:nvSpPr>
                  <p:cNvPr id="685" name="Rectangle 68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86" name="Rectangle 68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82" name="Group 681"/>
                <p:cNvGrpSpPr/>
                <p:nvPr/>
              </p:nvGrpSpPr>
              <p:grpSpPr>
                <a:xfrm>
                  <a:off x="3270252" y="3867784"/>
                  <a:ext cx="160014" cy="45719"/>
                  <a:chOff x="3117852" y="3657600"/>
                  <a:chExt cx="533400" cy="152402"/>
                </a:xfrm>
              </p:grpSpPr>
              <p:sp>
                <p:nvSpPr>
                  <p:cNvPr id="683" name="Rectangle 68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84" name="Rectangle 68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559" name="Group 558"/>
            <p:cNvGrpSpPr/>
            <p:nvPr/>
          </p:nvGrpSpPr>
          <p:grpSpPr>
            <a:xfrm>
              <a:off x="3519054" y="3496755"/>
              <a:ext cx="160014" cy="217634"/>
              <a:chOff x="3117852" y="3657600"/>
              <a:chExt cx="160014" cy="217634"/>
            </a:xfrm>
          </p:grpSpPr>
          <p:grpSp>
            <p:nvGrpSpPr>
              <p:cNvPr id="665" name="Group 664"/>
              <p:cNvGrpSpPr/>
              <p:nvPr/>
            </p:nvGrpSpPr>
            <p:grpSpPr>
              <a:xfrm>
                <a:off x="3117852" y="3657600"/>
                <a:ext cx="160014" cy="103503"/>
                <a:chOff x="3117852" y="3657600"/>
                <a:chExt cx="160014" cy="103503"/>
              </a:xfrm>
            </p:grpSpPr>
            <p:grpSp>
              <p:nvGrpSpPr>
                <p:cNvPr id="673" name="Group 672"/>
                <p:cNvGrpSpPr/>
                <p:nvPr/>
              </p:nvGrpSpPr>
              <p:grpSpPr>
                <a:xfrm>
                  <a:off x="3117852" y="3657600"/>
                  <a:ext cx="160014" cy="45719"/>
                  <a:chOff x="3117852" y="3657600"/>
                  <a:chExt cx="533400" cy="152402"/>
                </a:xfrm>
              </p:grpSpPr>
              <p:sp>
                <p:nvSpPr>
                  <p:cNvPr id="677" name="Rectangle 67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78" name="Rectangle 67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74" name="Group 673"/>
                <p:cNvGrpSpPr/>
                <p:nvPr/>
              </p:nvGrpSpPr>
              <p:grpSpPr>
                <a:xfrm>
                  <a:off x="3117852" y="3715384"/>
                  <a:ext cx="160014" cy="45719"/>
                  <a:chOff x="3117852" y="3657600"/>
                  <a:chExt cx="533400" cy="152402"/>
                </a:xfrm>
              </p:grpSpPr>
              <p:sp>
                <p:nvSpPr>
                  <p:cNvPr id="675" name="Rectangle 67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76" name="Rectangle 67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666" name="Group 665"/>
              <p:cNvGrpSpPr/>
              <p:nvPr/>
            </p:nvGrpSpPr>
            <p:grpSpPr>
              <a:xfrm>
                <a:off x="3117852" y="3771731"/>
                <a:ext cx="160014" cy="103503"/>
                <a:chOff x="3270252" y="3810000"/>
                <a:chExt cx="160014" cy="103503"/>
              </a:xfrm>
            </p:grpSpPr>
            <p:grpSp>
              <p:nvGrpSpPr>
                <p:cNvPr id="667" name="Group 666"/>
                <p:cNvGrpSpPr/>
                <p:nvPr/>
              </p:nvGrpSpPr>
              <p:grpSpPr>
                <a:xfrm>
                  <a:off x="3270252" y="3810000"/>
                  <a:ext cx="160014" cy="45719"/>
                  <a:chOff x="3117852" y="3657600"/>
                  <a:chExt cx="533400" cy="152402"/>
                </a:xfrm>
              </p:grpSpPr>
              <p:sp>
                <p:nvSpPr>
                  <p:cNvPr id="671" name="Rectangle 67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72" name="Rectangle 67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68" name="Group 667"/>
                <p:cNvGrpSpPr/>
                <p:nvPr/>
              </p:nvGrpSpPr>
              <p:grpSpPr>
                <a:xfrm>
                  <a:off x="3270252" y="3867784"/>
                  <a:ext cx="160014" cy="45719"/>
                  <a:chOff x="3117852" y="3657600"/>
                  <a:chExt cx="533400" cy="152402"/>
                </a:xfrm>
              </p:grpSpPr>
              <p:sp>
                <p:nvSpPr>
                  <p:cNvPr id="669" name="Rectangle 66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70" name="Rectangle 66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560" name="Group 559"/>
            <p:cNvGrpSpPr/>
            <p:nvPr/>
          </p:nvGrpSpPr>
          <p:grpSpPr>
            <a:xfrm>
              <a:off x="3624335" y="3495657"/>
              <a:ext cx="160014" cy="217634"/>
              <a:chOff x="3117852" y="3657600"/>
              <a:chExt cx="160014" cy="217634"/>
            </a:xfrm>
          </p:grpSpPr>
          <p:grpSp>
            <p:nvGrpSpPr>
              <p:cNvPr id="651" name="Group 650"/>
              <p:cNvGrpSpPr/>
              <p:nvPr/>
            </p:nvGrpSpPr>
            <p:grpSpPr>
              <a:xfrm>
                <a:off x="3117852" y="3657600"/>
                <a:ext cx="160014" cy="103503"/>
                <a:chOff x="3117852" y="3657600"/>
                <a:chExt cx="160014" cy="103503"/>
              </a:xfrm>
            </p:grpSpPr>
            <p:grpSp>
              <p:nvGrpSpPr>
                <p:cNvPr id="659" name="Group 658"/>
                <p:cNvGrpSpPr/>
                <p:nvPr/>
              </p:nvGrpSpPr>
              <p:grpSpPr>
                <a:xfrm>
                  <a:off x="3117852" y="3657600"/>
                  <a:ext cx="160014" cy="45719"/>
                  <a:chOff x="3117852" y="3657600"/>
                  <a:chExt cx="533400" cy="152402"/>
                </a:xfrm>
              </p:grpSpPr>
              <p:sp>
                <p:nvSpPr>
                  <p:cNvPr id="663" name="Rectangle 66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64" name="Rectangle 66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60" name="Group 659"/>
                <p:cNvGrpSpPr/>
                <p:nvPr/>
              </p:nvGrpSpPr>
              <p:grpSpPr>
                <a:xfrm>
                  <a:off x="3117852" y="3715384"/>
                  <a:ext cx="160014" cy="45719"/>
                  <a:chOff x="3117852" y="3657600"/>
                  <a:chExt cx="533400" cy="152402"/>
                </a:xfrm>
              </p:grpSpPr>
              <p:sp>
                <p:nvSpPr>
                  <p:cNvPr id="661" name="Rectangle 66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62" name="Rectangle 66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652" name="Group 651"/>
              <p:cNvGrpSpPr/>
              <p:nvPr/>
            </p:nvGrpSpPr>
            <p:grpSpPr>
              <a:xfrm>
                <a:off x="3117852" y="3771731"/>
                <a:ext cx="160014" cy="103503"/>
                <a:chOff x="3270252" y="3810000"/>
                <a:chExt cx="160014" cy="103503"/>
              </a:xfrm>
            </p:grpSpPr>
            <p:grpSp>
              <p:nvGrpSpPr>
                <p:cNvPr id="653" name="Group 652"/>
                <p:cNvGrpSpPr/>
                <p:nvPr/>
              </p:nvGrpSpPr>
              <p:grpSpPr>
                <a:xfrm>
                  <a:off x="3270252" y="3810000"/>
                  <a:ext cx="160014" cy="45719"/>
                  <a:chOff x="3117852" y="3657600"/>
                  <a:chExt cx="533400" cy="152402"/>
                </a:xfrm>
              </p:grpSpPr>
              <p:sp>
                <p:nvSpPr>
                  <p:cNvPr id="657" name="Rectangle 65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58" name="Rectangle 65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54" name="Group 653"/>
                <p:cNvGrpSpPr/>
                <p:nvPr/>
              </p:nvGrpSpPr>
              <p:grpSpPr>
                <a:xfrm>
                  <a:off x="3270252" y="3867784"/>
                  <a:ext cx="160014" cy="45719"/>
                  <a:chOff x="3117852" y="3657600"/>
                  <a:chExt cx="533400" cy="152402"/>
                </a:xfrm>
              </p:grpSpPr>
              <p:sp>
                <p:nvSpPr>
                  <p:cNvPr id="655" name="Rectangle 65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56" name="Rectangle 65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561" name="Group 560"/>
            <p:cNvGrpSpPr/>
            <p:nvPr/>
          </p:nvGrpSpPr>
          <p:grpSpPr>
            <a:xfrm>
              <a:off x="3886312" y="3495657"/>
              <a:ext cx="160014" cy="217634"/>
              <a:chOff x="3117852" y="3657600"/>
              <a:chExt cx="160014" cy="217634"/>
            </a:xfrm>
          </p:grpSpPr>
          <p:grpSp>
            <p:nvGrpSpPr>
              <p:cNvPr id="637" name="Group 636"/>
              <p:cNvGrpSpPr/>
              <p:nvPr/>
            </p:nvGrpSpPr>
            <p:grpSpPr>
              <a:xfrm>
                <a:off x="3117852" y="3657600"/>
                <a:ext cx="160014" cy="103503"/>
                <a:chOff x="3117852" y="3657600"/>
                <a:chExt cx="160014" cy="103503"/>
              </a:xfrm>
            </p:grpSpPr>
            <p:grpSp>
              <p:nvGrpSpPr>
                <p:cNvPr id="645" name="Group 644"/>
                <p:cNvGrpSpPr/>
                <p:nvPr/>
              </p:nvGrpSpPr>
              <p:grpSpPr>
                <a:xfrm>
                  <a:off x="3117852" y="3657600"/>
                  <a:ext cx="160014" cy="45719"/>
                  <a:chOff x="3117852" y="3657600"/>
                  <a:chExt cx="533400" cy="152402"/>
                </a:xfrm>
              </p:grpSpPr>
              <p:sp>
                <p:nvSpPr>
                  <p:cNvPr id="649" name="Rectangle 64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50" name="Rectangle 64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46" name="Group 645"/>
                <p:cNvGrpSpPr/>
                <p:nvPr/>
              </p:nvGrpSpPr>
              <p:grpSpPr>
                <a:xfrm>
                  <a:off x="3117852" y="3715384"/>
                  <a:ext cx="160014" cy="45719"/>
                  <a:chOff x="3117852" y="3657600"/>
                  <a:chExt cx="533400" cy="152402"/>
                </a:xfrm>
              </p:grpSpPr>
              <p:sp>
                <p:nvSpPr>
                  <p:cNvPr id="647" name="Rectangle 64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48" name="Rectangle 64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638" name="Group 637"/>
              <p:cNvGrpSpPr/>
              <p:nvPr/>
            </p:nvGrpSpPr>
            <p:grpSpPr>
              <a:xfrm>
                <a:off x="3117852" y="3771731"/>
                <a:ext cx="160014" cy="103503"/>
                <a:chOff x="3270252" y="3810000"/>
                <a:chExt cx="160014" cy="103503"/>
              </a:xfrm>
            </p:grpSpPr>
            <p:grpSp>
              <p:nvGrpSpPr>
                <p:cNvPr id="639" name="Group 638"/>
                <p:cNvGrpSpPr/>
                <p:nvPr/>
              </p:nvGrpSpPr>
              <p:grpSpPr>
                <a:xfrm>
                  <a:off x="3270252" y="3810000"/>
                  <a:ext cx="160014" cy="45719"/>
                  <a:chOff x="3117852" y="3657600"/>
                  <a:chExt cx="533400" cy="152402"/>
                </a:xfrm>
              </p:grpSpPr>
              <p:sp>
                <p:nvSpPr>
                  <p:cNvPr id="643" name="Rectangle 64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44" name="Rectangle 64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40" name="Group 639"/>
                <p:cNvGrpSpPr/>
                <p:nvPr/>
              </p:nvGrpSpPr>
              <p:grpSpPr>
                <a:xfrm>
                  <a:off x="3270252" y="3867784"/>
                  <a:ext cx="160014" cy="45719"/>
                  <a:chOff x="3117852" y="3657600"/>
                  <a:chExt cx="533400" cy="152402"/>
                </a:xfrm>
              </p:grpSpPr>
              <p:sp>
                <p:nvSpPr>
                  <p:cNvPr id="641" name="Rectangle 64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42" name="Rectangle 64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562" name="Group 561"/>
            <p:cNvGrpSpPr/>
            <p:nvPr/>
          </p:nvGrpSpPr>
          <p:grpSpPr>
            <a:xfrm>
              <a:off x="3500268" y="3762881"/>
              <a:ext cx="693677" cy="510824"/>
              <a:chOff x="2355850" y="3784939"/>
              <a:chExt cx="693677" cy="510824"/>
            </a:xfrm>
          </p:grpSpPr>
          <p:grpSp>
            <p:nvGrpSpPr>
              <p:cNvPr id="577" name="Group 576"/>
              <p:cNvGrpSpPr/>
              <p:nvPr/>
            </p:nvGrpSpPr>
            <p:grpSpPr>
              <a:xfrm>
                <a:off x="2617827" y="3784939"/>
                <a:ext cx="160014" cy="217634"/>
                <a:chOff x="3117852" y="3657600"/>
                <a:chExt cx="160014" cy="217634"/>
              </a:xfrm>
            </p:grpSpPr>
            <p:grpSp>
              <p:nvGrpSpPr>
                <p:cNvPr id="623" name="Group 622"/>
                <p:cNvGrpSpPr/>
                <p:nvPr/>
              </p:nvGrpSpPr>
              <p:grpSpPr>
                <a:xfrm>
                  <a:off x="3117852" y="3657600"/>
                  <a:ext cx="160014" cy="103503"/>
                  <a:chOff x="3117852" y="3657600"/>
                  <a:chExt cx="160014" cy="103503"/>
                </a:xfrm>
              </p:grpSpPr>
              <p:grpSp>
                <p:nvGrpSpPr>
                  <p:cNvPr id="631" name="Group 630"/>
                  <p:cNvGrpSpPr/>
                  <p:nvPr/>
                </p:nvGrpSpPr>
                <p:grpSpPr>
                  <a:xfrm>
                    <a:off x="3117852" y="3657600"/>
                    <a:ext cx="160014" cy="45719"/>
                    <a:chOff x="3117852" y="3657600"/>
                    <a:chExt cx="533400" cy="152402"/>
                  </a:xfrm>
                </p:grpSpPr>
                <p:sp>
                  <p:nvSpPr>
                    <p:cNvPr id="635" name="Rectangle 63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36" name="Rectangle 63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32" name="Group 631"/>
                  <p:cNvGrpSpPr/>
                  <p:nvPr/>
                </p:nvGrpSpPr>
                <p:grpSpPr>
                  <a:xfrm>
                    <a:off x="3117852" y="3715384"/>
                    <a:ext cx="160014" cy="45719"/>
                    <a:chOff x="3117852" y="3657600"/>
                    <a:chExt cx="533400" cy="152402"/>
                  </a:xfrm>
                </p:grpSpPr>
                <p:sp>
                  <p:nvSpPr>
                    <p:cNvPr id="633" name="Rectangle 63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34" name="Rectangle 63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624" name="Group 623"/>
                <p:cNvGrpSpPr/>
                <p:nvPr/>
              </p:nvGrpSpPr>
              <p:grpSpPr>
                <a:xfrm>
                  <a:off x="3117852" y="3771731"/>
                  <a:ext cx="160014" cy="103503"/>
                  <a:chOff x="3270252" y="3810000"/>
                  <a:chExt cx="160014" cy="103503"/>
                </a:xfrm>
              </p:grpSpPr>
              <p:grpSp>
                <p:nvGrpSpPr>
                  <p:cNvPr id="625" name="Group 624"/>
                  <p:cNvGrpSpPr/>
                  <p:nvPr/>
                </p:nvGrpSpPr>
                <p:grpSpPr>
                  <a:xfrm>
                    <a:off x="3270252" y="3810000"/>
                    <a:ext cx="160014" cy="45719"/>
                    <a:chOff x="3117852" y="3657600"/>
                    <a:chExt cx="533400" cy="152402"/>
                  </a:xfrm>
                </p:grpSpPr>
                <p:sp>
                  <p:nvSpPr>
                    <p:cNvPr id="629" name="Rectangle 62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30" name="Rectangle 62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26" name="Group 625"/>
                  <p:cNvGrpSpPr/>
                  <p:nvPr/>
                </p:nvGrpSpPr>
                <p:grpSpPr>
                  <a:xfrm>
                    <a:off x="3270252" y="3867784"/>
                    <a:ext cx="160014" cy="45719"/>
                    <a:chOff x="3117852" y="3657600"/>
                    <a:chExt cx="533400" cy="152402"/>
                  </a:xfrm>
                </p:grpSpPr>
                <p:sp>
                  <p:nvSpPr>
                    <p:cNvPr id="627" name="Rectangle 62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28" name="Rectangle 62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578" name="Group 577"/>
              <p:cNvGrpSpPr/>
              <p:nvPr/>
            </p:nvGrpSpPr>
            <p:grpSpPr>
              <a:xfrm>
                <a:off x="2355850" y="3784939"/>
                <a:ext cx="160014" cy="217634"/>
                <a:chOff x="3117852" y="3657600"/>
                <a:chExt cx="160014" cy="217634"/>
              </a:xfrm>
            </p:grpSpPr>
            <p:grpSp>
              <p:nvGrpSpPr>
                <p:cNvPr id="609" name="Group 608"/>
                <p:cNvGrpSpPr/>
                <p:nvPr/>
              </p:nvGrpSpPr>
              <p:grpSpPr>
                <a:xfrm>
                  <a:off x="3117852" y="3657600"/>
                  <a:ext cx="160014" cy="103503"/>
                  <a:chOff x="3117852" y="3657600"/>
                  <a:chExt cx="160014" cy="103503"/>
                </a:xfrm>
              </p:grpSpPr>
              <p:grpSp>
                <p:nvGrpSpPr>
                  <p:cNvPr id="617" name="Group 616"/>
                  <p:cNvGrpSpPr/>
                  <p:nvPr/>
                </p:nvGrpSpPr>
                <p:grpSpPr>
                  <a:xfrm>
                    <a:off x="3117852" y="3657600"/>
                    <a:ext cx="160014" cy="45719"/>
                    <a:chOff x="3117852" y="3657600"/>
                    <a:chExt cx="533400" cy="152402"/>
                  </a:xfrm>
                </p:grpSpPr>
                <p:sp>
                  <p:nvSpPr>
                    <p:cNvPr id="621" name="Rectangle 62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22" name="Rectangle 62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18" name="Group 617"/>
                  <p:cNvGrpSpPr/>
                  <p:nvPr/>
                </p:nvGrpSpPr>
                <p:grpSpPr>
                  <a:xfrm>
                    <a:off x="3117852" y="3715384"/>
                    <a:ext cx="160014" cy="45719"/>
                    <a:chOff x="3117852" y="3657600"/>
                    <a:chExt cx="533400" cy="152402"/>
                  </a:xfrm>
                </p:grpSpPr>
                <p:sp>
                  <p:nvSpPr>
                    <p:cNvPr id="619" name="Rectangle 61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20" name="Rectangle 61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610" name="Group 609"/>
                <p:cNvGrpSpPr/>
                <p:nvPr/>
              </p:nvGrpSpPr>
              <p:grpSpPr>
                <a:xfrm>
                  <a:off x="3117852" y="3771731"/>
                  <a:ext cx="160014" cy="103503"/>
                  <a:chOff x="3270252" y="3810000"/>
                  <a:chExt cx="160014" cy="103503"/>
                </a:xfrm>
              </p:grpSpPr>
              <p:grpSp>
                <p:nvGrpSpPr>
                  <p:cNvPr id="611" name="Group 610"/>
                  <p:cNvGrpSpPr/>
                  <p:nvPr/>
                </p:nvGrpSpPr>
                <p:grpSpPr>
                  <a:xfrm>
                    <a:off x="3270252" y="3810000"/>
                    <a:ext cx="160014" cy="45719"/>
                    <a:chOff x="3117852" y="3657600"/>
                    <a:chExt cx="533400" cy="152402"/>
                  </a:xfrm>
                </p:grpSpPr>
                <p:sp>
                  <p:nvSpPr>
                    <p:cNvPr id="615" name="Rectangle 61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16" name="Rectangle 61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12" name="Group 611"/>
                  <p:cNvGrpSpPr/>
                  <p:nvPr/>
                </p:nvGrpSpPr>
                <p:grpSpPr>
                  <a:xfrm>
                    <a:off x="3270252" y="3867784"/>
                    <a:ext cx="160014" cy="45719"/>
                    <a:chOff x="3117852" y="3657600"/>
                    <a:chExt cx="533400" cy="152402"/>
                  </a:xfrm>
                </p:grpSpPr>
                <p:sp>
                  <p:nvSpPr>
                    <p:cNvPr id="613" name="Rectangle 61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14" name="Rectangle 61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579" name="Group 578"/>
              <p:cNvGrpSpPr/>
              <p:nvPr/>
            </p:nvGrpSpPr>
            <p:grpSpPr>
              <a:xfrm>
                <a:off x="2627536" y="4078129"/>
                <a:ext cx="160014" cy="217634"/>
                <a:chOff x="3117852" y="3657600"/>
                <a:chExt cx="160014" cy="217634"/>
              </a:xfrm>
            </p:grpSpPr>
            <p:grpSp>
              <p:nvGrpSpPr>
                <p:cNvPr id="595" name="Group 594"/>
                <p:cNvGrpSpPr/>
                <p:nvPr/>
              </p:nvGrpSpPr>
              <p:grpSpPr>
                <a:xfrm>
                  <a:off x="3117852" y="3657600"/>
                  <a:ext cx="160014" cy="103503"/>
                  <a:chOff x="3117852" y="3657600"/>
                  <a:chExt cx="160014" cy="103503"/>
                </a:xfrm>
              </p:grpSpPr>
              <p:grpSp>
                <p:nvGrpSpPr>
                  <p:cNvPr id="603" name="Group 602"/>
                  <p:cNvGrpSpPr/>
                  <p:nvPr/>
                </p:nvGrpSpPr>
                <p:grpSpPr>
                  <a:xfrm>
                    <a:off x="3117852" y="3657600"/>
                    <a:ext cx="160014" cy="45719"/>
                    <a:chOff x="3117852" y="3657600"/>
                    <a:chExt cx="533400" cy="152402"/>
                  </a:xfrm>
                </p:grpSpPr>
                <p:sp>
                  <p:nvSpPr>
                    <p:cNvPr id="607" name="Rectangle 60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08" name="Rectangle 60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04" name="Group 603"/>
                  <p:cNvGrpSpPr/>
                  <p:nvPr/>
                </p:nvGrpSpPr>
                <p:grpSpPr>
                  <a:xfrm>
                    <a:off x="3117852" y="3715384"/>
                    <a:ext cx="160014" cy="45719"/>
                    <a:chOff x="3117852" y="3657600"/>
                    <a:chExt cx="533400" cy="152402"/>
                  </a:xfrm>
                </p:grpSpPr>
                <p:sp>
                  <p:nvSpPr>
                    <p:cNvPr id="605" name="Rectangle 60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06" name="Rectangle 60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596" name="Group 595"/>
                <p:cNvGrpSpPr/>
                <p:nvPr/>
              </p:nvGrpSpPr>
              <p:grpSpPr>
                <a:xfrm>
                  <a:off x="3117852" y="3771731"/>
                  <a:ext cx="160014" cy="103503"/>
                  <a:chOff x="3270252" y="3810000"/>
                  <a:chExt cx="160014" cy="103503"/>
                </a:xfrm>
              </p:grpSpPr>
              <p:grpSp>
                <p:nvGrpSpPr>
                  <p:cNvPr id="597" name="Group 596"/>
                  <p:cNvGrpSpPr/>
                  <p:nvPr/>
                </p:nvGrpSpPr>
                <p:grpSpPr>
                  <a:xfrm>
                    <a:off x="3270252" y="3810000"/>
                    <a:ext cx="160014" cy="45719"/>
                    <a:chOff x="3117852" y="3657600"/>
                    <a:chExt cx="533400" cy="152402"/>
                  </a:xfrm>
                </p:grpSpPr>
                <p:sp>
                  <p:nvSpPr>
                    <p:cNvPr id="601" name="Rectangle 60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02" name="Rectangle 60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598" name="Group 597"/>
                  <p:cNvGrpSpPr/>
                  <p:nvPr/>
                </p:nvGrpSpPr>
                <p:grpSpPr>
                  <a:xfrm>
                    <a:off x="3270252" y="3867784"/>
                    <a:ext cx="160014" cy="45719"/>
                    <a:chOff x="3117852" y="3657600"/>
                    <a:chExt cx="533400" cy="152402"/>
                  </a:xfrm>
                </p:grpSpPr>
                <p:sp>
                  <p:nvSpPr>
                    <p:cNvPr id="599" name="Rectangle 59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00" name="Rectangle 59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580" name="Group 579"/>
              <p:cNvGrpSpPr/>
              <p:nvPr/>
            </p:nvGrpSpPr>
            <p:grpSpPr>
              <a:xfrm>
                <a:off x="2889513" y="4078129"/>
                <a:ext cx="160014" cy="217634"/>
                <a:chOff x="3117852" y="3657600"/>
                <a:chExt cx="160014" cy="217634"/>
              </a:xfrm>
            </p:grpSpPr>
            <p:grpSp>
              <p:nvGrpSpPr>
                <p:cNvPr id="581" name="Group 580"/>
                <p:cNvGrpSpPr/>
                <p:nvPr/>
              </p:nvGrpSpPr>
              <p:grpSpPr>
                <a:xfrm>
                  <a:off x="3117852" y="3657600"/>
                  <a:ext cx="160014" cy="103503"/>
                  <a:chOff x="3117852" y="3657600"/>
                  <a:chExt cx="160014" cy="103503"/>
                </a:xfrm>
              </p:grpSpPr>
              <p:grpSp>
                <p:nvGrpSpPr>
                  <p:cNvPr id="589" name="Group 588"/>
                  <p:cNvGrpSpPr/>
                  <p:nvPr/>
                </p:nvGrpSpPr>
                <p:grpSpPr>
                  <a:xfrm>
                    <a:off x="3117852" y="3657600"/>
                    <a:ext cx="160014" cy="45719"/>
                    <a:chOff x="3117852" y="3657600"/>
                    <a:chExt cx="533400" cy="152402"/>
                  </a:xfrm>
                </p:grpSpPr>
                <p:sp>
                  <p:nvSpPr>
                    <p:cNvPr id="593" name="Rectangle 59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594" name="Rectangle 59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590" name="Group 589"/>
                  <p:cNvGrpSpPr/>
                  <p:nvPr/>
                </p:nvGrpSpPr>
                <p:grpSpPr>
                  <a:xfrm>
                    <a:off x="3117852" y="3715384"/>
                    <a:ext cx="160014" cy="45719"/>
                    <a:chOff x="3117852" y="3657600"/>
                    <a:chExt cx="533400" cy="152402"/>
                  </a:xfrm>
                </p:grpSpPr>
                <p:sp>
                  <p:nvSpPr>
                    <p:cNvPr id="591" name="Rectangle 59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592" name="Rectangle 59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582" name="Group 581"/>
                <p:cNvGrpSpPr/>
                <p:nvPr/>
              </p:nvGrpSpPr>
              <p:grpSpPr>
                <a:xfrm>
                  <a:off x="3117852" y="3771731"/>
                  <a:ext cx="160014" cy="103503"/>
                  <a:chOff x="3270252" y="3810000"/>
                  <a:chExt cx="160014" cy="103503"/>
                </a:xfrm>
              </p:grpSpPr>
              <p:grpSp>
                <p:nvGrpSpPr>
                  <p:cNvPr id="583" name="Group 582"/>
                  <p:cNvGrpSpPr/>
                  <p:nvPr/>
                </p:nvGrpSpPr>
                <p:grpSpPr>
                  <a:xfrm>
                    <a:off x="3270252" y="3810000"/>
                    <a:ext cx="160014" cy="45719"/>
                    <a:chOff x="3117852" y="3657600"/>
                    <a:chExt cx="533400" cy="152402"/>
                  </a:xfrm>
                </p:grpSpPr>
                <p:sp>
                  <p:nvSpPr>
                    <p:cNvPr id="587" name="Rectangle 58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588" name="Rectangle 58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584" name="Group 583"/>
                  <p:cNvGrpSpPr/>
                  <p:nvPr/>
                </p:nvGrpSpPr>
                <p:grpSpPr>
                  <a:xfrm>
                    <a:off x="3270252" y="3867784"/>
                    <a:ext cx="160014" cy="45719"/>
                    <a:chOff x="3117852" y="3657600"/>
                    <a:chExt cx="533400" cy="152402"/>
                  </a:xfrm>
                </p:grpSpPr>
                <p:sp>
                  <p:nvSpPr>
                    <p:cNvPr id="585" name="Rectangle 58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586" name="Rectangle 58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sp>
          <p:nvSpPr>
            <p:cNvPr id="563" name="Rectangle 562"/>
            <p:cNvSpPr/>
            <p:nvPr/>
          </p:nvSpPr>
          <p:spPr>
            <a:xfrm>
              <a:off x="3456108" y="3733800"/>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64" name="Rectangle 563"/>
            <p:cNvSpPr/>
            <p:nvPr/>
          </p:nvSpPr>
          <p:spPr>
            <a:xfrm>
              <a:off x="3456108" y="3978648"/>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65" name="Rectangle 564"/>
            <p:cNvSpPr/>
            <p:nvPr/>
          </p:nvSpPr>
          <p:spPr>
            <a:xfrm>
              <a:off x="3456108" y="3441274"/>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66" name="Rectangle 565"/>
            <p:cNvSpPr/>
            <p:nvPr/>
          </p:nvSpPr>
          <p:spPr>
            <a:xfrm>
              <a:off x="3456108" y="3686122"/>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67" name="Rectangle 566"/>
            <p:cNvSpPr/>
            <p:nvPr/>
          </p:nvSpPr>
          <p:spPr>
            <a:xfrm>
              <a:off x="3456108" y="4034012"/>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68" name="Rectangle 567"/>
            <p:cNvSpPr/>
            <p:nvPr/>
          </p:nvSpPr>
          <p:spPr>
            <a:xfrm>
              <a:off x="3456108" y="4278860"/>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69" name="Rectangle 568"/>
            <p:cNvSpPr/>
            <p:nvPr/>
          </p:nvSpPr>
          <p:spPr>
            <a:xfrm>
              <a:off x="3456108" y="3343961"/>
              <a:ext cx="768870" cy="133513"/>
            </a:xfrm>
            <a:prstGeom prst="rect">
              <a:avLst/>
            </a:prstGeom>
            <a:solidFill>
              <a:schemeClr val="bg1"/>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FF0000"/>
                  </a:solidFill>
                  <a:effectLst>
                    <a:outerShdw blurRad="38100" dist="38100" dir="2700000" algn="tl">
                      <a:srgbClr val="000000">
                        <a:alpha val="43137"/>
                      </a:srgbClr>
                    </a:outerShdw>
                  </a:effectLst>
                  <a:uLnTx/>
                  <a:uFillTx/>
                </a:rPr>
                <a:t>DATACENTER</a:t>
              </a:r>
            </a:p>
          </p:txBody>
        </p:sp>
        <p:sp>
          <p:nvSpPr>
            <p:cNvPr id="570" name="Rectangle 569"/>
            <p:cNvSpPr/>
            <p:nvPr/>
          </p:nvSpPr>
          <p:spPr>
            <a:xfrm>
              <a:off x="3456108" y="3477849"/>
              <a:ext cx="768870" cy="860963"/>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571" name="Group 570"/>
            <p:cNvGrpSpPr/>
            <p:nvPr/>
          </p:nvGrpSpPr>
          <p:grpSpPr>
            <a:xfrm>
              <a:off x="3459286" y="3477474"/>
              <a:ext cx="768870" cy="796232"/>
              <a:chOff x="1986817" y="2910320"/>
              <a:chExt cx="1146811" cy="860963"/>
            </a:xfrm>
            <a:effectLst>
              <a:outerShdw blurRad="50800" dist="38100" dir="2700000" algn="tl" rotWithShape="0">
                <a:prstClr val="black">
                  <a:alpha val="40000"/>
                </a:prstClr>
              </a:outerShdw>
            </a:effectLst>
          </p:grpSpPr>
          <p:sp>
            <p:nvSpPr>
              <p:cNvPr id="573" name="Rectangle 572"/>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74" name="Rectangle 573"/>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75" name="Rectangle 574"/>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76" name="Rectangle 575"/>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cxnSp>
          <p:nvCxnSpPr>
            <p:cNvPr id="572" name="Straight Connector 571"/>
            <p:cNvCxnSpPr/>
            <p:nvPr/>
          </p:nvCxnSpPr>
          <p:spPr>
            <a:xfrm flipH="1">
              <a:off x="3451239" y="3471680"/>
              <a:ext cx="780199" cy="11963"/>
            </a:xfrm>
            <a:prstGeom prst="line">
              <a:avLst/>
            </a:prstGeom>
            <a:ln>
              <a:solidFill>
                <a:srgbClr val="00703C"/>
              </a:solidFill>
            </a:ln>
          </p:spPr>
          <p:style>
            <a:lnRef idx="1">
              <a:schemeClr val="accent1"/>
            </a:lnRef>
            <a:fillRef idx="0">
              <a:schemeClr val="accent1"/>
            </a:fillRef>
            <a:effectRef idx="0">
              <a:schemeClr val="accent1"/>
            </a:effectRef>
            <a:fontRef idx="minor">
              <a:schemeClr val="tx1"/>
            </a:fontRef>
          </p:style>
        </p:cxnSp>
      </p:grpSp>
      <p:pic>
        <p:nvPicPr>
          <p:cNvPr id="465" name="Picture 464"/>
          <p:cNvPicPr>
            <a:picLocks noChangeAspect="1"/>
          </p:cNvPicPr>
          <p:nvPr/>
        </p:nvPicPr>
        <p:blipFill>
          <a:blip r:embed="rId8"/>
          <a:stretch>
            <a:fillRect/>
          </a:stretch>
        </p:blipFill>
        <p:spPr>
          <a:xfrm>
            <a:off x="180524" y="2829632"/>
            <a:ext cx="2249492" cy="224949"/>
          </a:xfrm>
          <a:prstGeom prst="rect">
            <a:avLst/>
          </a:prstGeom>
          <a:ln>
            <a:solidFill>
              <a:srgbClr val="00B050"/>
            </a:solidFill>
          </a:ln>
        </p:spPr>
      </p:pic>
      <p:sp>
        <p:nvSpPr>
          <p:cNvPr id="466" name="Rectangle 465"/>
          <p:cNvSpPr/>
          <p:nvPr/>
        </p:nvSpPr>
        <p:spPr>
          <a:xfrm>
            <a:off x="152399" y="3118661"/>
            <a:ext cx="2273989" cy="617492"/>
          </a:xfrm>
          <a:prstGeom prst="rect">
            <a:avLst/>
          </a:prstGeom>
          <a:solidFill>
            <a:srgbClr val="FFFFFF">
              <a:alpha val="89804"/>
            </a:srgbClr>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chemeClr val="tx1"/>
                </a:solidFill>
                <a:effectLst/>
                <a:uLnTx/>
                <a:uFillTx/>
              </a:rPr>
              <a:t>Conference calls, live Sports, streamed content, corporate transactions</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chemeClr val="tx1"/>
                </a:solidFill>
                <a:effectLst/>
                <a:uLnTx/>
                <a:uFillTx/>
              </a:rPr>
              <a:t>Provider applications and services</a:t>
            </a:r>
          </a:p>
        </p:txBody>
      </p:sp>
      <p:grpSp>
        <p:nvGrpSpPr>
          <p:cNvPr id="469" name="Group 468"/>
          <p:cNvGrpSpPr/>
          <p:nvPr/>
        </p:nvGrpSpPr>
        <p:grpSpPr>
          <a:xfrm>
            <a:off x="890803" y="1122125"/>
            <a:ext cx="861388" cy="456104"/>
            <a:chOff x="13399153" y="1783418"/>
            <a:chExt cx="1143000" cy="605217"/>
          </a:xfrm>
        </p:grpSpPr>
        <p:sp>
          <p:nvSpPr>
            <p:cNvPr id="556" name="Cloud Callout 555"/>
            <p:cNvSpPr/>
            <p:nvPr/>
          </p:nvSpPr>
          <p:spPr>
            <a:xfrm>
              <a:off x="13518385" y="2033311"/>
              <a:ext cx="352301" cy="311614"/>
            </a:xfrm>
            <a:prstGeom prst="cloudCallout">
              <a:avLst>
                <a:gd name="adj1" fmla="val 183138"/>
                <a:gd name="adj2" fmla="val 206100"/>
              </a:avLst>
            </a:pr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endParaRPr kumimoji="0" lang="en-US" sz="6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endParaRPr>
            </a:p>
          </p:txBody>
        </p:sp>
        <p:sp>
          <p:nvSpPr>
            <p:cNvPr id="557" name="Cloud 2"/>
            <p:cNvSpPr/>
            <p:nvPr/>
          </p:nvSpPr>
          <p:spPr>
            <a:xfrm>
              <a:off x="13399153" y="1783418"/>
              <a:ext cx="1143000" cy="605217"/>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907 w 32019"/>
                <a:gd name="connsiteY0" fmla="*/ 14473 h 30719"/>
                <a:gd name="connsiteX1" fmla="*/ 3625 w 32019"/>
                <a:gd name="connsiteY1" fmla="*/ 7989 h 30719"/>
                <a:gd name="connsiteX2" fmla="*/ 8719 w 32019"/>
                <a:gd name="connsiteY2" fmla="*/ 6919 h 30719"/>
                <a:gd name="connsiteX3" fmla="*/ 20460 w 32019"/>
                <a:gd name="connsiteY3" fmla="*/ 5580 h 30719"/>
                <a:gd name="connsiteX4" fmla="*/ 25439 w 32019"/>
                <a:gd name="connsiteY4" fmla="*/ 8289 h 30719"/>
                <a:gd name="connsiteX5" fmla="*/ 29407 w 32019"/>
                <a:gd name="connsiteY5" fmla="*/ 11922 h 30719"/>
                <a:gd name="connsiteX6" fmla="*/ 31622 w 32019"/>
                <a:gd name="connsiteY6" fmla="*/ 21077 h 30719"/>
                <a:gd name="connsiteX7" fmla="*/ 25325 w 32019"/>
                <a:gd name="connsiteY7" fmla="*/ 23097 h 30719"/>
                <a:gd name="connsiteX8" fmla="*/ 18156 w 32019"/>
                <a:gd name="connsiteY8" fmla="*/ 28206 h 30719"/>
                <a:gd name="connsiteX9" fmla="*/ 14149 w 32019"/>
                <a:gd name="connsiteY9" fmla="*/ 30435 h 30719"/>
                <a:gd name="connsiteX10" fmla="*/ 11168 w 32019"/>
                <a:gd name="connsiteY10" fmla="*/ 25565 h 30719"/>
                <a:gd name="connsiteX11" fmla="*/ 5853 w 32019"/>
                <a:gd name="connsiteY11" fmla="*/ 25811 h 30719"/>
                <a:gd name="connsiteX12" fmla="*/ 2907 w 32019"/>
                <a:gd name="connsiteY12" fmla="*/ 14473 h 30719"/>
                <a:gd name="connsiteX0" fmla="*/ 2896 w 32019"/>
                <a:gd name="connsiteY0" fmla="*/ 14526 h 30719"/>
                <a:gd name="connsiteX1" fmla="*/ 2909 w 32019"/>
                <a:gd name="connsiteY1" fmla="*/ 14359 h 30719"/>
                <a:gd name="connsiteX0" fmla="*/ 3695 w 32807"/>
                <a:gd name="connsiteY0" fmla="*/ 14473 h 30719"/>
                <a:gd name="connsiteX1" fmla="*/ 4413 w 32807"/>
                <a:gd name="connsiteY1" fmla="*/ 7989 h 30719"/>
                <a:gd name="connsiteX2" fmla="*/ 9507 w 32807"/>
                <a:gd name="connsiteY2" fmla="*/ 6919 h 30719"/>
                <a:gd name="connsiteX3" fmla="*/ 21248 w 32807"/>
                <a:gd name="connsiteY3" fmla="*/ 5580 h 30719"/>
                <a:gd name="connsiteX4" fmla="*/ 26227 w 32807"/>
                <a:gd name="connsiteY4" fmla="*/ 8289 h 30719"/>
                <a:gd name="connsiteX5" fmla="*/ 30195 w 32807"/>
                <a:gd name="connsiteY5" fmla="*/ 11922 h 30719"/>
                <a:gd name="connsiteX6" fmla="*/ 32410 w 32807"/>
                <a:gd name="connsiteY6" fmla="*/ 21077 h 30719"/>
                <a:gd name="connsiteX7" fmla="*/ 26113 w 32807"/>
                <a:gd name="connsiteY7" fmla="*/ 23097 h 30719"/>
                <a:gd name="connsiteX8" fmla="*/ 18944 w 32807"/>
                <a:gd name="connsiteY8" fmla="*/ 28206 h 30719"/>
                <a:gd name="connsiteX9" fmla="*/ 14937 w 32807"/>
                <a:gd name="connsiteY9" fmla="*/ 30435 h 30719"/>
                <a:gd name="connsiteX10" fmla="*/ 11956 w 32807"/>
                <a:gd name="connsiteY10" fmla="*/ 25565 h 30719"/>
                <a:gd name="connsiteX11" fmla="*/ 6641 w 32807"/>
                <a:gd name="connsiteY11" fmla="*/ 25811 h 30719"/>
                <a:gd name="connsiteX12" fmla="*/ 3695 w 32807"/>
                <a:gd name="connsiteY12" fmla="*/ 14473 h 30719"/>
                <a:gd name="connsiteX0" fmla="*/ 3684 w 32807"/>
                <a:gd name="connsiteY0" fmla="*/ 14526 h 30719"/>
                <a:gd name="connsiteX1" fmla="*/ 3697 w 32807"/>
                <a:gd name="connsiteY1" fmla="*/ 14359 h 30719"/>
                <a:gd name="connsiteX0" fmla="*/ 5241 w 34353"/>
                <a:gd name="connsiteY0" fmla="*/ 14473 h 30719"/>
                <a:gd name="connsiteX1" fmla="*/ 5959 w 34353"/>
                <a:gd name="connsiteY1" fmla="*/ 7989 h 30719"/>
                <a:gd name="connsiteX2" fmla="*/ 11053 w 34353"/>
                <a:gd name="connsiteY2" fmla="*/ 6919 h 30719"/>
                <a:gd name="connsiteX3" fmla="*/ 22794 w 34353"/>
                <a:gd name="connsiteY3" fmla="*/ 5580 h 30719"/>
                <a:gd name="connsiteX4" fmla="*/ 27773 w 34353"/>
                <a:gd name="connsiteY4" fmla="*/ 8289 h 30719"/>
                <a:gd name="connsiteX5" fmla="*/ 31741 w 34353"/>
                <a:gd name="connsiteY5" fmla="*/ 11922 h 30719"/>
                <a:gd name="connsiteX6" fmla="*/ 33956 w 34353"/>
                <a:gd name="connsiteY6" fmla="*/ 21077 h 30719"/>
                <a:gd name="connsiteX7" fmla="*/ 27659 w 34353"/>
                <a:gd name="connsiteY7" fmla="*/ 23097 h 30719"/>
                <a:gd name="connsiteX8" fmla="*/ 20490 w 34353"/>
                <a:gd name="connsiteY8" fmla="*/ 28206 h 30719"/>
                <a:gd name="connsiteX9" fmla="*/ 16483 w 34353"/>
                <a:gd name="connsiteY9" fmla="*/ 30435 h 30719"/>
                <a:gd name="connsiteX10" fmla="*/ 13502 w 34353"/>
                <a:gd name="connsiteY10" fmla="*/ 25565 h 30719"/>
                <a:gd name="connsiteX11" fmla="*/ 5209 w 34353"/>
                <a:gd name="connsiteY11" fmla="*/ 25917 h 30719"/>
                <a:gd name="connsiteX12" fmla="*/ 5241 w 34353"/>
                <a:gd name="connsiteY12" fmla="*/ 14473 h 30719"/>
                <a:gd name="connsiteX0" fmla="*/ 5230 w 34353"/>
                <a:gd name="connsiteY0" fmla="*/ 14526 h 30719"/>
                <a:gd name="connsiteX1" fmla="*/ 5243 w 34353"/>
                <a:gd name="connsiteY1" fmla="*/ 14359 h 30719"/>
                <a:gd name="connsiteX0" fmla="*/ 5241 w 34353"/>
                <a:gd name="connsiteY0" fmla="*/ 14473 h 30719"/>
                <a:gd name="connsiteX1" fmla="*/ 11053 w 34353"/>
                <a:gd name="connsiteY1" fmla="*/ 6919 h 30719"/>
                <a:gd name="connsiteX2" fmla="*/ 22794 w 34353"/>
                <a:gd name="connsiteY2" fmla="*/ 5580 h 30719"/>
                <a:gd name="connsiteX3" fmla="*/ 27773 w 34353"/>
                <a:gd name="connsiteY3" fmla="*/ 8289 h 30719"/>
                <a:gd name="connsiteX4" fmla="*/ 31741 w 34353"/>
                <a:gd name="connsiteY4" fmla="*/ 11922 h 30719"/>
                <a:gd name="connsiteX5" fmla="*/ 33956 w 34353"/>
                <a:gd name="connsiteY5" fmla="*/ 21077 h 30719"/>
                <a:gd name="connsiteX6" fmla="*/ 27659 w 34353"/>
                <a:gd name="connsiteY6" fmla="*/ 23097 h 30719"/>
                <a:gd name="connsiteX7" fmla="*/ 20490 w 34353"/>
                <a:gd name="connsiteY7" fmla="*/ 28206 h 30719"/>
                <a:gd name="connsiteX8" fmla="*/ 16483 w 34353"/>
                <a:gd name="connsiteY8" fmla="*/ 30435 h 30719"/>
                <a:gd name="connsiteX9" fmla="*/ 13502 w 34353"/>
                <a:gd name="connsiteY9" fmla="*/ 25565 h 30719"/>
                <a:gd name="connsiteX10" fmla="*/ 5209 w 34353"/>
                <a:gd name="connsiteY10" fmla="*/ 25917 h 30719"/>
                <a:gd name="connsiteX11" fmla="*/ 5241 w 34353"/>
                <a:gd name="connsiteY11" fmla="*/ 14473 h 30719"/>
                <a:gd name="connsiteX0" fmla="*/ 5230 w 34353"/>
                <a:gd name="connsiteY0" fmla="*/ 14526 h 30719"/>
                <a:gd name="connsiteX1" fmla="*/ 5243 w 34353"/>
                <a:gd name="connsiteY1" fmla="*/ 14359 h 30719"/>
                <a:gd name="connsiteX0" fmla="*/ 5241 w 34165"/>
                <a:gd name="connsiteY0" fmla="*/ 14473 h 30719"/>
                <a:gd name="connsiteX1" fmla="*/ 11053 w 34165"/>
                <a:gd name="connsiteY1" fmla="*/ 6919 h 30719"/>
                <a:gd name="connsiteX2" fmla="*/ 22794 w 34165"/>
                <a:gd name="connsiteY2" fmla="*/ 5580 h 30719"/>
                <a:gd name="connsiteX3" fmla="*/ 31741 w 34165"/>
                <a:gd name="connsiteY3" fmla="*/ 11922 h 30719"/>
                <a:gd name="connsiteX4" fmla="*/ 33956 w 34165"/>
                <a:gd name="connsiteY4" fmla="*/ 21077 h 30719"/>
                <a:gd name="connsiteX5" fmla="*/ 27659 w 34165"/>
                <a:gd name="connsiteY5" fmla="*/ 23097 h 30719"/>
                <a:gd name="connsiteX6" fmla="*/ 20490 w 34165"/>
                <a:gd name="connsiteY6" fmla="*/ 28206 h 30719"/>
                <a:gd name="connsiteX7" fmla="*/ 16483 w 34165"/>
                <a:gd name="connsiteY7" fmla="*/ 30435 h 30719"/>
                <a:gd name="connsiteX8" fmla="*/ 13502 w 34165"/>
                <a:gd name="connsiteY8" fmla="*/ 25565 h 30719"/>
                <a:gd name="connsiteX9" fmla="*/ 5209 w 34165"/>
                <a:gd name="connsiteY9" fmla="*/ 25917 h 30719"/>
                <a:gd name="connsiteX10" fmla="*/ 5241 w 34165"/>
                <a:gd name="connsiteY10" fmla="*/ 14473 h 30719"/>
                <a:gd name="connsiteX0" fmla="*/ 5230 w 34165"/>
                <a:gd name="connsiteY0" fmla="*/ 14526 h 30719"/>
                <a:gd name="connsiteX1" fmla="*/ 5243 w 34165"/>
                <a:gd name="connsiteY1" fmla="*/ 14359 h 30719"/>
                <a:gd name="connsiteX0" fmla="*/ 5241 w 33956"/>
                <a:gd name="connsiteY0" fmla="*/ 14473 h 30719"/>
                <a:gd name="connsiteX1" fmla="*/ 11053 w 33956"/>
                <a:gd name="connsiteY1" fmla="*/ 6919 h 30719"/>
                <a:gd name="connsiteX2" fmla="*/ 22794 w 33956"/>
                <a:gd name="connsiteY2" fmla="*/ 5580 h 30719"/>
                <a:gd name="connsiteX3" fmla="*/ 33956 w 33956"/>
                <a:gd name="connsiteY3" fmla="*/ 21077 h 30719"/>
                <a:gd name="connsiteX4" fmla="*/ 27659 w 33956"/>
                <a:gd name="connsiteY4" fmla="*/ 23097 h 30719"/>
                <a:gd name="connsiteX5" fmla="*/ 20490 w 33956"/>
                <a:gd name="connsiteY5" fmla="*/ 28206 h 30719"/>
                <a:gd name="connsiteX6" fmla="*/ 16483 w 33956"/>
                <a:gd name="connsiteY6" fmla="*/ 30435 h 30719"/>
                <a:gd name="connsiteX7" fmla="*/ 13502 w 33956"/>
                <a:gd name="connsiteY7" fmla="*/ 25565 h 30719"/>
                <a:gd name="connsiteX8" fmla="*/ 5209 w 33956"/>
                <a:gd name="connsiteY8" fmla="*/ 25917 h 30719"/>
                <a:gd name="connsiteX9" fmla="*/ 5241 w 33956"/>
                <a:gd name="connsiteY9" fmla="*/ 14473 h 30719"/>
                <a:gd name="connsiteX0" fmla="*/ 5230 w 33956"/>
                <a:gd name="connsiteY0" fmla="*/ 14526 h 30719"/>
                <a:gd name="connsiteX1" fmla="*/ 5243 w 33956"/>
                <a:gd name="connsiteY1" fmla="*/ 14359 h 30719"/>
                <a:gd name="connsiteX0" fmla="*/ 5241 w 29503"/>
                <a:gd name="connsiteY0" fmla="*/ 14473 h 30719"/>
                <a:gd name="connsiteX1" fmla="*/ 11053 w 29503"/>
                <a:gd name="connsiteY1" fmla="*/ 6919 h 30719"/>
                <a:gd name="connsiteX2" fmla="*/ 22794 w 29503"/>
                <a:gd name="connsiteY2" fmla="*/ 5580 h 30719"/>
                <a:gd name="connsiteX3" fmla="*/ 28774 w 29503"/>
                <a:gd name="connsiteY3" fmla="*/ 11708 h 30719"/>
                <a:gd name="connsiteX4" fmla="*/ 27659 w 29503"/>
                <a:gd name="connsiteY4" fmla="*/ 23097 h 30719"/>
                <a:gd name="connsiteX5" fmla="*/ 20490 w 29503"/>
                <a:gd name="connsiteY5" fmla="*/ 28206 h 30719"/>
                <a:gd name="connsiteX6" fmla="*/ 16483 w 29503"/>
                <a:gd name="connsiteY6" fmla="*/ 30435 h 30719"/>
                <a:gd name="connsiteX7" fmla="*/ 13502 w 29503"/>
                <a:gd name="connsiteY7" fmla="*/ 25565 h 30719"/>
                <a:gd name="connsiteX8" fmla="*/ 5209 w 29503"/>
                <a:gd name="connsiteY8" fmla="*/ 25917 h 30719"/>
                <a:gd name="connsiteX9" fmla="*/ 5241 w 29503"/>
                <a:gd name="connsiteY9" fmla="*/ 14473 h 30719"/>
                <a:gd name="connsiteX0" fmla="*/ 5230 w 29503"/>
                <a:gd name="connsiteY0" fmla="*/ 14526 h 30719"/>
                <a:gd name="connsiteX1" fmla="*/ 5243 w 29503"/>
                <a:gd name="connsiteY1" fmla="*/ 14359 h 30719"/>
                <a:gd name="connsiteX0" fmla="*/ 5241 w 29503"/>
                <a:gd name="connsiteY0" fmla="*/ 14473 h 30719"/>
                <a:gd name="connsiteX1" fmla="*/ 11053 w 29503"/>
                <a:gd name="connsiteY1" fmla="*/ 6919 h 30719"/>
                <a:gd name="connsiteX2" fmla="*/ 22794 w 29503"/>
                <a:gd name="connsiteY2" fmla="*/ 5580 h 30719"/>
                <a:gd name="connsiteX3" fmla="*/ 28774 w 29503"/>
                <a:gd name="connsiteY3" fmla="*/ 11708 h 30719"/>
                <a:gd name="connsiteX4" fmla="*/ 27659 w 29503"/>
                <a:gd name="connsiteY4" fmla="*/ 23097 h 30719"/>
                <a:gd name="connsiteX5" fmla="*/ 20490 w 29503"/>
                <a:gd name="connsiteY5" fmla="*/ 28206 h 30719"/>
                <a:gd name="connsiteX6" fmla="*/ 16483 w 29503"/>
                <a:gd name="connsiteY6" fmla="*/ 30435 h 30719"/>
                <a:gd name="connsiteX7" fmla="*/ 13502 w 29503"/>
                <a:gd name="connsiteY7" fmla="*/ 25565 h 30719"/>
                <a:gd name="connsiteX8" fmla="*/ 5209 w 29503"/>
                <a:gd name="connsiteY8" fmla="*/ 25917 h 30719"/>
                <a:gd name="connsiteX9" fmla="*/ 5241 w 29503"/>
                <a:gd name="connsiteY9" fmla="*/ 14473 h 30719"/>
                <a:gd name="connsiteX0" fmla="*/ 5230 w 29503"/>
                <a:gd name="connsiteY0" fmla="*/ 14526 h 30719"/>
                <a:gd name="connsiteX1" fmla="*/ 5243 w 29503"/>
                <a:gd name="connsiteY1" fmla="*/ 14359 h 30719"/>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95"/>
                <a:gd name="connsiteX1" fmla="*/ 11053 w 29503"/>
                <a:gd name="connsiteY1" fmla="*/ 6919 h 30495"/>
                <a:gd name="connsiteX2" fmla="*/ 22794 w 29503"/>
                <a:gd name="connsiteY2" fmla="*/ 5580 h 30495"/>
                <a:gd name="connsiteX3" fmla="*/ 28774 w 29503"/>
                <a:gd name="connsiteY3" fmla="*/ 11708 h 30495"/>
                <a:gd name="connsiteX4" fmla="*/ 27659 w 29503"/>
                <a:gd name="connsiteY4" fmla="*/ 23097 h 30495"/>
                <a:gd name="connsiteX5" fmla="*/ 16483 w 29503"/>
                <a:gd name="connsiteY5" fmla="*/ 30435 h 30495"/>
                <a:gd name="connsiteX6" fmla="*/ 5209 w 29503"/>
                <a:gd name="connsiteY6" fmla="*/ 25917 h 30495"/>
                <a:gd name="connsiteX7" fmla="*/ 5241 w 29503"/>
                <a:gd name="connsiteY7" fmla="*/ 14473 h 30495"/>
                <a:gd name="connsiteX0" fmla="*/ 5230 w 29503"/>
                <a:gd name="connsiteY0" fmla="*/ 14526 h 30495"/>
                <a:gd name="connsiteX1" fmla="*/ 5243 w 29503"/>
                <a:gd name="connsiteY1" fmla="*/ 14359 h 30495"/>
                <a:gd name="connsiteX0" fmla="*/ 5241 w 29503"/>
                <a:gd name="connsiteY0" fmla="*/ 14473 h 26416"/>
                <a:gd name="connsiteX1" fmla="*/ 11053 w 29503"/>
                <a:gd name="connsiteY1" fmla="*/ 6919 h 26416"/>
                <a:gd name="connsiteX2" fmla="*/ 22794 w 29503"/>
                <a:gd name="connsiteY2" fmla="*/ 5580 h 26416"/>
                <a:gd name="connsiteX3" fmla="*/ 28774 w 29503"/>
                <a:gd name="connsiteY3" fmla="*/ 11708 h 26416"/>
                <a:gd name="connsiteX4" fmla="*/ 27659 w 29503"/>
                <a:gd name="connsiteY4" fmla="*/ 23097 h 26416"/>
                <a:gd name="connsiteX5" fmla="*/ 5209 w 29503"/>
                <a:gd name="connsiteY5" fmla="*/ 25917 h 26416"/>
                <a:gd name="connsiteX6" fmla="*/ 5241 w 29503"/>
                <a:gd name="connsiteY6" fmla="*/ 14473 h 26416"/>
                <a:gd name="connsiteX0" fmla="*/ 5230 w 29503"/>
                <a:gd name="connsiteY0" fmla="*/ 14526 h 26416"/>
                <a:gd name="connsiteX1" fmla="*/ 5243 w 29503"/>
                <a:gd name="connsiteY1" fmla="*/ 14359 h 26416"/>
                <a:gd name="connsiteX0" fmla="*/ 5241 w 29012"/>
                <a:gd name="connsiteY0" fmla="*/ 14473 h 57550"/>
                <a:gd name="connsiteX1" fmla="*/ 11053 w 29012"/>
                <a:gd name="connsiteY1" fmla="*/ 6919 h 57550"/>
                <a:gd name="connsiteX2" fmla="*/ 22794 w 29012"/>
                <a:gd name="connsiteY2" fmla="*/ 5580 h 57550"/>
                <a:gd name="connsiteX3" fmla="*/ 28774 w 29012"/>
                <a:gd name="connsiteY3" fmla="*/ 11708 h 57550"/>
                <a:gd name="connsiteX4" fmla="*/ 15747 w 29012"/>
                <a:gd name="connsiteY4" fmla="*/ 57379 h 57550"/>
                <a:gd name="connsiteX5" fmla="*/ 5209 w 29012"/>
                <a:gd name="connsiteY5" fmla="*/ 25917 h 57550"/>
                <a:gd name="connsiteX6" fmla="*/ 5241 w 29012"/>
                <a:gd name="connsiteY6" fmla="*/ 14473 h 57550"/>
                <a:gd name="connsiteX0" fmla="*/ 5230 w 29012"/>
                <a:gd name="connsiteY0" fmla="*/ 14526 h 57550"/>
                <a:gd name="connsiteX1" fmla="*/ 5243 w 29012"/>
                <a:gd name="connsiteY1" fmla="*/ 14359 h 57550"/>
                <a:gd name="connsiteX0" fmla="*/ 5241 w 29012"/>
                <a:gd name="connsiteY0" fmla="*/ 14473 h 57550"/>
                <a:gd name="connsiteX1" fmla="*/ 11053 w 29012"/>
                <a:gd name="connsiteY1" fmla="*/ 6919 h 57550"/>
                <a:gd name="connsiteX2" fmla="*/ 22794 w 29012"/>
                <a:gd name="connsiteY2" fmla="*/ 5580 h 57550"/>
                <a:gd name="connsiteX3" fmla="*/ 28774 w 29012"/>
                <a:gd name="connsiteY3" fmla="*/ 11708 h 57550"/>
                <a:gd name="connsiteX4" fmla="*/ 15747 w 29012"/>
                <a:gd name="connsiteY4" fmla="*/ 57379 h 57550"/>
                <a:gd name="connsiteX5" fmla="*/ 5209 w 29012"/>
                <a:gd name="connsiteY5" fmla="*/ 25917 h 57550"/>
                <a:gd name="connsiteX6" fmla="*/ 5241 w 29012"/>
                <a:gd name="connsiteY6" fmla="*/ 14473 h 57550"/>
                <a:gd name="connsiteX0" fmla="*/ 5230 w 29012"/>
                <a:gd name="connsiteY0" fmla="*/ 14526 h 57550"/>
                <a:gd name="connsiteX1" fmla="*/ 5243 w 29012"/>
                <a:gd name="connsiteY1" fmla="*/ 14359 h 57550"/>
                <a:gd name="connsiteX0" fmla="*/ 15314 w 39085"/>
                <a:gd name="connsiteY0" fmla="*/ 14473 h 57964"/>
                <a:gd name="connsiteX1" fmla="*/ 21126 w 39085"/>
                <a:gd name="connsiteY1" fmla="*/ 6919 h 57964"/>
                <a:gd name="connsiteX2" fmla="*/ 32867 w 39085"/>
                <a:gd name="connsiteY2" fmla="*/ 5580 h 57964"/>
                <a:gd name="connsiteX3" fmla="*/ 38847 w 39085"/>
                <a:gd name="connsiteY3" fmla="*/ 11708 h 57964"/>
                <a:gd name="connsiteX4" fmla="*/ 25820 w 39085"/>
                <a:gd name="connsiteY4" fmla="*/ 57379 h 57964"/>
                <a:gd name="connsiteX5" fmla="*/ 2476 w 39085"/>
                <a:gd name="connsiteY5" fmla="*/ 57218 h 57964"/>
                <a:gd name="connsiteX6" fmla="*/ 15314 w 39085"/>
                <a:gd name="connsiteY6" fmla="*/ 14473 h 57964"/>
                <a:gd name="connsiteX0" fmla="*/ 15303 w 39085"/>
                <a:gd name="connsiteY0" fmla="*/ 14526 h 57964"/>
                <a:gd name="connsiteX1" fmla="*/ 15316 w 39085"/>
                <a:gd name="connsiteY1" fmla="*/ 14359 h 57964"/>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218 h 57550"/>
                <a:gd name="connsiteX6" fmla="*/ 15314 w 39085"/>
                <a:gd name="connsiteY6" fmla="*/ 14473 h 57550"/>
                <a:gd name="connsiteX0" fmla="*/ 15303 w 39085"/>
                <a:gd name="connsiteY0" fmla="*/ 14526 h 57550"/>
                <a:gd name="connsiteX1" fmla="*/ 15316 w 39085"/>
                <a:gd name="connsiteY1" fmla="*/ 14359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15303 w 39085"/>
                <a:gd name="connsiteY0" fmla="*/ 14526 h 57550"/>
                <a:gd name="connsiteX1" fmla="*/ 15316 w 39085"/>
                <a:gd name="connsiteY1" fmla="*/ 14359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15303 w 39085"/>
                <a:gd name="connsiteY0" fmla="*/ 14526 h 57550"/>
                <a:gd name="connsiteX1" fmla="*/ 13529 w 39085"/>
                <a:gd name="connsiteY1" fmla="*/ 11165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2378 w 39085"/>
                <a:gd name="connsiteY0" fmla="*/ 39226 h 57550"/>
                <a:gd name="connsiteX1" fmla="*/ 13529 w 39085"/>
                <a:gd name="connsiteY1" fmla="*/ 11165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2378 w 39085"/>
                <a:gd name="connsiteY0" fmla="*/ 39226 h 57550"/>
                <a:gd name="connsiteX1" fmla="*/ 13529 w 39085"/>
                <a:gd name="connsiteY1" fmla="*/ 11165 h 57550"/>
                <a:gd name="connsiteX0" fmla="*/ 4408 w 42474"/>
                <a:gd name="connsiteY0" fmla="*/ 36618 h 57550"/>
                <a:gd name="connsiteX1" fmla="*/ 24515 w 42474"/>
                <a:gd name="connsiteY1" fmla="*/ 6919 h 57550"/>
                <a:gd name="connsiteX2" fmla="*/ 36256 w 42474"/>
                <a:gd name="connsiteY2" fmla="*/ 5580 h 57550"/>
                <a:gd name="connsiteX3" fmla="*/ 42236 w 42474"/>
                <a:gd name="connsiteY3" fmla="*/ 11708 h 57550"/>
                <a:gd name="connsiteX4" fmla="*/ 29209 w 42474"/>
                <a:gd name="connsiteY4" fmla="*/ 57379 h 57550"/>
                <a:gd name="connsiteX5" fmla="*/ 5865 w 42474"/>
                <a:gd name="connsiteY5" fmla="*/ 57537 h 57550"/>
                <a:gd name="connsiteX6" fmla="*/ 4408 w 42474"/>
                <a:gd name="connsiteY6" fmla="*/ 36618 h 57550"/>
                <a:gd name="connsiteX0" fmla="*/ 5767 w 42474"/>
                <a:gd name="connsiteY0" fmla="*/ 39226 h 57550"/>
                <a:gd name="connsiteX1" fmla="*/ 16918 w 42474"/>
                <a:gd name="connsiteY1" fmla="*/ 11165 h 57550"/>
                <a:gd name="connsiteX0" fmla="*/ 4408 w 42474"/>
                <a:gd name="connsiteY0" fmla="*/ 36618 h 57550"/>
                <a:gd name="connsiteX1" fmla="*/ 24515 w 42474"/>
                <a:gd name="connsiteY1" fmla="*/ 6919 h 57550"/>
                <a:gd name="connsiteX2" fmla="*/ 36256 w 42474"/>
                <a:gd name="connsiteY2" fmla="*/ 5580 h 57550"/>
                <a:gd name="connsiteX3" fmla="*/ 42236 w 42474"/>
                <a:gd name="connsiteY3" fmla="*/ 11708 h 57550"/>
                <a:gd name="connsiteX4" fmla="*/ 29209 w 42474"/>
                <a:gd name="connsiteY4" fmla="*/ 57379 h 57550"/>
                <a:gd name="connsiteX5" fmla="*/ 5865 w 42474"/>
                <a:gd name="connsiteY5" fmla="*/ 57537 h 57550"/>
                <a:gd name="connsiteX6" fmla="*/ 4408 w 42474"/>
                <a:gd name="connsiteY6" fmla="*/ 36618 h 57550"/>
                <a:gd name="connsiteX0" fmla="*/ 5767 w 42474"/>
                <a:gd name="connsiteY0" fmla="*/ 39226 h 57550"/>
                <a:gd name="connsiteX1" fmla="*/ 5601 w 42474"/>
                <a:gd name="connsiteY1" fmla="*/ 38953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5185 w 41892"/>
                <a:gd name="connsiteY0" fmla="*/ 39226 h 57550"/>
                <a:gd name="connsiteX1" fmla="*/ 5019 w 41892"/>
                <a:gd name="connsiteY1" fmla="*/ 38953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5185 w 41892"/>
                <a:gd name="connsiteY0" fmla="*/ 39226 h 57550"/>
                <a:gd name="connsiteX1" fmla="*/ 9129 w 41892"/>
                <a:gd name="connsiteY1" fmla="*/ 41402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4113 w 41892"/>
                <a:gd name="connsiteY0" fmla="*/ 42526 h 57550"/>
                <a:gd name="connsiteX1" fmla="*/ 9129 w 41892"/>
                <a:gd name="connsiteY1" fmla="*/ 41402 h 57550"/>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062 w 41818"/>
                <a:gd name="connsiteY0" fmla="*/ 35138 h 53728"/>
                <a:gd name="connsiteX1" fmla="*/ 20881 w 41818"/>
                <a:gd name="connsiteY1" fmla="*/ 27797 h 53728"/>
                <a:gd name="connsiteX2" fmla="*/ 35600 w 41818"/>
                <a:gd name="connsiteY2" fmla="*/ 1758 h 53728"/>
                <a:gd name="connsiteX3" fmla="*/ 41580 w 41818"/>
                <a:gd name="connsiteY3" fmla="*/ 7886 h 53728"/>
                <a:gd name="connsiteX4" fmla="*/ 28553 w 41818"/>
                <a:gd name="connsiteY4" fmla="*/ 53557 h 53728"/>
                <a:gd name="connsiteX5" fmla="*/ 5209 w 41818"/>
                <a:gd name="connsiteY5" fmla="*/ 53715 h 53728"/>
                <a:gd name="connsiteX6" fmla="*/ 5062 w 41818"/>
                <a:gd name="connsiteY6" fmla="*/ 35138 h 53728"/>
                <a:gd name="connsiteX0" fmla="*/ 4039 w 41818"/>
                <a:gd name="connsiteY0" fmla="*/ 38704 h 53728"/>
                <a:gd name="connsiteX1" fmla="*/ 9055 w 41818"/>
                <a:gd name="connsiteY1" fmla="*/ 37580 h 53728"/>
                <a:gd name="connsiteX0" fmla="*/ 5308 w 42064"/>
                <a:gd name="connsiteY0" fmla="*/ 35138 h 53728"/>
                <a:gd name="connsiteX1" fmla="*/ 21127 w 42064"/>
                <a:gd name="connsiteY1" fmla="*/ 27797 h 53728"/>
                <a:gd name="connsiteX2" fmla="*/ 35846 w 42064"/>
                <a:gd name="connsiteY2" fmla="*/ 1758 h 53728"/>
                <a:gd name="connsiteX3" fmla="*/ 41826 w 42064"/>
                <a:gd name="connsiteY3" fmla="*/ 7886 h 53728"/>
                <a:gd name="connsiteX4" fmla="*/ 28799 w 42064"/>
                <a:gd name="connsiteY4" fmla="*/ 53557 h 53728"/>
                <a:gd name="connsiteX5" fmla="*/ 5455 w 42064"/>
                <a:gd name="connsiteY5" fmla="*/ 53715 h 53728"/>
                <a:gd name="connsiteX6" fmla="*/ 5308 w 42064"/>
                <a:gd name="connsiteY6" fmla="*/ 35138 h 53728"/>
                <a:gd name="connsiteX0" fmla="*/ 4285 w 42064"/>
                <a:gd name="connsiteY0" fmla="*/ 38704 h 53728"/>
                <a:gd name="connsiteX1" fmla="*/ 9301 w 42064"/>
                <a:gd name="connsiteY1" fmla="*/ 37580 h 53728"/>
                <a:gd name="connsiteX0" fmla="*/ 5289 w 42045"/>
                <a:gd name="connsiteY0" fmla="*/ 35138 h 53728"/>
                <a:gd name="connsiteX1" fmla="*/ 21108 w 42045"/>
                <a:gd name="connsiteY1" fmla="*/ 27797 h 53728"/>
                <a:gd name="connsiteX2" fmla="*/ 35827 w 42045"/>
                <a:gd name="connsiteY2" fmla="*/ 1758 h 53728"/>
                <a:gd name="connsiteX3" fmla="*/ 41807 w 42045"/>
                <a:gd name="connsiteY3" fmla="*/ 7886 h 53728"/>
                <a:gd name="connsiteX4" fmla="*/ 28780 w 42045"/>
                <a:gd name="connsiteY4" fmla="*/ 53557 h 53728"/>
                <a:gd name="connsiteX5" fmla="*/ 5436 w 42045"/>
                <a:gd name="connsiteY5" fmla="*/ 53715 h 53728"/>
                <a:gd name="connsiteX6" fmla="*/ 5289 w 42045"/>
                <a:gd name="connsiteY6" fmla="*/ 35138 h 53728"/>
                <a:gd name="connsiteX0" fmla="*/ 4266 w 42045"/>
                <a:gd name="connsiteY0" fmla="*/ 38704 h 53728"/>
                <a:gd name="connsiteX1" fmla="*/ 9282 w 42045"/>
                <a:gd name="connsiteY1" fmla="*/ 37580 h 53728"/>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32876"/>
                <a:gd name="connsiteY0" fmla="*/ 15887 h 34921"/>
                <a:gd name="connsiteX1" fmla="*/ 21108 w 32876"/>
                <a:gd name="connsiteY1" fmla="*/ 8546 h 34921"/>
                <a:gd name="connsiteX2" fmla="*/ 28501 w 32876"/>
                <a:gd name="connsiteY2" fmla="*/ 17854 h 34921"/>
                <a:gd name="connsiteX3" fmla="*/ 32873 w 32876"/>
                <a:gd name="connsiteY3" fmla="*/ 25153 h 34921"/>
                <a:gd name="connsiteX4" fmla="*/ 28780 w 32876"/>
                <a:gd name="connsiteY4" fmla="*/ 34306 h 34921"/>
                <a:gd name="connsiteX5" fmla="*/ 5436 w 32876"/>
                <a:gd name="connsiteY5" fmla="*/ 34464 h 34921"/>
                <a:gd name="connsiteX6" fmla="*/ 5289 w 32876"/>
                <a:gd name="connsiteY6" fmla="*/ 15887 h 34921"/>
                <a:gd name="connsiteX0" fmla="*/ 4266 w 32876"/>
                <a:gd name="connsiteY0" fmla="*/ 19453 h 34921"/>
                <a:gd name="connsiteX1" fmla="*/ 9282 w 32876"/>
                <a:gd name="connsiteY1" fmla="*/ 18329 h 34921"/>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0718"/>
                <a:gd name="connsiteY0" fmla="*/ 15887 h 34469"/>
                <a:gd name="connsiteX1" fmla="*/ 21108 w 30718"/>
                <a:gd name="connsiteY1" fmla="*/ 8546 h 34469"/>
                <a:gd name="connsiteX2" fmla="*/ 28501 w 30718"/>
                <a:gd name="connsiteY2" fmla="*/ 17854 h 34469"/>
                <a:gd name="connsiteX3" fmla="*/ 28780 w 30718"/>
                <a:gd name="connsiteY3" fmla="*/ 34306 h 34469"/>
                <a:gd name="connsiteX4" fmla="*/ 5436 w 30718"/>
                <a:gd name="connsiteY4" fmla="*/ 34464 h 34469"/>
                <a:gd name="connsiteX5" fmla="*/ 5289 w 30718"/>
                <a:gd name="connsiteY5" fmla="*/ 15887 h 34469"/>
                <a:gd name="connsiteX0" fmla="*/ 4266 w 30718"/>
                <a:gd name="connsiteY0" fmla="*/ 19453 h 34469"/>
                <a:gd name="connsiteX1" fmla="*/ 9282 w 30718"/>
                <a:gd name="connsiteY1" fmla="*/ 18329 h 34469"/>
                <a:gd name="connsiteX0" fmla="*/ 5289 w 32737"/>
                <a:gd name="connsiteY0" fmla="*/ 15887 h 34469"/>
                <a:gd name="connsiteX1" fmla="*/ 21108 w 32737"/>
                <a:gd name="connsiteY1" fmla="*/ 8546 h 34469"/>
                <a:gd name="connsiteX2" fmla="*/ 28501 w 32737"/>
                <a:gd name="connsiteY2" fmla="*/ 17854 h 34469"/>
                <a:gd name="connsiteX3" fmla="*/ 28780 w 32737"/>
                <a:gd name="connsiteY3" fmla="*/ 34306 h 34469"/>
                <a:gd name="connsiteX4" fmla="*/ 5436 w 32737"/>
                <a:gd name="connsiteY4" fmla="*/ 34464 h 34469"/>
                <a:gd name="connsiteX5" fmla="*/ 5289 w 32737"/>
                <a:gd name="connsiteY5" fmla="*/ 15887 h 34469"/>
                <a:gd name="connsiteX0" fmla="*/ 4266 w 32737"/>
                <a:gd name="connsiteY0" fmla="*/ 19453 h 34469"/>
                <a:gd name="connsiteX1" fmla="*/ 9282 w 32737"/>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9282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8567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8567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5649 w 32876"/>
                <a:gd name="connsiteY1" fmla="*/ 16945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5279 w 32876"/>
                <a:gd name="connsiteY0" fmla="*/ 16046 h 34469"/>
                <a:gd name="connsiteX1" fmla="*/ 5649 w 32876"/>
                <a:gd name="connsiteY1" fmla="*/ 16945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803 w 32876"/>
                <a:gd name="connsiteY0" fmla="*/ 18388 h 34469"/>
                <a:gd name="connsiteX1" fmla="*/ 5649 w 32876"/>
                <a:gd name="connsiteY1" fmla="*/ 16945 h 34469"/>
                <a:gd name="connsiteX0" fmla="*/ 5806 w 33393"/>
                <a:gd name="connsiteY0" fmla="*/ 15887 h 34470"/>
                <a:gd name="connsiteX1" fmla="*/ 21625 w 33393"/>
                <a:gd name="connsiteY1" fmla="*/ 8546 h 34470"/>
                <a:gd name="connsiteX2" fmla="*/ 29018 w 33393"/>
                <a:gd name="connsiteY2" fmla="*/ 17854 h 34470"/>
                <a:gd name="connsiteX3" fmla="*/ 29297 w 33393"/>
                <a:gd name="connsiteY3" fmla="*/ 34306 h 34470"/>
                <a:gd name="connsiteX4" fmla="*/ 5953 w 33393"/>
                <a:gd name="connsiteY4" fmla="*/ 34464 h 34470"/>
                <a:gd name="connsiteX5" fmla="*/ 5806 w 33393"/>
                <a:gd name="connsiteY5" fmla="*/ 15887 h 34470"/>
                <a:gd name="connsiteX0" fmla="*/ 5320 w 33393"/>
                <a:gd name="connsiteY0" fmla="*/ 18388 h 34470"/>
                <a:gd name="connsiteX1" fmla="*/ 6166 w 33393"/>
                <a:gd name="connsiteY1" fmla="*/ 16945 h 34470"/>
                <a:gd name="connsiteX0" fmla="*/ 5772 w 33419"/>
                <a:gd name="connsiteY0" fmla="*/ 16160 h 34317"/>
                <a:gd name="connsiteX1" fmla="*/ 21651 w 33419"/>
                <a:gd name="connsiteY1" fmla="*/ 8393 h 34317"/>
                <a:gd name="connsiteX2" fmla="*/ 29044 w 33419"/>
                <a:gd name="connsiteY2" fmla="*/ 17701 h 34317"/>
                <a:gd name="connsiteX3" fmla="*/ 29323 w 33419"/>
                <a:gd name="connsiteY3" fmla="*/ 34153 h 34317"/>
                <a:gd name="connsiteX4" fmla="*/ 5979 w 33419"/>
                <a:gd name="connsiteY4" fmla="*/ 34311 h 34317"/>
                <a:gd name="connsiteX5" fmla="*/ 5772 w 33419"/>
                <a:gd name="connsiteY5" fmla="*/ 16160 h 34317"/>
                <a:gd name="connsiteX0" fmla="*/ 5346 w 33419"/>
                <a:gd name="connsiteY0" fmla="*/ 18235 h 34317"/>
                <a:gd name="connsiteX1" fmla="*/ 6192 w 33419"/>
                <a:gd name="connsiteY1" fmla="*/ 16792 h 34317"/>
                <a:gd name="connsiteX0" fmla="*/ 5793 w 33440"/>
                <a:gd name="connsiteY0" fmla="*/ 16160 h 34316"/>
                <a:gd name="connsiteX1" fmla="*/ 21672 w 33440"/>
                <a:gd name="connsiteY1" fmla="*/ 8393 h 34316"/>
                <a:gd name="connsiteX2" fmla="*/ 29065 w 33440"/>
                <a:gd name="connsiteY2" fmla="*/ 17701 h 34316"/>
                <a:gd name="connsiteX3" fmla="*/ 29344 w 33440"/>
                <a:gd name="connsiteY3" fmla="*/ 34153 h 34316"/>
                <a:gd name="connsiteX4" fmla="*/ 6000 w 33440"/>
                <a:gd name="connsiteY4" fmla="*/ 34311 h 34316"/>
                <a:gd name="connsiteX5" fmla="*/ 5793 w 33440"/>
                <a:gd name="connsiteY5" fmla="*/ 16160 h 34316"/>
                <a:gd name="connsiteX0" fmla="*/ 5367 w 33440"/>
                <a:gd name="connsiteY0" fmla="*/ 18235 h 34316"/>
                <a:gd name="connsiteX1" fmla="*/ 6213 w 33440"/>
                <a:gd name="connsiteY1" fmla="*/ 16792 h 34316"/>
                <a:gd name="connsiteX0" fmla="*/ 5817 w 33464"/>
                <a:gd name="connsiteY0" fmla="*/ 16160 h 34312"/>
                <a:gd name="connsiteX1" fmla="*/ 21696 w 33464"/>
                <a:gd name="connsiteY1" fmla="*/ 8393 h 34312"/>
                <a:gd name="connsiteX2" fmla="*/ 29089 w 33464"/>
                <a:gd name="connsiteY2" fmla="*/ 17701 h 34312"/>
                <a:gd name="connsiteX3" fmla="*/ 29368 w 33464"/>
                <a:gd name="connsiteY3" fmla="*/ 34153 h 34312"/>
                <a:gd name="connsiteX4" fmla="*/ 6024 w 33464"/>
                <a:gd name="connsiteY4" fmla="*/ 34311 h 34312"/>
                <a:gd name="connsiteX5" fmla="*/ 5817 w 33464"/>
                <a:gd name="connsiteY5" fmla="*/ 16160 h 34312"/>
                <a:gd name="connsiteX0" fmla="*/ 5391 w 33464"/>
                <a:gd name="connsiteY0" fmla="*/ 18235 h 34312"/>
                <a:gd name="connsiteX1" fmla="*/ 6237 w 33464"/>
                <a:gd name="connsiteY1" fmla="*/ 16792 h 34312"/>
                <a:gd name="connsiteX0" fmla="*/ 5817 w 33464"/>
                <a:gd name="connsiteY0" fmla="*/ 16160 h 34312"/>
                <a:gd name="connsiteX1" fmla="*/ 21696 w 33464"/>
                <a:gd name="connsiteY1" fmla="*/ 8393 h 34312"/>
                <a:gd name="connsiteX2" fmla="*/ 29089 w 33464"/>
                <a:gd name="connsiteY2" fmla="*/ 17701 h 34312"/>
                <a:gd name="connsiteX3" fmla="*/ 29368 w 33464"/>
                <a:gd name="connsiteY3" fmla="*/ 34153 h 34312"/>
                <a:gd name="connsiteX4" fmla="*/ 6024 w 33464"/>
                <a:gd name="connsiteY4" fmla="*/ 34311 h 34312"/>
                <a:gd name="connsiteX5" fmla="*/ 5817 w 33464"/>
                <a:gd name="connsiteY5" fmla="*/ 16160 h 34312"/>
                <a:gd name="connsiteX0" fmla="*/ 5391 w 33464"/>
                <a:gd name="connsiteY0" fmla="*/ 18235 h 34312"/>
                <a:gd name="connsiteX1" fmla="*/ 6237 w 33464"/>
                <a:gd name="connsiteY1" fmla="*/ 16792 h 34312"/>
                <a:gd name="connsiteX0" fmla="*/ 5817 w 33732"/>
                <a:gd name="connsiteY0" fmla="*/ 16160 h 34312"/>
                <a:gd name="connsiteX1" fmla="*/ 21696 w 33732"/>
                <a:gd name="connsiteY1" fmla="*/ 8393 h 34312"/>
                <a:gd name="connsiteX2" fmla="*/ 29089 w 33732"/>
                <a:gd name="connsiteY2" fmla="*/ 17701 h 34312"/>
                <a:gd name="connsiteX3" fmla="*/ 29368 w 33732"/>
                <a:gd name="connsiteY3" fmla="*/ 34153 h 34312"/>
                <a:gd name="connsiteX4" fmla="*/ 6024 w 33732"/>
                <a:gd name="connsiteY4" fmla="*/ 34311 h 34312"/>
                <a:gd name="connsiteX5" fmla="*/ 5817 w 33732"/>
                <a:gd name="connsiteY5" fmla="*/ 16160 h 34312"/>
                <a:gd name="connsiteX0" fmla="*/ 5391 w 33732"/>
                <a:gd name="connsiteY0" fmla="*/ 18235 h 34312"/>
                <a:gd name="connsiteX1" fmla="*/ 6237 w 33732"/>
                <a:gd name="connsiteY1" fmla="*/ 16792 h 34312"/>
                <a:gd name="connsiteX0" fmla="*/ 5817 w 33710"/>
                <a:gd name="connsiteY0" fmla="*/ 16160 h 34312"/>
                <a:gd name="connsiteX1" fmla="*/ 21696 w 33710"/>
                <a:gd name="connsiteY1" fmla="*/ 8393 h 34312"/>
                <a:gd name="connsiteX2" fmla="*/ 29089 w 33710"/>
                <a:gd name="connsiteY2" fmla="*/ 17701 h 34312"/>
                <a:gd name="connsiteX3" fmla="*/ 29368 w 33710"/>
                <a:gd name="connsiteY3" fmla="*/ 34153 h 34312"/>
                <a:gd name="connsiteX4" fmla="*/ 6024 w 33710"/>
                <a:gd name="connsiteY4" fmla="*/ 34311 h 34312"/>
                <a:gd name="connsiteX5" fmla="*/ 5817 w 33710"/>
                <a:gd name="connsiteY5" fmla="*/ 16160 h 34312"/>
                <a:gd name="connsiteX0" fmla="*/ 5391 w 33710"/>
                <a:gd name="connsiteY0" fmla="*/ 18235 h 34312"/>
                <a:gd name="connsiteX1" fmla="*/ 6237 w 33710"/>
                <a:gd name="connsiteY1" fmla="*/ 16792 h 34312"/>
                <a:gd name="connsiteX0" fmla="*/ 5817 w 33710"/>
                <a:gd name="connsiteY0" fmla="*/ 16160 h 34312"/>
                <a:gd name="connsiteX1" fmla="*/ 21696 w 33710"/>
                <a:gd name="connsiteY1" fmla="*/ 8393 h 34312"/>
                <a:gd name="connsiteX2" fmla="*/ 29089 w 33710"/>
                <a:gd name="connsiteY2" fmla="*/ 17701 h 34312"/>
                <a:gd name="connsiteX3" fmla="*/ 29368 w 33710"/>
                <a:gd name="connsiteY3" fmla="*/ 34153 h 34312"/>
                <a:gd name="connsiteX4" fmla="*/ 6024 w 33710"/>
                <a:gd name="connsiteY4" fmla="*/ 34311 h 34312"/>
                <a:gd name="connsiteX5" fmla="*/ 5817 w 33710"/>
                <a:gd name="connsiteY5" fmla="*/ 16160 h 34312"/>
                <a:gd name="connsiteX0" fmla="*/ 6106 w 33710"/>
                <a:gd name="connsiteY0" fmla="*/ 16638 h 34312"/>
                <a:gd name="connsiteX1" fmla="*/ 6237 w 33710"/>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Lst>
              <a:ahLst/>
              <a:cxnLst>
                <a:cxn ang="0">
                  <a:pos x="connsiteX0" y="connsiteY0"/>
                </a:cxn>
                <a:cxn ang="0">
                  <a:pos x="connsiteX1" y="connsiteY1"/>
                </a:cxn>
              </a:cxnLst>
              <a:rect l="l" t="t" r="r" b="b"/>
              <a:pathLst>
                <a:path w="33805" h="34312">
                  <a:moveTo>
                    <a:pt x="5817" y="16160"/>
                  </a:moveTo>
                  <a:cubicBezTo>
                    <a:pt x="5897" y="-1060"/>
                    <a:pt x="18414" y="-5882"/>
                    <a:pt x="21696" y="8393"/>
                  </a:cubicBezTo>
                  <a:cubicBezTo>
                    <a:pt x="25523" y="3639"/>
                    <a:pt x="30350" y="8908"/>
                    <a:pt x="29089" y="17701"/>
                  </a:cubicBezTo>
                  <a:cubicBezTo>
                    <a:pt x="36264" y="19332"/>
                    <a:pt x="34343" y="33939"/>
                    <a:pt x="29368" y="34153"/>
                  </a:cubicBezTo>
                  <a:lnTo>
                    <a:pt x="6024" y="34311"/>
                  </a:lnTo>
                  <a:cubicBezTo>
                    <a:pt x="-3125" y="34494"/>
                    <a:pt x="-750" y="15236"/>
                    <a:pt x="5817" y="16160"/>
                  </a:cubicBezTo>
                  <a:close/>
                </a:path>
                <a:path w="33805" h="34312" fill="none" extrusionOk="0">
                  <a:moveTo>
                    <a:pt x="6106" y="16638"/>
                  </a:moveTo>
                  <a:cubicBezTo>
                    <a:pt x="6048" y="16515"/>
                    <a:pt x="6505" y="17237"/>
                    <a:pt x="6237" y="16792"/>
                  </a:cubicBezTo>
                </a:path>
              </a:pathLst>
            </a:cu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endParaRPr kumimoji="0" lang="en-US" sz="6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endParaRP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8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rPr>
                <a:t>Distributed</a:t>
              </a:r>
              <a:r>
                <a:rPr kumimoji="0" lang="en-US" sz="800" b="1" i="0" u="none" strike="noStrike" kern="0" cap="none" spc="0" normalizeH="0" baseline="0" noProof="0" dirty="0">
                  <a:ln>
                    <a:noFill/>
                  </a:ln>
                  <a:solidFill>
                    <a:srgbClr val="1F497D"/>
                  </a:solidFill>
                  <a:effectLst/>
                  <a:uLnTx/>
                  <a:uFillTx/>
                </a:rPr>
                <a:t> </a:t>
              </a:r>
              <a:br>
                <a:rPr kumimoji="0" lang="en-US" sz="800" b="1" i="0" u="none" strike="noStrike" kern="0" cap="none" spc="0" normalizeH="0" baseline="0" noProof="0" dirty="0">
                  <a:ln>
                    <a:noFill/>
                  </a:ln>
                  <a:solidFill>
                    <a:srgbClr val="1F497D"/>
                  </a:solidFill>
                  <a:effectLst/>
                  <a:uLnTx/>
                  <a:uFillTx/>
                </a:rPr>
              </a:br>
              <a:r>
                <a:rPr kumimoji="0" lang="en-US" sz="800" b="1" i="0" u="none" strike="noStrike" kern="0" cap="none" spc="0" normalizeH="0" baseline="0" noProof="0" dirty="0">
                  <a:ln>
                    <a:noFill/>
                  </a:ln>
                  <a:solidFill>
                    <a:schemeClr val="bg1"/>
                  </a:solidFill>
                  <a:effectLst/>
                  <a:uLnTx/>
                  <a:uFillTx/>
                </a:rPr>
                <a:t>“</a:t>
              </a:r>
              <a:r>
                <a:rPr kumimoji="0" lang="en-US" sz="800" b="1" i="0" u="none" strike="noStrike" kern="0" cap="none" spc="0" normalizeH="0" baseline="0" noProof="0" dirty="0">
                  <a:ln>
                    <a:noFill/>
                  </a:ln>
                  <a:solidFill>
                    <a:prstClr val="white"/>
                  </a:solidFill>
                  <a:effectLst/>
                  <a:uLnTx/>
                  <a:uFillTx/>
                </a:rPr>
                <a:t>Data Center”</a:t>
              </a:r>
            </a:p>
          </p:txBody>
        </p:sp>
      </p:grpSp>
      <p:grpSp>
        <p:nvGrpSpPr>
          <p:cNvPr id="482" name="Group 481"/>
          <p:cNvGrpSpPr/>
          <p:nvPr/>
        </p:nvGrpSpPr>
        <p:grpSpPr>
          <a:xfrm>
            <a:off x="4898712" y="1819495"/>
            <a:ext cx="307758" cy="369332"/>
            <a:chOff x="7538808" y="6477000"/>
            <a:chExt cx="408373" cy="490077"/>
          </a:xfrm>
        </p:grpSpPr>
        <p:sp>
          <p:nvSpPr>
            <p:cNvPr id="533" name="Oval 532"/>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534" name="TextBox 533"/>
            <p:cNvSpPr txBox="1"/>
            <p:nvPr/>
          </p:nvSpPr>
          <p:spPr>
            <a:xfrm>
              <a:off x="7538808" y="6477000"/>
              <a:ext cx="408373" cy="49007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7</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grpSp>
        <p:nvGrpSpPr>
          <p:cNvPr id="484" name="Group 483"/>
          <p:cNvGrpSpPr/>
          <p:nvPr/>
        </p:nvGrpSpPr>
        <p:grpSpPr>
          <a:xfrm>
            <a:off x="4533007" y="2243948"/>
            <a:ext cx="307758" cy="369332"/>
            <a:chOff x="7538808" y="6477000"/>
            <a:chExt cx="408373" cy="490077"/>
          </a:xfrm>
        </p:grpSpPr>
        <p:sp>
          <p:nvSpPr>
            <p:cNvPr id="531" name="Oval 530"/>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532" name="TextBox 531"/>
            <p:cNvSpPr txBox="1"/>
            <p:nvPr/>
          </p:nvSpPr>
          <p:spPr>
            <a:xfrm>
              <a:off x="7538808" y="6477000"/>
              <a:ext cx="408373" cy="49007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5</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grpSp>
        <p:nvGrpSpPr>
          <p:cNvPr id="486" name="Group 485"/>
          <p:cNvGrpSpPr/>
          <p:nvPr/>
        </p:nvGrpSpPr>
        <p:grpSpPr>
          <a:xfrm>
            <a:off x="277927" y="2575826"/>
            <a:ext cx="307758" cy="369331"/>
            <a:chOff x="7538808" y="6477000"/>
            <a:chExt cx="408373" cy="490076"/>
          </a:xfrm>
        </p:grpSpPr>
        <p:sp>
          <p:nvSpPr>
            <p:cNvPr id="527" name="Oval 526"/>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528" name="TextBox 527"/>
            <p:cNvSpPr txBox="1"/>
            <p:nvPr/>
          </p:nvSpPr>
          <p:spPr>
            <a:xfrm>
              <a:off x="7538808" y="6477000"/>
              <a:ext cx="408373" cy="490076"/>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11</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sp>
        <p:nvSpPr>
          <p:cNvPr id="487" name="TextBox 486"/>
          <p:cNvSpPr txBox="1"/>
          <p:nvPr/>
        </p:nvSpPr>
        <p:spPr>
          <a:xfrm>
            <a:off x="8044069" y="2794457"/>
            <a:ext cx="940764"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ysClr val="windowText" lastClr="000000"/>
                </a:solidFill>
                <a:effectLst/>
                <a:uLnTx/>
                <a:uFillTx/>
              </a:rPr>
              <a:t>Managed Desktop/laptop</a:t>
            </a:r>
          </a:p>
        </p:txBody>
      </p:sp>
      <p:sp>
        <p:nvSpPr>
          <p:cNvPr id="489" name="TextBox 488"/>
          <p:cNvSpPr txBox="1"/>
          <p:nvPr/>
        </p:nvSpPr>
        <p:spPr>
          <a:xfrm>
            <a:off x="4950314" y="2740420"/>
            <a:ext cx="1258067"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sng" strike="noStrike" kern="0" cap="none" spc="0" normalizeH="0" baseline="0" noProof="0" dirty="0">
                <a:ln>
                  <a:noFill/>
                </a:ln>
                <a:solidFill>
                  <a:srgbClr val="00703C"/>
                </a:solidFill>
                <a:effectLst/>
                <a:uLnTx/>
                <a:uFillTx/>
              </a:rPr>
              <a:t>Traffic Profile:</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chemeClr val="tx1">
                    <a:lumMod val="65000"/>
                    <a:lumOff val="35000"/>
                  </a:schemeClr>
                </a:solidFill>
                <a:effectLst/>
                <a:uLnTx/>
                <a:uFillTx/>
              </a:rPr>
              <a:t>Single CoS</a:t>
            </a:r>
          </a:p>
        </p:txBody>
      </p:sp>
      <p:sp>
        <p:nvSpPr>
          <p:cNvPr id="490" name="TextBox 489"/>
          <p:cNvSpPr txBox="1"/>
          <p:nvPr/>
        </p:nvSpPr>
        <p:spPr>
          <a:xfrm>
            <a:off x="6700130" y="1479469"/>
            <a:ext cx="746537" cy="50783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Managed</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Broadband Gateway</a:t>
            </a:r>
          </a:p>
        </p:txBody>
      </p:sp>
      <p:grpSp>
        <p:nvGrpSpPr>
          <p:cNvPr id="491" name="Group 490"/>
          <p:cNvGrpSpPr/>
          <p:nvPr/>
        </p:nvGrpSpPr>
        <p:grpSpPr>
          <a:xfrm>
            <a:off x="6833528" y="1991725"/>
            <a:ext cx="472717" cy="762705"/>
            <a:chOff x="13716003" y="2796277"/>
            <a:chExt cx="627261" cy="1012054"/>
          </a:xfrm>
        </p:grpSpPr>
        <p:sp>
          <p:nvSpPr>
            <p:cNvPr id="519" name="Rectangle 518"/>
            <p:cNvSpPr/>
            <p:nvPr/>
          </p:nvSpPr>
          <p:spPr>
            <a:xfrm rot="16200000" flipH="1">
              <a:off x="13523607" y="2988673"/>
              <a:ext cx="1012054" cy="627261"/>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520" name="Rectangle 519"/>
            <p:cNvSpPr/>
            <p:nvPr/>
          </p:nvSpPr>
          <p:spPr>
            <a:xfrm rot="16200000" flipH="1">
              <a:off x="13845990" y="2931021"/>
              <a:ext cx="44820" cy="124668"/>
            </a:xfrm>
            <a:prstGeom prst="rect">
              <a:avLst/>
            </a:prstGeom>
            <a:solidFill>
              <a:srgbClr val="00703C"/>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493" name="Group 492"/>
          <p:cNvGrpSpPr/>
          <p:nvPr/>
        </p:nvGrpSpPr>
        <p:grpSpPr>
          <a:xfrm>
            <a:off x="6730717" y="2299456"/>
            <a:ext cx="307758" cy="369332"/>
            <a:chOff x="7538808" y="6477000"/>
            <a:chExt cx="408373" cy="490077"/>
          </a:xfrm>
        </p:grpSpPr>
        <p:sp>
          <p:nvSpPr>
            <p:cNvPr id="515" name="Oval 514"/>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516" name="TextBox 515"/>
            <p:cNvSpPr txBox="1"/>
            <p:nvPr/>
          </p:nvSpPr>
          <p:spPr>
            <a:xfrm>
              <a:off x="7538808" y="6477000"/>
              <a:ext cx="408373" cy="49007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5</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sp>
        <p:nvSpPr>
          <p:cNvPr id="495" name="TextBox 494"/>
          <p:cNvSpPr txBox="1"/>
          <p:nvPr/>
        </p:nvSpPr>
        <p:spPr>
          <a:xfrm>
            <a:off x="5085771" y="1797461"/>
            <a:ext cx="1258067"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sng" strike="noStrike" kern="0" cap="none" spc="0" normalizeH="0" baseline="0" noProof="0" dirty="0">
                <a:ln>
                  <a:noFill/>
                </a:ln>
                <a:solidFill>
                  <a:srgbClr val="00703C"/>
                </a:solidFill>
                <a:effectLst/>
                <a:uLnTx/>
                <a:uFillTx/>
              </a:rPr>
              <a:t>Physical Connectivity</a:t>
            </a:r>
            <a:endParaRPr kumimoji="0" lang="en-US" sz="900" b="1" i="0" u="none" strike="noStrike" kern="0" cap="none" spc="0" normalizeH="0" baseline="0" noProof="0" dirty="0">
              <a:ln>
                <a:noFill/>
              </a:ln>
              <a:solidFill>
                <a:schemeClr val="tx1">
                  <a:lumMod val="65000"/>
                  <a:lumOff val="35000"/>
                </a:schemeClr>
              </a:solidFill>
              <a:effectLst/>
              <a:uLnTx/>
              <a:uFillTx/>
            </a:endParaRPr>
          </a:p>
        </p:txBody>
      </p:sp>
      <p:cxnSp>
        <p:nvCxnSpPr>
          <p:cNvPr id="497" name="Straight Arrow Connector 496"/>
          <p:cNvCxnSpPr/>
          <p:nvPr/>
        </p:nvCxnSpPr>
        <p:spPr>
          <a:xfrm flipV="1">
            <a:off x="5951060" y="2632321"/>
            <a:ext cx="0" cy="23492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498" name="Straight Arrow Connector 497"/>
          <p:cNvCxnSpPr/>
          <p:nvPr/>
        </p:nvCxnSpPr>
        <p:spPr>
          <a:xfrm>
            <a:off x="214287" y="4144482"/>
            <a:ext cx="2212102" cy="0"/>
          </a:xfrm>
          <a:prstGeom prst="straightConnector1">
            <a:avLst/>
          </a:prstGeom>
          <a:ln w="28575">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499" name="Straight Connector 498"/>
          <p:cNvCxnSpPr/>
          <p:nvPr/>
        </p:nvCxnSpPr>
        <p:spPr>
          <a:xfrm>
            <a:off x="2482886" y="4029630"/>
            <a:ext cx="0" cy="229704"/>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500" name="Straight Arrow Connector 499"/>
          <p:cNvCxnSpPr/>
          <p:nvPr/>
        </p:nvCxnSpPr>
        <p:spPr>
          <a:xfrm>
            <a:off x="2568463" y="4144482"/>
            <a:ext cx="1219231" cy="0"/>
          </a:xfrm>
          <a:prstGeom prst="straightConnector1">
            <a:avLst/>
          </a:prstGeom>
          <a:ln w="28575">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501" name="Straight Connector 500"/>
          <p:cNvCxnSpPr/>
          <p:nvPr/>
        </p:nvCxnSpPr>
        <p:spPr>
          <a:xfrm>
            <a:off x="3831833" y="4029630"/>
            <a:ext cx="0" cy="229704"/>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502" name="Straight Arrow Connector 501"/>
          <p:cNvCxnSpPr/>
          <p:nvPr/>
        </p:nvCxnSpPr>
        <p:spPr>
          <a:xfrm>
            <a:off x="3889347" y="4144482"/>
            <a:ext cx="1009366" cy="0"/>
          </a:xfrm>
          <a:prstGeom prst="straightConnector1">
            <a:avLst/>
          </a:prstGeom>
          <a:ln w="28575">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503" name="Straight Connector 502"/>
          <p:cNvCxnSpPr/>
          <p:nvPr/>
        </p:nvCxnSpPr>
        <p:spPr>
          <a:xfrm>
            <a:off x="4922925" y="4029630"/>
            <a:ext cx="0" cy="229704"/>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504" name="Straight Arrow Connector 503"/>
          <p:cNvCxnSpPr/>
          <p:nvPr/>
        </p:nvCxnSpPr>
        <p:spPr>
          <a:xfrm>
            <a:off x="4950314" y="4144482"/>
            <a:ext cx="1577052" cy="0"/>
          </a:xfrm>
          <a:prstGeom prst="straightConnector1">
            <a:avLst/>
          </a:prstGeom>
          <a:ln w="28575">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505" name="Straight Connector 504"/>
          <p:cNvCxnSpPr/>
          <p:nvPr/>
        </p:nvCxnSpPr>
        <p:spPr>
          <a:xfrm>
            <a:off x="6571505" y="4029630"/>
            <a:ext cx="0" cy="229704"/>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506" name="Straight Arrow Connector 505"/>
          <p:cNvCxnSpPr/>
          <p:nvPr/>
        </p:nvCxnSpPr>
        <p:spPr>
          <a:xfrm>
            <a:off x="6599346" y="4142908"/>
            <a:ext cx="2444018" cy="0"/>
          </a:xfrm>
          <a:prstGeom prst="straightConnector1">
            <a:avLst/>
          </a:prstGeom>
          <a:ln w="28575">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507" name="Straight Connector 506"/>
          <p:cNvCxnSpPr/>
          <p:nvPr/>
        </p:nvCxnSpPr>
        <p:spPr>
          <a:xfrm>
            <a:off x="9087504" y="4028057"/>
            <a:ext cx="0" cy="229704"/>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508" name="Rounded Rectangle 507"/>
          <p:cNvSpPr/>
          <p:nvPr/>
        </p:nvSpPr>
        <p:spPr>
          <a:xfrm>
            <a:off x="880506" y="4028057"/>
            <a:ext cx="879664" cy="229704"/>
          </a:xfrm>
          <a:prstGeom prst="roundRect">
            <a:avLst/>
          </a:prstGeom>
          <a:solidFill>
            <a:srgbClr val="FFFFFF">
              <a:alpha val="78039"/>
            </a:srgb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LAN Performance</a:t>
            </a:r>
          </a:p>
        </p:txBody>
      </p:sp>
      <p:sp>
        <p:nvSpPr>
          <p:cNvPr id="509" name="Rounded Rectangle 508"/>
          <p:cNvSpPr/>
          <p:nvPr/>
        </p:nvSpPr>
        <p:spPr>
          <a:xfrm>
            <a:off x="2672322" y="4029630"/>
            <a:ext cx="1159510" cy="229704"/>
          </a:xfrm>
          <a:prstGeom prst="roundRect">
            <a:avLst/>
          </a:prstGeom>
          <a:solidFill>
            <a:srgbClr val="FFFFFF">
              <a:alpha val="78039"/>
            </a:srgb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Internet WAN Performance</a:t>
            </a:r>
          </a:p>
        </p:txBody>
      </p:sp>
      <p:sp>
        <p:nvSpPr>
          <p:cNvPr id="510" name="Rounded Rectangle 509"/>
          <p:cNvSpPr/>
          <p:nvPr/>
        </p:nvSpPr>
        <p:spPr>
          <a:xfrm>
            <a:off x="7369181" y="4037496"/>
            <a:ext cx="904349" cy="229704"/>
          </a:xfrm>
          <a:prstGeom prst="roundRect">
            <a:avLst/>
          </a:prstGeom>
          <a:solidFill>
            <a:srgbClr val="FFFFFF">
              <a:alpha val="78039"/>
            </a:srgb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LAN/Wi-Fi </a:t>
            </a:r>
            <a:br>
              <a:rPr kumimoji="0" lang="en-US" sz="900" b="1" i="0" u="none" strike="noStrike" kern="0" cap="small" spc="0" normalizeH="0" baseline="0" noProof="0" dirty="0">
                <a:ln>
                  <a:noFill/>
                </a:ln>
                <a:solidFill>
                  <a:schemeClr val="tx1"/>
                </a:solidFill>
                <a:effectLst/>
                <a:uLnTx/>
                <a:uFillTx/>
              </a:rPr>
            </a:br>
            <a:r>
              <a:rPr kumimoji="0" lang="en-US" sz="900" b="1" i="0" u="none" strike="noStrike" kern="0" cap="small" spc="0" normalizeH="0" baseline="0" noProof="0" dirty="0">
                <a:ln>
                  <a:noFill/>
                </a:ln>
                <a:solidFill>
                  <a:schemeClr val="tx1"/>
                </a:solidFill>
                <a:effectLst/>
                <a:uLnTx/>
                <a:uFillTx/>
              </a:rPr>
              <a:t>Performance</a:t>
            </a:r>
          </a:p>
        </p:txBody>
      </p:sp>
      <p:sp>
        <p:nvSpPr>
          <p:cNvPr id="511" name="Rounded Rectangle 510"/>
          <p:cNvSpPr/>
          <p:nvPr/>
        </p:nvSpPr>
        <p:spPr>
          <a:xfrm>
            <a:off x="3935692" y="4037496"/>
            <a:ext cx="959394" cy="229704"/>
          </a:xfrm>
          <a:prstGeom prst="roundRect">
            <a:avLst/>
          </a:prstGeom>
          <a:solidFill>
            <a:srgbClr val="FFFFFF">
              <a:alpha val="78039"/>
            </a:srgbClr>
          </a:solidFill>
          <a:ln>
            <a:noFill/>
          </a:ln>
          <a:effectLst>
            <a:softEdge rad="76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LAN Performance</a:t>
            </a:r>
          </a:p>
        </p:txBody>
      </p:sp>
      <p:sp>
        <p:nvSpPr>
          <p:cNvPr id="512" name="Rounded Rectangle 511"/>
          <p:cNvSpPr/>
          <p:nvPr/>
        </p:nvSpPr>
        <p:spPr>
          <a:xfrm>
            <a:off x="5109328" y="4018617"/>
            <a:ext cx="1159510" cy="229704"/>
          </a:xfrm>
          <a:prstGeom prst="roundRect">
            <a:avLst/>
          </a:prstGeom>
          <a:solidFill>
            <a:srgbClr val="FFFFFF">
              <a:alpha val="78039"/>
            </a:srgb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Access</a:t>
            </a:r>
            <a:br>
              <a:rPr kumimoji="0" lang="en-US" sz="900" b="1" i="0" u="none" strike="noStrike" kern="0" cap="small" spc="0" normalizeH="0" baseline="0" noProof="0" dirty="0">
                <a:ln>
                  <a:noFill/>
                </a:ln>
                <a:solidFill>
                  <a:schemeClr val="tx1"/>
                </a:solidFill>
                <a:effectLst/>
                <a:uLnTx/>
                <a:uFillTx/>
              </a:rPr>
            </a:br>
            <a:r>
              <a:rPr kumimoji="0" lang="en-US" sz="900" b="1" i="0" u="none" strike="noStrike" kern="0" cap="small" spc="0" normalizeH="0" baseline="0" noProof="0" dirty="0">
                <a:ln>
                  <a:noFill/>
                </a:ln>
                <a:solidFill>
                  <a:schemeClr val="tx1"/>
                </a:solidFill>
                <a:effectLst/>
                <a:uLnTx/>
                <a:uFillTx/>
              </a:rPr>
              <a:t>Performance</a:t>
            </a:r>
          </a:p>
        </p:txBody>
      </p:sp>
      <p:cxnSp>
        <p:nvCxnSpPr>
          <p:cNvPr id="419" name="Straight Connector 418"/>
          <p:cNvCxnSpPr/>
          <p:nvPr/>
        </p:nvCxnSpPr>
        <p:spPr>
          <a:xfrm>
            <a:off x="3147467" y="1597534"/>
            <a:ext cx="659653" cy="1540085"/>
          </a:xfrm>
          <a:prstGeom prst="line">
            <a:avLst/>
          </a:prstGeom>
          <a:ln w="28575">
            <a:prstDash val="solid"/>
          </a:ln>
          <a:effectLst/>
        </p:spPr>
        <p:style>
          <a:lnRef idx="2">
            <a:schemeClr val="accent1"/>
          </a:lnRef>
          <a:fillRef idx="0">
            <a:schemeClr val="accent1"/>
          </a:fillRef>
          <a:effectRef idx="1">
            <a:schemeClr val="accent1"/>
          </a:effectRef>
          <a:fontRef idx="minor">
            <a:schemeClr val="tx1"/>
          </a:fontRef>
        </p:style>
      </p:cxnSp>
      <p:sp>
        <p:nvSpPr>
          <p:cNvPr id="420" name="Cloud 2"/>
          <p:cNvSpPr/>
          <p:nvPr/>
        </p:nvSpPr>
        <p:spPr>
          <a:xfrm>
            <a:off x="2758396" y="2003743"/>
            <a:ext cx="1065373" cy="572343"/>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0000"/>
                </a:solidFill>
                <a:effectLst/>
                <a:uLnTx/>
                <a:uFillTx/>
              </a:rPr>
              <a:t>Internet</a:t>
            </a:r>
          </a:p>
        </p:txBody>
      </p:sp>
      <p:sp>
        <p:nvSpPr>
          <p:cNvPr id="421" name="Cloud 2"/>
          <p:cNvSpPr/>
          <p:nvPr/>
        </p:nvSpPr>
        <p:spPr>
          <a:xfrm>
            <a:off x="2539173" y="1172898"/>
            <a:ext cx="1065373" cy="572343"/>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0000"/>
                </a:solidFill>
                <a:effectLst/>
                <a:uLnTx/>
                <a:uFillTx/>
              </a:rPr>
              <a:t>Internet</a:t>
            </a:r>
          </a:p>
        </p:txBody>
      </p:sp>
      <p:sp>
        <p:nvSpPr>
          <p:cNvPr id="422" name="Cloud 2"/>
          <p:cNvSpPr/>
          <p:nvPr/>
        </p:nvSpPr>
        <p:spPr>
          <a:xfrm>
            <a:off x="3278027" y="2994942"/>
            <a:ext cx="1065373" cy="572343"/>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0000"/>
                </a:solidFill>
                <a:effectLst/>
                <a:uLnTx/>
                <a:uFillTx/>
              </a:rPr>
              <a:t>Internet</a:t>
            </a:r>
          </a:p>
        </p:txBody>
      </p:sp>
      <p:grpSp>
        <p:nvGrpSpPr>
          <p:cNvPr id="423" name="Group 422"/>
          <p:cNvGrpSpPr/>
          <p:nvPr/>
        </p:nvGrpSpPr>
        <p:grpSpPr>
          <a:xfrm>
            <a:off x="3079329" y="3275408"/>
            <a:ext cx="581164" cy="490280"/>
            <a:chOff x="2951382" y="240251"/>
            <a:chExt cx="1429512" cy="1108975"/>
          </a:xfrm>
        </p:grpSpPr>
        <p:pic>
          <p:nvPicPr>
            <p:cNvPr id="424" name="Picture 423"/>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3044080" y="240251"/>
              <a:ext cx="1230265" cy="1108975"/>
            </a:xfrm>
            <a:prstGeom prst="rect">
              <a:avLst/>
            </a:prstGeom>
            <a:effectLst>
              <a:outerShdw blurRad="50800" dist="38100" dir="2700000" algn="tl" rotWithShape="0">
                <a:prstClr val="black">
                  <a:alpha val="40000"/>
                </a:prstClr>
              </a:outerShdw>
              <a:softEdge rad="31750"/>
            </a:effectLst>
          </p:spPr>
        </p:pic>
        <p:sp>
          <p:nvSpPr>
            <p:cNvPr id="425" name="Oval 424"/>
            <p:cNvSpPr/>
            <p:nvPr/>
          </p:nvSpPr>
          <p:spPr>
            <a:xfrm>
              <a:off x="3083207" y="253358"/>
              <a:ext cx="1169489" cy="1029062"/>
            </a:xfrm>
            <a:prstGeom prst="ellipse">
              <a:avLst/>
            </a:prstGeom>
            <a:gradFill>
              <a:gsLst>
                <a:gs pos="0">
                  <a:srgbClr val="006032"/>
                </a:gs>
                <a:gs pos="34000">
                  <a:schemeClr val="bg1">
                    <a:lumMod val="95000"/>
                    <a:alpha val="59000"/>
                  </a:schemeClr>
                </a:gs>
                <a:gs pos="7000">
                  <a:srgbClr val="97C642">
                    <a:alpha val="89000"/>
                  </a:srgbClr>
                </a:gs>
                <a:gs pos="100000">
                  <a:schemeClr val="tx2">
                    <a:lumMod val="75000"/>
                  </a:schemeClr>
                </a:gs>
                <a:gs pos="88000">
                  <a:srgbClr val="00703C"/>
                </a:gs>
                <a:gs pos="62000">
                  <a:schemeClr val="bg1">
                    <a:alpha val="46000"/>
                  </a:schemeClr>
                </a:gs>
              </a:gsLst>
              <a:lin ang="30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grpSp>
          <p:nvGrpSpPr>
            <p:cNvPr id="426" name="Group 425"/>
            <p:cNvGrpSpPr/>
            <p:nvPr/>
          </p:nvGrpSpPr>
          <p:grpSpPr>
            <a:xfrm>
              <a:off x="2951382" y="734254"/>
              <a:ext cx="1429512" cy="263151"/>
              <a:chOff x="1972224" y="2478468"/>
              <a:chExt cx="3923780" cy="516473"/>
            </a:xfrm>
          </p:grpSpPr>
          <p:grpSp>
            <p:nvGrpSpPr>
              <p:cNvPr id="428" name="Group 427"/>
              <p:cNvGrpSpPr/>
              <p:nvPr/>
            </p:nvGrpSpPr>
            <p:grpSpPr>
              <a:xfrm>
                <a:off x="1972224" y="2531081"/>
                <a:ext cx="3923780" cy="411247"/>
                <a:chOff x="6249726" y="3927944"/>
                <a:chExt cx="4110826" cy="1382736"/>
              </a:xfrm>
            </p:grpSpPr>
            <p:sp>
              <p:nvSpPr>
                <p:cNvPr id="851" name="Block Arc 4"/>
                <p:cNvSpPr/>
                <p:nvPr/>
              </p:nvSpPr>
              <p:spPr>
                <a:xfrm>
                  <a:off x="6249726" y="3927944"/>
                  <a:ext cx="4110826" cy="624178"/>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2000">
                      <a:schemeClr val="accent1">
                        <a:lumMod val="5000"/>
                        <a:lumOff val="95000"/>
                        <a:alpha val="0"/>
                      </a:schemeClr>
                    </a:gs>
                    <a:gs pos="69000">
                      <a:schemeClr val="accent1">
                        <a:lumMod val="45000"/>
                        <a:lumOff val="55000"/>
                        <a:alpha val="24000"/>
                      </a:schemeClr>
                    </a:gs>
                    <a:gs pos="83000">
                      <a:schemeClr val="accent1">
                        <a:lumMod val="45000"/>
                        <a:lumOff val="55000"/>
                        <a:alpha val="58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852" name="Block Arc 5"/>
                <p:cNvSpPr/>
                <p:nvPr/>
              </p:nvSpPr>
              <p:spPr>
                <a:xfrm flipV="1">
                  <a:off x="6249726" y="4537415"/>
                  <a:ext cx="4110826" cy="773265"/>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429" name="Group 428"/>
              <p:cNvGrpSpPr/>
              <p:nvPr/>
            </p:nvGrpSpPr>
            <p:grpSpPr>
              <a:xfrm>
                <a:off x="2043075" y="2478468"/>
                <a:ext cx="3782079" cy="516473"/>
                <a:chOff x="1448289" y="4936465"/>
                <a:chExt cx="4180449" cy="516473"/>
              </a:xfrm>
            </p:grpSpPr>
            <p:sp>
              <p:nvSpPr>
                <p:cNvPr id="433"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850"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430" name="Group 429"/>
              <p:cNvGrpSpPr/>
              <p:nvPr/>
            </p:nvGrpSpPr>
            <p:grpSpPr>
              <a:xfrm flipH="1">
                <a:off x="2043075" y="2478468"/>
                <a:ext cx="3782079" cy="516473"/>
                <a:chOff x="1448289" y="4936465"/>
                <a:chExt cx="4180449" cy="516473"/>
              </a:xfrm>
            </p:grpSpPr>
            <p:sp>
              <p:nvSpPr>
                <p:cNvPr id="431"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432"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sp>
          <p:nvSpPr>
            <p:cNvPr id="427" name="TextBox 426"/>
            <p:cNvSpPr txBox="1"/>
            <p:nvPr/>
          </p:nvSpPr>
          <p:spPr>
            <a:xfrm>
              <a:off x="3111427" y="635626"/>
              <a:ext cx="1141812" cy="560911"/>
            </a:xfrm>
            <a:prstGeom prst="rect">
              <a:avLst/>
            </a:prstGeom>
            <a:noFill/>
          </p:spPr>
          <p:txBody>
            <a:bodyPr wrap="square" rtlCol="0">
              <a:prstTxWarp prst="textArchUp">
                <a:avLst/>
              </a:prstTxWarp>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dirty="0">
                  <a:ln w="3175">
                    <a:solidFill>
                      <a:srgbClr val="FFFF00"/>
                    </a:solidFill>
                  </a:ln>
                  <a:solidFill>
                    <a:schemeClr val="bg1"/>
                  </a:solidFill>
                  <a:effectLst>
                    <a:outerShdw blurRad="38100" dist="38100" dir="2700000" algn="tl">
                      <a:srgbClr val="000000">
                        <a:alpha val="43137"/>
                      </a:srgbClr>
                    </a:outerShdw>
                  </a:effectLst>
                  <a:uLnTx/>
                  <a:uFillTx/>
                </a:rPr>
                <a:t>Internet</a:t>
              </a:r>
            </a:p>
          </p:txBody>
        </p:sp>
      </p:grpSp>
      <p:cxnSp>
        <p:nvCxnSpPr>
          <p:cNvPr id="853" name="Straight Connector 852"/>
          <p:cNvCxnSpPr/>
          <p:nvPr/>
        </p:nvCxnSpPr>
        <p:spPr>
          <a:xfrm flipH="1">
            <a:off x="3983273" y="2548886"/>
            <a:ext cx="223692" cy="522251"/>
          </a:xfrm>
          <a:prstGeom prst="line">
            <a:avLst/>
          </a:prstGeom>
          <a:ln w="28575">
            <a:prstDash val="solid"/>
          </a:ln>
          <a:effectLst/>
        </p:spPr>
        <p:style>
          <a:lnRef idx="2">
            <a:schemeClr val="accent1"/>
          </a:lnRef>
          <a:fillRef idx="0">
            <a:schemeClr val="accent1"/>
          </a:fillRef>
          <a:effectRef idx="1">
            <a:schemeClr val="accent1"/>
          </a:effectRef>
          <a:fontRef idx="minor">
            <a:schemeClr val="tx1"/>
          </a:fontRef>
        </p:style>
      </p:cxnSp>
      <p:cxnSp>
        <p:nvCxnSpPr>
          <p:cNvPr id="854" name="Straight Connector 853"/>
          <p:cNvCxnSpPr>
            <a:endCxn id="563" idx="3"/>
          </p:cNvCxnSpPr>
          <p:nvPr/>
        </p:nvCxnSpPr>
        <p:spPr>
          <a:xfrm flipH="1">
            <a:off x="2405769" y="1604212"/>
            <a:ext cx="246885" cy="634134"/>
          </a:xfrm>
          <a:prstGeom prst="line">
            <a:avLst/>
          </a:prstGeom>
          <a:ln w="28575">
            <a:prstDash val="solid"/>
          </a:ln>
          <a:effectLst/>
        </p:spPr>
        <p:style>
          <a:lnRef idx="2">
            <a:schemeClr val="accent1"/>
          </a:lnRef>
          <a:fillRef idx="0">
            <a:schemeClr val="accent1"/>
          </a:fillRef>
          <a:effectRef idx="1">
            <a:schemeClr val="accent1"/>
          </a:effectRef>
          <a:fontRef idx="minor">
            <a:schemeClr val="tx1"/>
          </a:fontRef>
        </p:style>
      </p:cxnSp>
      <p:grpSp>
        <p:nvGrpSpPr>
          <p:cNvPr id="855" name="Group 854"/>
          <p:cNvGrpSpPr/>
          <p:nvPr/>
        </p:nvGrpSpPr>
        <p:grpSpPr>
          <a:xfrm>
            <a:off x="2984878" y="799245"/>
            <a:ext cx="581164" cy="490280"/>
            <a:chOff x="2951382" y="240251"/>
            <a:chExt cx="1429512" cy="1108975"/>
          </a:xfrm>
        </p:grpSpPr>
        <p:pic>
          <p:nvPicPr>
            <p:cNvPr id="856" name="Picture 855"/>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3044080" y="240251"/>
              <a:ext cx="1230265" cy="1108975"/>
            </a:xfrm>
            <a:prstGeom prst="rect">
              <a:avLst/>
            </a:prstGeom>
            <a:effectLst>
              <a:outerShdw blurRad="50800" dist="38100" dir="2700000" algn="tl" rotWithShape="0">
                <a:prstClr val="black">
                  <a:alpha val="40000"/>
                </a:prstClr>
              </a:outerShdw>
              <a:softEdge rad="31750"/>
            </a:effectLst>
          </p:spPr>
        </p:pic>
        <p:sp>
          <p:nvSpPr>
            <p:cNvPr id="857" name="Oval 856"/>
            <p:cNvSpPr/>
            <p:nvPr/>
          </p:nvSpPr>
          <p:spPr>
            <a:xfrm>
              <a:off x="3083207" y="253358"/>
              <a:ext cx="1169489" cy="1029062"/>
            </a:xfrm>
            <a:prstGeom prst="ellipse">
              <a:avLst/>
            </a:prstGeom>
            <a:gradFill>
              <a:gsLst>
                <a:gs pos="0">
                  <a:srgbClr val="006032"/>
                </a:gs>
                <a:gs pos="34000">
                  <a:schemeClr val="bg1">
                    <a:lumMod val="95000"/>
                    <a:alpha val="59000"/>
                  </a:schemeClr>
                </a:gs>
                <a:gs pos="7000">
                  <a:srgbClr val="97C642">
                    <a:alpha val="89000"/>
                  </a:srgbClr>
                </a:gs>
                <a:gs pos="100000">
                  <a:schemeClr val="tx2">
                    <a:lumMod val="75000"/>
                  </a:schemeClr>
                </a:gs>
                <a:gs pos="88000">
                  <a:srgbClr val="00703C"/>
                </a:gs>
                <a:gs pos="62000">
                  <a:schemeClr val="bg1">
                    <a:alpha val="46000"/>
                  </a:schemeClr>
                </a:gs>
              </a:gsLst>
              <a:lin ang="30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grpSp>
          <p:nvGrpSpPr>
            <p:cNvPr id="858" name="Group 857"/>
            <p:cNvGrpSpPr/>
            <p:nvPr/>
          </p:nvGrpSpPr>
          <p:grpSpPr>
            <a:xfrm>
              <a:off x="2951382" y="734254"/>
              <a:ext cx="1429512" cy="263151"/>
              <a:chOff x="1972224" y="2478468"/>
              <a:chExt cx="3923780" cy="516473"/>
            </a:xfrm>
          </p:grpSpPr>
          <p:grpSp>
            <p:nvGrpSpPr>
              <p:cNvPr id="860" name="Group 859"/>
              <p:cNvGrpSpPr/>
              <p:nvPr/>
            </p:nvGrpSpPr>
            <p:grpSpPr>
              <a:xfrm>
                <a:off x="1972224" y="2531081"/>
                <a:ext cx="3923780" cy="411247"/>
                <a:chOff x="6249726" y="3927944"/>
                <a:chExt cx="4110826" cy="1382736"/>
              </a:xfrm>
            </p:grpSpPr>
            <p:sp>
              <p:nvSpPr>
                <p:cNvPr id="867" name="Block Arc 4"/>
                <p:cNvSpPr/>
                <p:nvPr/>
              </p:nvSpPr>
              <p:spPr>
                <a:xfrm>
                  <a:off x="6249726" y="3927944"/>
                  <a:ext cx="4110826" cy="624178"/>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2000">
                      <a:schemeClr val="accent1">
                        <a:lumMod val="5000"/>
                        <a:lumOff val="95000"/>
                        <a:alpha val="0"/>
                      </a:schemeClr>
                    </a:gs>
                    <a:gs pos="69000">
                      <a:schemeClr val="accent1">
                        <a:lumMod val="45000"/>
                        <a:lumOff val="55000"/>
                        <a:alpha val="24000"/>
                      </a:schemeClr>
                    </a:gs>
                    <a:gs pos="83000">
                      <a:schemeClr val="accent1">
                        <a:lumMod val="45000"/>
                        <a:lumOff val="55000"/>
                        <a:alpha val="58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868" name="Block Arc 5"/>
                <p:cNvSpPr/>
                <p:nvPr/>
              </p:nvSpPr>
              <p:spPr>
                <a:xfrm flipV="1">
                  <a:off x="6249726" y="4537415"/>
                  <a:ext cx="4110826" cy="773265"/>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861" name="Group 860"/>
              <p:cNvGrpSpPr/>
              <p:nvPr/>
            </p:nvGrpSpPr>
            <p:grpSpPr>
              <a:xfrm>
                <a:off x="2043075" y="2478468"/>
                <a:ext cx="3782079" cy="516473"/>
                <a:chOff x="1448289" y="4936465"/>
                <a:chExt cx="4180449" cy="516473"/>
              </a:xfrm>
            </p:grpSpPr>
            <p:sp>
              <p:nvSpPr>
                <p:cNvPr id="865"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866"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862" name="Group 861"/>
              <p:cNvGrpSpPr/>
              <p:nvPr/>
            </p:nvGrpSpPr>
            <p:grpSpPr>
              <a:xfrm flipH="1">
                <a:off x="2043075" y="2478468"/>
                <a:ext cx="3782079" cy="516473"/>
                <a:chOff x="1448289" y="4936465"/>
                <a:chExt cx="4180449" cy="516473"/>
              </a:xfrm>
            </p:grpSpPr>
            <p:sp>
              <p:nvSpPr>
                <p:cNvPr id="863"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864"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sp>
          <p:nvSpPr>
            <p:cNvPr id="859" name="TextBox 858"/>
            <p:cNvSpPr txBox="1"/>
            <p:nvPr/>
          </p:nvSpPr>
          <p:spPr>
            <a:xfrm>
              <a:off x="3111427" y="635626"/>
              <a:ext cx="1141812" cy="560911"/>
            </a:xfrm>
            <a:prstGeom prst="rect">
              <a:avLst/>
            </a:prstGeom>
            <a:noFill/>
          </p:spPr>
          <p:txBody>
            <a:bodyPr wrap="square" rtlCol="0">
              <a:prstTxWarp prst="textArchUp">
                <a:avLst/>
              </a:prstTxWarp>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dirty="0">
                  <a:ln w="3175">
                    <a:solidFill>
                      <a:srgbClr val="FFFF00"/>
                    </a:solidFill>
                  </a:ln>
                  <a:solidFill>
                    <a:schemeClr val="bg1"/>
                  </a:solidFill>
                  <a:effectLst>
                    <a:outerShdw blurRad="38100" dist="38100" dir="2700000" algn="tl">
                      <a:srgbClr val="000000">
                        <a:alpha val="43137"/>
                      </a:srgbClr>
                    </a:outerShdw>
                  </a:effectLst>
                  <a:uLnTx/>
                  <a:uFillTx/>
                </a:rPr>
                <a:t>Internet</a:t>
              </a:r>
            </a:p>
          </p:txBody>
        </p:sp>
      </p:grpSp>
      <p:grpSp>
        <p:nvGrpSpPr>
          <p:cNvPr id="869" name="Group 868"/>
          <p:cNvGrpSpPr/>
          <p:nvPr/>
        </p:nvGrpSpPr>
        <p:grpSpPr>
          <a:xfrm>
            <a:off x="2938843" y="2352139"/>
            <a:ext cx="581164" cy="490280"/>
            <a:chOff x="2951382" y="240251"/>
            <a:chExt cx="1429512" cy="1108975"/>
          </a:xfrm>
        </p:grpSpPr>
        <p:pic>
          <p:nvPicPr>
            <p:cNvPr id="870" name="Picture 869"/>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3044080" y="240251"/>
              <a:ext cx="1230265" cy="1108975"/>
            </a:xfrm>
            <a:prstGeom prst="rect">
              <a:avLst/>
            </a:prstGeom>
            <a:effectLst>
              <a:outerShdw blurRad="50800" dist="38100" dir="2700000" algn="tl" rotWithShape="0">
                <a:prstClr val="black">
                  <a:alpha val="40000"/>
                </a:prstClr>
              </a:outerShdw>
              <a:softEdge rad="31750"/>
            </a:effectLst>
          </p:spPr>
        </p:pic>
        <p:sp>
          <p:nvSpPr>
            <p:cNvPr id="871" name="Oval 870"/>
            <p:cNvSpPr/>
            <p:nvPr/>
          </p:nvSpPr>
          <p:spPr>
            <a:xfrm>
              <a:off x="3083207" y="253358"/>
              <a:ext cx="1169489" cy="1029062"/>
            </a:xfrm>
            <a:prstGeom prst="ellipse">
              <a:avLst/>
            </a:prstGeom>
            <a:gradFill>
              <a:gsLst>
                <a:gs pos="0">
                  <a:srgbClr val="006032"/>
                </a:gs>
                <a:gs pos="34000">
                  <a:schemeClr val="bg1">
                    <a:lumMod val="95000"/>
                    <a:alpha val="59000"/>
                  </a:schemeClr>
                </a:gs>
                <a:gs pos="7000">
                  <a:srgbClr val="97C642">
                    <a:alpha val="89000"/>
                  </a:srgbClr>
                </a:gs>
                <a:gs pos="100000">
                  <a:schemeClr val="tx2">
                    <a:lumMod val="75000"/>
                  </a:schemeClr>
                </a:gs>
                <a:gs pos="88000">
                  <a:srgbClr val="00703C"/>
                </a:gs>
                <a:gs pos="62000">
                  <a:schemeClr val="bg1">
                    <a:alpha val="46000"/>
                  </a:schemeClr>
                </a:gs>
              </a:gsLst>
              <a:lin ang="30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grpSp>
          <p:nvGrpSpPr>
            <p:cNvPr id="872" name="Group 871"/>
            <p:cNvGrpSpPr/>
            <p:nvPr/>
          </p:nvGrpSpPr>
          <p:grpSpPr>
            <a:xfrm>
              <a:off x="2951382" y="734254"/>
              <a:ext cx="1429512" cy="263151"/>
              <a:chOff x="1972224" y="2478468"/>
              <a:chExt cx="3923780" cy="516473"/>
            </a:xfrm>
          </p:grpSpPr>
          <p:grpSp>
            <p:nvGrpSpPr>
              <p:cNvPr id="874" name="Group 873"/>
              <p:cNvGrpSpPr/>
              <p:nvPr/>
            </p:nvGrpSpPr>
            <p:grpSpPr>
              <a:xfrm>
                <a:off x="1972224" y="2531081"/>
                <a:ext cx="3923780" cy="411247"/>
                <a:chOff x="6249726" y="3927944"/>
                <a:chExt cx="4110826" cy="1382736"/>
              </a:xfrm>
            </p:grpSpPr>
            <p:sp>
              <p:nvSpPr>
                <p:cNvPr id="881" name="Block Arc 4"/>
                <p:cNvSpPr/>
                <p:nvPr/>
              </p:nvSpPr>
              <p:spPr>
                <a:xfrm>
                  <a:off x="6249726" y="3927944"/>
                  <a:ext cx="4110826" cy="624178"/>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2000">
                      <a:schemeClr val="accent1">
                        <a:lumMod val="5000"/>
                        <a:lumOff val="95000"/>
                        <a:alpha val="0"/>
                      </a:schemeClr>
                    </a:gs>
                    <a:gs pos="69000">
                      <a:schemeClr val="accent1">
                        <a:lumMod val="45000"/>
                        <a:lumOff val="55000"/>
                        <a:alpha val="24000"/>
                      </a:schemeClr>
                    </a:gs>
                    <a:gs pos="83000">
                      <a:schemeClr val="accent1">
                        <a:lumMod val="45000"/>
                        <a:lumOff val="55000"/>
                        <a:alpha val="58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882" name="Block Arc 5"/>
                <p:cNvSpPr/>
                <p:nvPr/>
              </p:nvSpPr>
              <p:spPr>
                <a:xfrm flipV="1">
                  <a:off x="6249726" y="4537415"/>
                  <a:ext cx="4110826" cy="773265"/>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875" name="Group 874"/>
              <p:cNvGrpSpPr/>
              <p:nvPr/>
            </p:nvGrpSpPr>
            <p:grpSpPr>
              <a:xfrm>
                <a:off x="2043075" y="2478468"/>
                <a:ext cx="3782079" cy="516473"/>
                <a:chOff x="1448289" y="4936465"/>
                <a:chExt cx="4180449" cy="516473"/>
              </a:xfrm>
            </p:grpSpPr>
            <p:sp>
              <p:nvSpPr>
                <p:cNvPr id="879"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880"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876" name="Group 875"/>
              <p:cNvGrpSpPr/>
              <p:nvPr/>
            </p:nvGrpSpPr>
            <p:grpSpPr>
              <a:xfrm flipH="1">
                <a:off x="2043075" y="2478468"/>
                <a:ext cx="3782079" cy="516473"/>
                <a:chOff x="1448289" y="4936465"/>
                <a:chExt cx="4180449" cy="516473"/>
              </a:xfrm>
            </p:grpSpPr>
            <p:sp>
              <p:nvSpPr>
                <p:cNvPr id="877"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878"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sp>
          <p:nvSpPr>
            <p:cNvPr id="873" name="TextBox 872"/>
            <p:cNvSpPr txBox="1"/>
            <p:nvPr/>
          </p:nvSpPr>
          <p:spPr>
            <a:xfrm>
              <a:off x="3111427" y="635626"/>
              <a:ext cx="1141812" cy="560911"/>
            </a:xfrm>
            <a:prstGeom prst="rect">
              <a:avLst/>
            </a:prstGeom>
            <a:noFill/>
          </p:spPr>
          <p:txBody>
            <a:bodyPr wrap="square" rtlCol="0">
              <a:prstTxWarp prst="textArchUp">
                <a:avLst/>
              </a:prstTxWarp>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dirty="0">
                  <a:ln w="3175">
                    <a:solidFill>
                      <a:srgbClr val="FFFF00"/>
                    </a:solidFill>
                  </a:ln>
                  <a:solidFill>
                    <a:schemeClr val="bg1"/>
                  </a:solidFill>
                  <a:effectLst>
                    <a:outerShdw blurRad="38100" dist="38100" dir="2700000" algn="tl">
                      <a:srgbClr val="000000">
                        <a:alpha val="43137"/>
                      </a:srgbClr>
                    </a:outerShdw>
                  </a:effectLst>
                  <a:uLnTx/>
                  <a:uFillTx/>
                </a:rPr>
                <a:t>Internet</a:t>
              </a:r>
            </a:p>
          </p:txBody>
        </p:sp>
      </p:grpSp>
      <p:grpSp>
        <p:nvGrpSpPr>
          <p:cNvPr id="548" name="Group 547"/>
          <p:cNvGrpSpPr/>
          <p:nvPr/>
        </p:nvGrpSpPr>
        <p:grpSpPr>
          <a:xfrm>
            <a:off x="4875817" y="4797245"/>
            <a:ext cx="307758" cy="369332"/>
            <a:chOff x="7538808" y="6477000"/>
            <a:chExt cx="408373" cy="490077"/>
          </a:xfrm>
        </p:grpSpPr>
        <p:sp>
          <p:nvSpPr>
            <p:cNvPr id="549" name="Oval 548"/>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550" name="TextBox 549"/>
            <p:cNvSpPr txBox="1"/>
            <p:nvPr/>
          </p:nvSpPr>
          <p:spPr>
            <a:xfrm>
              <a:off x="7538808" y="6477000"/>
              <a:ext cx="408373" cy="49007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7</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grpSp>
        <p:nvGrpSpPr>
          <p:cNvPr id="551" name="Group 550"/>
          <p:cNvGrpSpPr/>
          <p:nvPr/>
        </p:nvGrpSpPr>
        <p:grpSpPr>
          <a:xfrm>
            <a:off x="3889347" y="4498398"/>
            <a:ext cx="307758" cy="369332"/>
            <a:chOff x="7538808" y="6477000"/>
            <a:chExt cx="408373" cy="490077"/>
          </a:xfrm>
        </p:grpSpPr>
        <p:sp>
          <p:nvSpPr>
            <p:cNvPr id="762" name="Oval 761"/>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763" name="TextBox 762"/>
            <p:cNvSpPr txBox="1"/>
            <p:nvPr/>
          </p:nvSpPr>
          <p:spPr>
            <a:xfrm>
              <a:off x="7538808" y="6477000"/>
              <a:ext cx="408373" cy="49007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5</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grpSp>
        <p:nvGrpSpPr>
          <p:cNvPr id="767" name="Group 766"/>
          <p:cNvGrpSpPr/>
          <p:nvPr/>
        </p:nvGrpSpPr>
        <p:grpSpPr>
          <a:xfrm>
            <a:off x="8264090" y="4488395"/>
            <a:ext cx="307758" cy="369332"/>
            <a:chOff x="7538808" y="6477000"/>
            <a:chExt cx="408373" cy="490077"/>
          </a:xfrm>
        </p:grpSpPr>
        <p:sp>
          <p:nvSpPr>
            <p:cNvPr id="768" name="Oval 767"/>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769" name="TextBox 768"/>
            <p:cNvSpPr txBox="1"/>
            <p:nvPr/>
          </p:nvSpPr>
          <p:spPr>
            <a:xfrm>
              <a:off x="7538808" y="6477000"/>
              <a:ext cx="408373" cy="49007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9</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sp>
        <p:nvSpPr>
          <p:cNvPr id="770" name="TextBox 769"/>
          <p:cNvSpPr txBox="1"/>
          <p:nvPr/>
        </p:nvSpPr>
        <p:spPr>
          <a:xfrm>
            <a:off x="7176021" y="1182077"/>
            <a:ext cx="1464739"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Customer Premises</a:t>
            </a:r>
          </a:p>
        </p:txBody>
      </p:sp>
      <p:grpSp>
        <p:nvGrpSpPr>
          <p:cNvPr id="771" name="Group 770"/>
          <p:cNvGrpSpPr/>
          <p:nvPr/>
        </p:nvGrpSpPr>
        <p:grpSpPr>
          <a:xfrm>
            <a:off x="6631415" y="4806124"/>
            <a:ext cx="307758" cy="369331"/>
            <a:chOff x="7538808" y="6477000"/>
            <a:chExt cx="408373" cy="490076"/>
          </a:xfrm>
        </p:grpSpPr>
        <p:sp>
          <p:nvSpPr>
            <p:cNvPr id="772" name="Oval 771"/>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773" name="TextBox 772"/>
            <p:cNvSpPr txBox="1"/>
            <p:nvPr/>
          </p:nvSpPr>
          <p:spPr>
            <a:xfrm>
              <a:off x="7538808" y="6477000"/>
              <a:ext cx="408373" cy="490076"/>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11</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cxnSp>
        <p:nvCxnSpPr>
          <p:cNvPr id="774" name="Straight Connector 773"/>
          <p:cNvCxnSpPr/>
          <p:nvPr/>
        </p:nvCxnSpPr>
        <p:spPr>
          <a:xfrm>
            <a:off x="4797278" y="2559336"/>
            <a:ext cx="649471" cy="0"/>
          </a:xfrm>
          <a:prstGeom prst="line">
            <a:avLst/>
          </a:prstGeom>
          <a:ln w="28575">
            <a:prstDash val="dash"/>
          </a:ln>
          <a:effectLst/>
        </p:spPr>
        <p:style>
          <a:lnRef idx="2">
            <a:schemeClr val="accent1"/>
          </a:lnRef>
          <a:fillRef idx="0">
            <a:schemeClr val="accent1"/>
          </a:fillRef>
          <a:effectRef idx="1">
            <a:schemeClr val="accent1"/>
          </a:effectRef>
          <a:fontRef idx="minor">
            <a:schemeClr val="tx1"/>
          </a:fontRef>
        </p:style>
      </p:cxnSp>
      <p:grpSp>
        <p:nvGrpSpPr>
          <p:cNvPr id="481" name="Group 480"/>
          <p:cNvGrpSpPr/>
          <p:nvPr/>
        </p:nvGrpSpPr>
        <p:grpSpPr>
          <a:xfrm>
            <a:off x="4898712" y="2449186"/>
            <a:ext cx="307758" cy="369332"/>
            <a:chOff x="7538808" y="6477000"/>
            <a:chExt cx="408373" cy="490077"/>
          </a:xfrm>
        </p:grpSpPr>
        <p:sp>
          <p:nvSpPr>
            <p:cNvPr id="535" name="Oval 534"/>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536" name="TextBox 535"/>
            <p:cNvSpPr txBox="1"/>
            <p:nvPr/>
          </p:nvSpPr>
          <p:spPr>
            <a:xfrm>
              <a:off x="7538808" y="6477000"/>
              <a:ext cx="408373" cy="49007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9</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grpSp>
        <p:nvGrpSpPr>
          <p:cNvPr id="7" name="Group 6"/>
          <p:cNvGrpSpPr/>
          <p:nvPr/>
        </p:nvGrpSpPr>
        <p:grpSpPr>
          <a:xfrm>
            <a:off x="4286424" y="2521796"/>
            <a:ext cx="473540" cy="261610"/>
            <a:chOff x="5375804" y="5625013"/>
            <a:chExt cx="473540" cy="261610"/>
          </a:xfrm>
        </p:grpSpPr>
        <p:grpSp>
          <p:nvGrpSpPr>
            <p:cNvPr id="826" name="Group 825"/>
            <p:cNvGrpSpPr/>
            <p:nvPr/>
          </p:nvGrpSpPr>
          <p:grpSpPr>
            <a:xfrm>
              <a:off x="5375804" y="5675864"/>
              <a:ext cx="389818" cy="148482"/>
              <a:chOff x="7184184" y="4315396"/>
              <a:chExt cx="283415" cy="138210"/>
            </a:xfrm>
          </p:grpSpPr>
          <p:sp>
            <p:nvSpPr>
              <p:cNvPr id="883" name="Rectangle 882"/>
              <p:cNvSpPr/>
              <p:nvPr/>
            </p:nvSpPr>
            <p:spPr>
              <a:xfrm rot="16200000" flipH="1">
                <a:off x="7256787" y="4242793"/>
                <a:ext cx="138210" cy="28341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prstClr val="white"/>
                  </a:solidFill>
                  <a:effectLst/>
                  <a:uLnTx/>
                  <a:uFillTx/>
                </a:endParaRPr>
              </a:p>
            </p:txBody>
          </p:sp>
          <p:sp>
            <p:nvSpPr>
              <p:cNvPr id="884" name="Rectangle 883"/>
              <p:cNvSpPr/>
              <p:nvPr/>
            </p:nvSpPr>
            <p:spPr>
              <a:xfrm rot="16200000" flipH="1">
                <a:off x="7222915" y="4301076"/>
                <a:ext cx="42556" cy="90177"/>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prstClr val="white"/>
                  </a:solidFill>
                  <a:effectLst/>
                  <a:uLnTx/>
                  <a:uFillTx/>
                </a:endParaRPr>
              </a:p>
            </p:txBody>
          </p:sp>
        </p:grpSp>
        <p:sp>
          <p:nvSpPr>
            <p:cNvPr id="825" name="TextBox 824"/>
            <p:cNvSpPr txBox="1"/>
            <p:nvPr/>
          </p:nvSpPr>
          <p:spPr>
            <a:xfrm>
              <a:off x="5411516" y="5625013"/>
              <a:ext cx="437828" cy="2616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dirty="0">
                  <a:ln>
                    <a:noFill/>
                  </a:ln>
                  <a:solidFill>
                    <a:schemeClr val="bg1"/>
                  </a:solidFill>
                  <a:effectLst/>
                  <a:uLnTx/>
                  <a:uFillTx/>
                </a:rPr>
                <a:t>ACS</a:t>
              </a:r>
            </a:p>
          </p:txBody>
        </p:sp>
      </p:grpSp>
    </p:spTree>
    <p:extLst>
      <p:ext uri="{BB962C8B-B14F-4D97-AF65-F5344CB8AC3E}">
        <p14:creationId xmlns:p14="http://schemas.microsoft.com/office/powerpoint/2010/main" val="18206158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99" name="Straight Connector 898"/>
          <p:cNvCxnSpPr/>
          <p:nvPr/>
        </p:nvCxnSpPr>
        <p:spPr>
          <a:xfrm>
            <a:off x="7246382" y="2625771"/>
            <a:ext cx="1090036" cy="7272"/>
          </a:xfrm>
          <a:prstGeom prst="line">
            <a:avLst/>
          </a:prstGeom>
          <a:ln w="47625" cmpd="sng">
            <a:solidFill>
              <a:srgbClr val="7BC043"/>
            </a:solidFill>
            <a:prstDash val="solid"/>
          </a:ln>
          <a:effectLst/>
        </p:spPr>
        <p:style>
          <a:lnRef idx="2">
            <a:schemeClr val="accent3"/>
          </a:lnRef>
          <a:fillRef idx="0">
            <a:schemeClr val="accent3"/>
          </a:fillRef>
          <a:effectRef idx="1">
            <a:schemeClr val="accent3"/>
          </a:effectRef>
          <a:fontRef idx="minor">
            <a:schemeClr val="tx1"/>
          </a:fontRef>
        </p:style>
      </p:cxnSp>
      <p:sp>
        <p:nvSpPr>
          <p:cNvPr id="2" name="Title 1"/>
          <p:cNvSpPr>
            <a:spLocks noGrp="1"/>
          </p:cNvSpPr>
          <p:nvPr>
            <p:ph type="title"/>
          </p:nvPr>
        </p:nvSpPr>
        <p:spPr/>
        <p:txBody>
          <a:bodyPr/>
          <a:lstStyle/>
          <a:p>
            <a:r>
              <a:rPr lang="en-US" sz="3600" b="1" dirty="0"/>
              <a:t>BAS Service Provisioning Step 1</a:t>
            </a:r>
          </a:p>
        </p:txBody>
      </p:sp>
      <p:sp>
        <p:nvSpPr>
          <p:cNvPr id="434" name="Rounded Rectangle 433"/>
          <p:cNvSpPr/>
          <p:nvPr/>
        </p:nvSpPr>
        <p:spPr>
          <a:xfrm>
            <a:off x="6588277" y="1052651"/>
            <a:ext cx="2499228" cy="2769947"/>
          </a:xfrm>
          <a:prstGeom prst="roundRect">
            <a:avLst>
              <a:gd name="adj" fmla="val 9828"/>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435" name="Rounded Rectangle 434"/>
          <p:cNvSpPr/>
          <p:nvPr/>
        </p:nvSpPr>
        <p:spPr>
          <a:xfrm>
            <a:off x="3869046" y="1052651"/>
            <a:ext cx="1049499" cy="2769947"/>
          </a:xfrm>
          <a:prstGeom prst="roundRect">
            <a:avLst>
              <a:gd name="adj" fmla="val 9828"/>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436" name="Rounded Rectangle 435"/>
          <p:cNvSpPr/>
          <p:nvPr/>
        </p:nvSpPr>
        <p:spPr>
          <a:xfrm>
            <a:off x="76200" y="1052651"/>
            <a:ext cx="2430457" cy="2769947"/>
          </a:xfrm>
          <a:prstGeom prst="roundRect">
            <a:avLst>
              <a:gd name="adj" fmla="val 9828"/>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nvGrpSpPr>
          <p:cNvPr id="437" name="Group 436"/>
          <p:cNvGrpSpPr/>
          <p:nvPr/>
        </p:nvGrpSpPr>
        <p:grpSpPr>
          <a:xfrm>
            <a:off x="653732" y="2285441"/>
            <a:ext cx="609806" cy="1018325"/>
            <a:chOff x="7405704" y="4021146"/>
            <a:chExt cx="809168" cy="1351243"/>
          </a:xfrm>
        </p:grpSpPr>
        <p:sp>
          <p:nvSpPr>
            <p:cNvPr id="827" name="Rectangle 826"/>
            <p:cNvSpPr/>
            <p:nvPr/>
          </p:nvSpPr>
          <p:spPr>
            <a:xfrm>
              <a:off x="7405704" y="4021146"/>
              <a:ext cx="809168" cy="1351243"/>
            </a:xfrm>
            <a:prstGeom prst="rect">
              <a:avLst/>
            </a:prstGeom>
            <a:solidFill>
              <a:schemeClr val="tx1">
                <a:lumMod val="65000"/>
                <a:lumOff val="3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828" name="Group 827"/>
            <p:cNvGrpSpPr/>
            <p:nvPr/>
          </p:nvGrpSpPr>
          <p:grpSpPr>
            <a:xfrm>
              <a:off x="7417953" y="4059454"/>
              <a:ext cx="766213" cy="1074392"/>
              <a:chOff x="7385295" y="4233630"/>
              <a:chExt cx="766213" cy="1074392"/>
            </a:xfrm>
          </p:grpSpPr>
          <p:grpSp>
            <p:nvGrpSpPr>
              <p:cNvPr id="830" name="Group 829"/>
              <p:cNvGrpSpPr/>
              <p:nvPr/>
            </p:nvGrpSpPr>
            <p:grpSpPr>
              <a:xfrm>
                <a:off x="7385295" y="4233630"/>
                <a:ext cx="766213" cy="520596"/>
                <a:chOff x="2106918" y="2540470"/>
                <a:chExt cx="856128" cy="520596"/>
              </a:xfrm>
            </p:grpSpPr>
            <p:grpSp>
              <p:nvGrpSpPr>
                <p:cNvPr id="841" name="Group 840"/>
                <p:cNvGrpSpPr/>
                <p:nvPr/>
              </p:nvGrpSpPr>
              <p:grpSpPr>
                <a:xfrm>
                  <a:off x="2106918" y="2540470"/>
                  <a:ext cx="856128" cy="150022"/>
                  <a:chOff x="7130435" y="4315392"/>
                  <a:chExt cx="337165" cy="152399"/>
                </a:xfrm>
              </p:grpSpPr>
              <p:sp>
                <p:nvSpPr>
                  <p:cNvPr id="848" name="Rectangle 847"/>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849" name="Rectangle 848"/>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842" name="Group 841"/>
                <p:cNvGrpSpPr/>
                <p:nvPr/>
              </p:nvGrpSpPr>
              <p:grpSpPr>
                <a:xfrm>
                  <a:off x="2106918" y="2725757"/>
                  <a:ext cx="856128" cy="150022"/>
                  <a:chOff x="7130435" y="4315392"/>
                  <a:chExt cx="337165" cy="152399"/>
                </a:xfrm>
              </p:grpSpPr>
              <p:sp>
                <p:nvSpPr>
                  <p:cNvPr id="846" name="Rectangle 845"/>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847" name="Rectangle 846"/>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843" name="Group 842"/>
                <p:cNvGrpSpPr/>
                <p:nvPr/>
              </p:nvGrpSpPr>
              <p:grpSpPr>
                <a:xfrm>
                  <a:off x="2106918" y="2911044"/>
                  <a:ext cx="856128" cy="150022"/>
                  <a:chOff x="7130435" y="4315392"/>
                  <a:chExt cx="337165" cy="152399"/>
                </a:xfrm>
              </p:grpSpPr>
              <p:sp>
                <p:nvSpPr>
                  <p:cNvPr id="844" name="Rectangle 843"/>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845" name="Rectangle 844"/>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831" name="Group 830"/>
              <p:cNvGrpSpPr/>
              <p:nvPr/>
            </p:nvGrpSpPr>
            <p:grpSpPr>
              <a:xfrm>
                <a:off x="7385295" y="4787426"/>
                <a:ext cx="766213" cy="520596"/>
                <a:chOff x="2106918" y="2540470"/>
                <a:chExt cx="856128" cy="520596"/>
              </a:xfrm>
            </p:grpSpPr>
            <p:grpSp>
              <p:nvGrpSpPr>
                <p:cNvPr id="832" name="Group 831"/>
                <p:cNvGrpSpPr/>
                <p:nvPr/>
              </p:nvGrpSpPr>
              <p:grpSpPr>
                <a:xfrm>
                  <a:off x="2106918" y="2540470"/>
                  <a:ext cx="856128" cy="150022"/>
                  <a:chOff x="7130435" y="4315392"/>
                  <a:chExt cx="337165" cy="152399"/>
                </a:xfrm>
              </p:grpSpPr>
              <p:sp>
                <p:nvSpPr>
                  <p:cNvPr id="839" name="Rectangle 838"/>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840" name="Rectangle 839"/>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833" name="Group 832"/>
                <p:cNvGrpSpPr/>
                <p:nvPr/>
              </p:nvGrpSpPr>
              <p:grpSpPr>
                <a:xfrm>
                  <a:off x="2106918" y="2725757"/>
                  <a:ext cx="856128" cy="150022"/>
                  <a:chOff x="7130435" y="4315392"/>
                  <a:chExt cx="337165" cy="152399"/>
                </a:xfrm>
              </p:grpSpPr>
              <p:sp>
                <p:nvSpPr>
                  <p:cNvPr id="837" name="Rectangle 836"/>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838" name="Rectangle 837"/>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834" name="Group 833"/>
                <p:cNvGrpSpPr/>
                <p:nvPr/>
              </p:nvGrpSpPr>
              <p:grpSpPr>
                <a:xfrm>
                  <a:off x="2106918" y="2911044"/>
                  <a:ext cx="856128" cy="150022"/>
                  <a:chOff x="7130435" y="4315392"/>
                  <a:chExt cx="337165" cy="152399"/>
                </a:xfrm>
              </p:grpSpPr>
              <p:sp>
                <p:nvSpPr>
                  <p:cNvPr id="835" name="Rectangle 834"/>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836" name="Rectangle 835"/>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sp>
          <p:nvSpPr>
            <p:cNvPr id="829" name="Rectangle 828"/>
            <p:cNvSpPr/>
            <p:nvPr/>
          </p:nvSpPr>
          <p:spPr>
            <a:xfrm>
              <a:off x="7405704" y="5258151"/>
              <a:ext cx="809168" cy="114238"/>
            </a:xfrm>
            <a:prstGeom prst="rect">
              <a:avLst/>
            </a:prstGeom>
            <a:solidFill>
              <a:schemeClr val="tx1">
                <a:lumMod val="65000"/>
                <a:lumOff val="3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grpSp>
        <p:nvGrpSpPr>
          <p:cNvPr id="439" name="Group 438"/>
          <p:cNvGrpSpPr/>
          <p:nvPr/>
        </p:nvGrpSpPr>
        <p:grpSpPr>
          <a:xfrm>
            <a:off x="7281859" y="1254460"/>
            <a:ext cx="861388" cy="456104"/>
            <a:chOff x="13399153" y="1783418"/>
            <a:chExt cx="1143000" cy="605217"/>
          </a:xfrm>
        </p:grpSpPr>
        <p:sp>
          <p:nvSpPr>
            <p:cNvPr id="821" name="Cloud Callout 820"/>
            <p:cNvSpPr/>
            <p:nvPr/>
          </p:nvSpPr>
          <p:spPr>
            <a:xfrm>
              <a:off x="13518385" y="2033311"/>
              <a:ext cx="352301" cy="311614"/>
            </a:xfrm>
            <a:prstGeom prst="cloudCallout">
              <a:avLst>
                <a:gd name="adj1" fmla="val -115523"/>
                <a:gd name="adj2" fmla="val 238258"/>
              </a:avLst>
            </a:pr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endParaRPr kumimoji="0" lang="en-US" sz="6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endParaRPr>
            </a:p>
          </p:txBody>
        </p:sp>
        <p:sp>
          <p:nvSpPr>
            <p:cNvPr id="822" name="Cloud 2"/>
            <p:cNvSpPr/>
            <p:nvPr/>
          </p:nvSpPr>
          <p:spPr>
            <a:xfrm>
              <a:off x="13399153" y="1783418"/>
              <a:ext cx="1143000" cy="605217"/>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907 w 32019"/>
                <a:gd name="connsiteY0" fmla="*/ 14473 h 30719"/>
                <a:gd name="connsiteX1" fmla="*/ 3625 w 32019"/>
                <a:gd name="connsiteY1" fmla="*/ 7989 h 30719"/>
                <a:gd name="connsiteX2" fmla="*/ 8719 w 32019"/>
                <a:gd name="connsiteY2" fmla="*/ 6919 h 30719"/>
                <a:gd name="connsiteX3" fmla="*/ 20460 w 32019"/>
                <a:gd name="connsiteY3" fmla="*/ 5580 h 30719"/>
                <a:gd name="connsiteX4" fmla="*/ 25439 w 32019"/>
                <a:gd name="connsiteY4" fmla="*/ 8289 h 30719"/>
                <a:gd name="connsiteX5" fmla="*/ 29407 w 32019"/>
                <a:gd name="connsiteY5" fmla="*/ 11922 h 30719"/>
                <a:gd name="connsiteX6" fmla="*/ 31622 w 32019"/>
                <a:gd name="connsiteY6" fmla="*/ 21077 h 30719"/>
                <a:gd name="connsiteX7" fmla="*/ 25325 w 32019"/>
                <a:gd name="connsiteY7" fmla="*/ 23097 h 30719"/>
                <a:gd name="connsiteX8" fmla="*/ 18156 w 32019"/>
                <a:gd name="connsiteY8" fmla="*/ 28206 h 30719"/>
                <a:gd name="connsiteX9" fmla="*/ 14149 w 32019"/>
                <a:gd name="connsiteY9" fmla="*/ 30435 h 30719"/>
                <a:gd name="connsiteX10" fmla="*/ 11168 w 32019"/>
                <a:gd name="connsiteY10" fmla="*/ 25565 h 30719"/>
                <a:gd name="connsiteX11" fmla="*/ 5853 w 32019"/>
                <a:gd name="connsiteY11" fmla="*/ 25811 h 30719"/>
                <a:gd name="connsiteX12" fmla="*/ 2907 w 32019"/>
                <a:gd name="connsiteY12" fmla="*/ 14473 h 30719"/>
                <a:gd name="connsiteX0" fmla="*/ 2896 w 32019"/>
                <a:gd name="connsiteY0" fmla="*/ 14526 h 30719"/>
                <a:gd name="connsiteX1" fmla="*/ 2909 w 32019"/>
                <a:gd name="connsiteY1" fmla="*/ 14359 h 30719"/>
                <a:gd name="connsiteX0" fmla="*/ 3695 w 32807"/>
                <a:gd name="connsiteY0" fmla="*/ 14473 h 30719"/>
                <a:gd name="connsiteX1" fmla="*/ 4413 w 32807"/>
                <a:gd name="connsiteY1" fmla="*/ 7989 h 30719"/>
                <a:gd name="connsiteX2" fmla="*/ 9507 w 32807"/>
                <a:gd name="connsiteY2" fmla="*/ 6919 h 30719"/>
                <a:gd name="connsiteX3" fmla="*/ 21248 w 32807"/>
                <a:gd name="connsiteY3" fmla="*/ 5580 h 30719"/>
                <a:gd name="connsiteX4" fmla="*/ 26227 w 32807"/>
                <a:gd name="connsiteY4" fmla="*/ 8289 h 30719"/>
                <a:gd name="connsiteX5" fmla="*/ 30195 w 32807"/>
                <a:gd name="connsiteY5" fmla="*/ 11922 h 30719"/>
                <a:gd name="connsiteX6" fmla="*/ 32410 w 32807"/>
                <a:gd name="connsiteY6" fmla="*/ 21077 h 30719"/>
                <a:gd name="connsiteX7" fmla="*/ 26113 w 32807"/>
                <a:gd name="connsiteY7" fmla="*/ 23097 h 30719"/>
                <a:gd name="connsiteX8" fmla="*/ 18944 w 32807"/>
                <a:gd name="connsiteY8" fmla="*/ 28206 h 30719"/>
                <a:gd name="connsiteX9" fmla="*/ 14937 w 32807"/>
                <a:gd name="connsiteY9" fmla="*/ 30435 h 30719"/>
                <a:gd name="connsiteX10" fmla="*/ 11956 w 32807"/>
                <a:gd name="connsiteY10" fmla="*/ 25565 h 30719"/>
                <a:gd name="connsiteX11" fmla="*/ 6641 w 32807"/>
                <a:gd name="connsiteY11" fmla="*/ 25811 h 30719"/>
                <a:gd name="connsiteX12" fmla="*/ 3695 w 32807"/>
                <a:gd name="connsiteY12" fmla="*/ 14473 h 30719"/>
                <a:gd name="connsiteX0" fmla="*/ 3684 w 32807"/>
                <a:gd name="connsiteY0" fmla="*/ 14526 h 30719"/>
                <a:gd name="connsiteX1" fmla="*/ 3697 w 32807"/>
                <a:gd name="connsiteY1" fmla="*/ 14359 h 30719"/>
                <a:gd name="connsiteX0" fmla="*/ 5241 w 34353"/>
                <a:gd name="connsiteY0" fmla="*/ 14473 h 30719"/>
                <a:gd name="connsiteX1" fmla="*/ 5959 w 34353"/>
                <a:gd name="connsiteY1" fmla="*/ 7989 h 30719"/>
                <a:gd name="connsiteX2" fmla="*/ 11053 w 34353"/>
                <a:gd name="connsiteY2" fmla="*/ 6919 h 30719"/>
                <a:gd name="connsiteX3" fmla="*/ 22794 w 34353"/>
                <a:gd name="connsiteY3" fmla="*/ 5580 h 30719"/>
                <a:gd name="connsiteX4" fmla="*/ 27773 w 34353"/>
                <a:gd name="connsiteY4" fmla="*/ 8289 h 30719"/>
                <a:gd name="connsiteX5" fmla="*/ 31741 w 34353"/>
                <a:gd name="connsiteY5" fmla="*/ 11922 h 30719"/>
                <a:gd name="connsiteX6" fmla="*/ 33956 w 34353"/>
                <a:gd name="connsiteY6" fmla="*/ 21077 h 30719"/>
                <a:gd name="connsiteX7" fmla="*/ 27659 w 34353"/>
                <a:gd name="connsiteY7" fmla="*/ 23097 h 30719"/>
                <a:gd name="connsiteX8" fmla="*/ 20490 w 34353"/>
                <a:gd name="connsiteY8" fmla="*/ 28206 h 30719"/>
                <a:gd name="connsiteX9" fmla="*/ 16483 w 34353"/>
                <a:gd name="connsiteY9" fmla="*/ 30435 h 30719"/>
                <a:gd name="connsiteX10" fmla="*/ 13502 w 34353"/>
                <a:gd name="connsiteY10" fmla="*/ 25565 h 30719"/>
                <a:gd name="connsiteX11" fmla="*/ 5209 w 34353"/>
                <a:gd name="connsiteY11" fmla="*/ 25917 h 30719"/>
                <a:gd name="connsiteX12" fmla="*/ 5241 w 34353"/>
                <a:gd name="connsiteY12" fmla="*/ 14473 h 30719"/>
                <a:gd name="connsiteX0" fmla="*/ 5230 w 34353"/>
                <a:gd name="connsiteY0" fmla="*/ 14526 h 30719"/>
                <a:gd name="connsiteX1" fmla="*/ 5243 w 34353"/>
                <a:gd name="connsiteY1" fmla="*/ 14359 h 30719"/>
                <a:gd name="connsiteX0" fmla="*/ 5241 w 34353"/>
                <a:gd name="connsiteY0" fmla="*/ 14473 h 30719"/>
                <a:gd name="connsiteX1" fmla="*/ 11053 w 34353"/>
                <a:gd name="connsiteY1" fmla="*/ 6919 h 30719"/>
                <a:gd name="connsiteX2" fmla="*/ 22794 w 34353"/>
                <a:gd name="connsiteY2" fmla="*/ 5580 h 30719"/>
                <a:gd name="connsiteX3" fmla="*/ 27773 w 34353"/>
                <a:gd name="connsiteY3" fmla="*/ 8289 h 30719"/>
                <a:gd name="connsiteX4" fmla="*/ 31741 w 34353"/>
                <a:gd name="connsiteY4" fmla="*/ 11922 h 30719"/>
                <a:gd name="connsiteX5" fmla="*/ 33956 w 34353"/>
                <a:gd name="connsiteY5" fmla="*/ 21077 h 30719"/>
                <a:gd name="connsiteX6" fmla="*/ 27659 w 34353"/>
                <a:gd name="connsiteY6" fmla="*/ 23097 h 30719"/>
                <a:gd name="connsiteX7" fmla="*/ 20490 w 34353"/>
                <a:gd name="connsiteY7" fmla="*/ 28206 h 30719"/>
                <a:gd name="connsiteX8" fmla="*/ 16483 w 34353"/>
                <a:gd name="connsiteY8" fmla="*/ 30435 h 30719"/>
                <a:gd name="connsiteX9" fmla="*/ 13502 w 34353"/>
                <a:gd name="connsiteY9" fmla="*/ 25565 h 30719"/>
                <a:gd name="connsiteX10" fmla="*/ 5209 w 34353"/>
                <a:gd name="connsiteY10" fmla="*/ 25917 h 30719"/>
                <a:gd name="connsiteX11" fmla="*/ 5241 w 34353"/>
                <a:gd name="connsiteY11" fmla="*/ 14473 h 30719"/>
                <a:gd name="connsiteX0" fmla="*/ 5230 w 34353"/>
                <a:gd name="connsiteY0" fmla="*/ 14526 h 30719"/>
                <a:gd name="connsiteX1" fmla="*/ 5243 w 34353"/>
                <a:gd name="connsiteY1" fmla="*/ 14359 h 30719"/>
                <a:gd name="connsiteX0" fmla="*/ 5241 w 34165"/>
                <a:gd name="connsiteY0" fmla="*/ 14473 h 30719"/>
                <a:gd name="connsiteX1" fmla="*/ 11053 w 34165"/>
                <a:gd name="connsiteY1" fmla="*/ 6919 h 30719"/>
                <a:gd name="connsiteX2" fmla="*/ 22794 w 34165"/>
                <a:gd name="connsiteY2" fmla="*/ 5580 h 30719"/>
                <a:gd name="connsiteX3" fmla="*/ 31741 w 34165"/>
                <a:gd name="connsiteY3" fmla="*/ 11922 h 30719"/>
                <a:gd name="connsiteX4" fmla="*/ 33956 w 34165"/>
                <a:gd name="connsiteY4" fmla="*/ 21077 h 30719"/>
                <a:gd name="connsiteX5" fmla="*/ 27659 w 34165"/>
                <a:gd name="connsiteY5" fmla="*/ 23097 h 30719"/>
                <a:gd name="connsiteX6" fmla="*/ 20490 w 34165"/>
                <a:gd name="connsiteY6" fmla="*/ 28206 h 30719"/>
                <a:gd name="connsiteX7" fmla="*/ 16483 w 34165"/>
                <a:gd name="connsiteY7" fmla="*/ 30435 h 30719"/>
                <a:gd name="connsiteX8" fmla="*/ 13502 w 34165"/>
                <a:gd name="connsiteY8" fmla="*/ 25565 h 30719"/>
                <a:gd name="connsiteX9" fmla="*/ 5209 w 34165"/>
                <a:gd name="connsiteY9" fmla="*/ 25917 h 30719"/>
                <a:gd name="connsiteX10" fmla="*/ 5241 w 34165"/>
                <a:gd name="connsiteY10" fmla="*/ 14473 h 30719"/>
                <a:gd name="connsiteX0" fmla="*/ 5230 w 34165"/>
                <a:gd name="connsiteY0" fmla="*/ 14526 h 30719"/>
                <a:gd name="connsiteX1" fmla="*/ 5243 w 34165"/>
                <a:gd name="connsiteY1" fmla="*/ 14359 h 30719"/>
                <a:gd name="connsiteX0" fmla="*/ 5241 w 33956"/>
                <a:gd name="connsiteY0" fmla="*/ 14473 h 30719"/>
                <a:gd name="connsiteX1" fmla="*/ 11053 w 33956"/>
                <a:gd name="connsiteY1" fmla="*/ 6919 h 30719"/>
                <a:gd name="connsiteX2" fmla="*/ 22794 w 33956"/>
                <a:gd name="connsiteY2" fmla="*/ 5580 h 30719"/>
                <a:gd name="connsiteX3" fmla="*/ 33956 w 33956"/>
                <a:gd name="connsiteY3" fmla="*/ 21077 h 30719"/>
                <a:gd name="connsiteX4" fmla="*/ 27659 w 33956"/>
                <a:gd name="connsiteY4" fmla="*/ 23097 h 30719"/>
                <a:gd name="connsiteX5" fmla="*/ 20490 w 33956"/>
                <a:gd name="connsiteY5" fmla="*/ 28206 h 30719"/>
                <a:gd name="connsiteX6" fmla="*/ 16483 w 33956"/>
                <a:gd name="connsiteY6" fmla="*/ 30435 h 30719"/>
                <a:gd name="connsiteX7" fmla="*/ 13502 w 33956"/>
                <a:gd name="connsiteY7" fmla="*/ 25565 h 30719"/>
                <a:gd name="connsiteX8" fmla="*/ 5209 w 33956"/>
                <a:gd name="connsiteY8" fmla="*/ 25917 h 30719"/>
                <a:gd name="connsiteX9" fmla="*/ 5241 w 33956"/>
                <a:gd name="connsiteY9" fmla="*/ 14473 h 30719"/>
                <a:gd name="connsiteX0" fmla="*/ 5230 w 33956"/>
                <a:gd name="connsiteY0" fmla="*/ 14526 h 30719"/>
                <a:gd name="connsiteX1" fmla="*/ 5243 w 33956"/>
                <a:gd name="connsiteY1" fmla="*/ 14359 h 30719"/>
                <a:gd name="connsiteX0" fmla="*/ 5241 w 29503"/>
                <a:gd name="connsiteY0" fmla="*/ 14473 h 30719"/>
                <a:gd name="connsiteX1" fmla="*/ 11053 w 29503"/>
                <a:gd name="connsiteY1" fmla="*/ 6919 h 30719"/>
                <a:gd name="connsiteX2" fmla="*/ 22794 w 29503"/>
                <a:gd name="connsiteY2" fmla="*/ 5580 h 30719"/>
                <a:gd name="connsiteX3" fmla="*/ 28774 w 29503"/>
                <a:gd name="connsiteY3" fmla="*/ 11708 h 30719"/>
                <a:gd name="connsiteX4" fmla="*/ 27659 w 29503"/>
                <a:gd name="connsiteY4" fmla="*/ 23097 h 30719"/>
                <a:gd name="connsiteX5" fmla="*/ 20490 w 29503"/>
                <a:gd name="connsiteY5" fmla="*/ 28206 h 30719"/>
                <a:gd name="connsiteX6" fmla="*/ 16483 w 29503"/>
                <a:gd name="connsiteY6" fmla="*/ 30435 h 30719"/>
                <a:gd name="connsiteX7" fmla="*/ 13502 w 29503"/>
                <a:gd name="connsiteY7" fmla="*/ 25565 h 30719"/>
                <a:gd name="connsiteX8" fmla="*/ 5209 w 29503"/>
                <a:gd name="connsiteY8" fmla="*/ 25917 h 30719"/>
                <a:gd name="connsiteX9" fmla="*/ 5241 w 29503"/>
                <a:gd name="connsiteY9" fmla="*/ 14473 h 30719"/>
                <a:gd name="connsiteX0" fmla="*/ 5230 w 29503"/>
                <a:gd name="connsiteY0" fmla="*/ 14526 h 30719"/>
                <a:gd name="connsiteX1" fmla="*/ 5243 w 29503"/>
                <a:gd name="connsiteY1" fmla="*/ 14359 h 30719"/>
                <a:gd name="connsiteX0" fmla="*/ 5241 w 29503"/>
                <a:gd name="connsiteY0" fmla="*/ 14473 h 30719"/>
                <a:gd name="connsiteX1" fmla="*/ 11053 w 29503"/>
                <a:gd name="connsiteY1" fmla="*/ 6919 h 30719"/>
                <a:gd name="connsiteX2" fmla="*/ 22794 w 29503"/>
                <a:gd name="connsiteY2" fmla="*/ 5580 h 30719"/>
                <a:gd name="connsiteX3" fmla="*/ 28774 w 29503"/>
                <a:gd name="connsiteY3" fmla="*/ 11708 h 30719"/>
                <a:gd name="connsiteX4" fmla="*/ 27659 w 29503"/>
                <a:gd name="connsiteY4" fmla="*/ 23097 h 30719"/>
                <a:gd name="connsiteX5" fmla="*/ 20490 w 29503"/>
                <a:gd name="connsiteY5" fmla="*/ 28206 h 30719"/>
                <a:gd name="connsiteX6" fmla="*/ 16483 w 29503"/>
                <a:gd name="connsiteY6" fmla="*/ 30435 h 30719"/>
                <a:gd name="connsiteX7" fmla="*/ 13502 w 29503"/>
                <a:gd name="connsiteY7" fmla="*/ 25565 h 30719"/>
                <a:gd name="connsiteX8" fmla="*/ 5209 w 29503"/>
                <a:gd name="connsiteY8" fmla="*/ 25917 h 30719"/>
                <a:gd name="connsiteX9" fmla="*/ 5241 w 29503"/>
                <a:gd name="connsiteY9" fmla="*/ 14473 h 30719"/>
                <a:gd name="connsiteX0" fmla="*/ 5230 w 29503"/>
                <a:gd name="connsiteY0" fmla="*/ 14526 h 30719"/>
                <a:gd name="connsiteX1" fmla="*/ 5243 w 29503"/>
                <a:gd name="connsiteY1" fmla="*/ 14359 h 30719"/>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95"/>
                <a:gd name="connsiteX1" fmla="*/ 11053 w 29503"/>
                <a:gd name="connsiteY1" fmla="*/ 6919 h 30495"/>
                <a:gd name="connsiteX2" fmla="*/ 22794 w 29503"/>
                <a:gd name="connsiteY2" fmla="*/ 5580 h 30495"/>
                <a:gd name="connsiteX3" fmla="*/ 28774 w 29503"/>
                <a:gd name="connsiteY3" fmla="*/ 11708 h 30495"/>
                <a:gd name="connsiteX4" fmla="*/ 27659 w 29503"/>
                <a:gd name="connsiteY4" fmla="*/ 23097 h 30495"/>
                <a:gd name="connsiteX5" fmla="*/ 16483 w 29503"/>
                <a:gd name="connsiteY5" fmla="*/ 30435 h 30495"/>
                <a:gd name="connsiteX6" fmla="*/ 5209 w 29503"/>
                <a:gd name="connsiteY6" fmla="*/ 25917 h 30495"/>
                <a:gd name="connsiteX7" fmla="*/ 5241 w 29503"/>
                <a:gd name="connsiteY7" fmla="*/ 14473 h 30495"/>
                <a:gd name="connsiteX0" fmla="*/ 5230 w 29503"/>
                <a:gd name="connsiteY0" fmla="*/ 14526 h 30495"/>
                <a:gd name="connsiteX1" fmla="*/ 5243 w 29503"/>
                <a:gd name="connsiteY1" fmla="*/ 14359 h 30495"/>
                <a:gd name="connsiteX0" fmla="*/ 5241 w 29503"/>
                <a:gd name="connsiteY0" fmla="*/ 14473 h 26416"/>
                <a:gd name="connsiteX1" fmla="*/ 11053 w 29503"/>
                <a:gd name="connsiteY1" fmla="*/ 6919 h 26416"/>
                <a:gd name="connsiteX2" fmla="*/ 22794 w 29503"/>
                <a:gd name="connsiteY2" fmla="*/ 5580 h 26416"/>
                <a:gd name="connsiteX3" fmla="*/ 28774 w 29503"/>
                <a:gd name="connsiteY3" fmla="*/ 11708 h 26416"/>
                <a:gd name="connsiteX4" fmla="*/ 27659 w 29503"/>
                <a:gd name="connsiteY4" fmla="*/ 23097 h 26416"/>
                <a:gd name="connsiteX5" fmla="*/ 5209 w 29503"/>
                <a:gd name="connsiteY5" fmla="*/ 25917 h 26416"/>
                <a:gd name="connsiteX6" fmla="*/ 5241 w 29503"/>
                <a:gd name="connsiteY6" fmla="*/ 14473 h 26416"/>
                <a:gd name="connsiteX0" fmla="*/ 5230 w 29503"/>
                <a:gd name="connsiteY0" fmla="*/ 14526 h 26416"/>
                <a:gd name="connsiteX1" fmla="*/ 5243 w 29503"/>
                <a:gd name="connsiteY1" fmla="*/ 14359 h 26416"/>
                <a:gd name="connsiteX0" fmla="*/ 5241 w 29012"/>
                <a:gd name="connsiteY0" fmla="*/ 14473 h 57550"/>
                <a:gd name="connsiteX1" fmla="*/ 11053 w 29012"/>
                <a:gd name="connsiteY1" fmla="*/ 6919 h 57550"/>
                <a:gd name="connsiteX2" fmla="*/ 22794 w 29012"/>
                <a:gd name="connsiteY2" fmla="*/ 5580 h 57550"/>
                <a:gd name="connsiteX3" fmla="*/ 28774 w 29012"/>
                <a:gd name="connsiteY3" fmla="*/ 11708 h 57550"/>
                <a:gd name="connsiteX4" fmla="*/ 15747 w 29012"/>
                <a:gd name="connsiteY4" fmla="*/ 57379 h 57550"/>
                <a:gd name="connsiteX5" fmla="*/ 5209 w 29012"/>
                <a:gd name="connsiteY5" fmla="*/ 25917 h 57550"/>
                <a:gd name="connsiteX6" fmla="*/ 5241 w 29012"/>
                <a:gd name="connsiteY6" fmla="*/ 14473 h 57550"/>
                <a:gd name="connsiteX0" fmla="*/ 5230 w 29012"/>
                <a:gd name="connsiteY0" fmla="*/ 14526 h 57550"/>
                <a:gd name="connsiteX1" fmla="*/ 5243 w 29012"/>
                <a:gd name="connsiteY1" fmla="*/ 14359 h 57550"/>
                <a:gd name="connsiteX0" fmla="*/ 5241 w 29012"/>
                <a:gd name="connsiteY0" fmla="*/ 14473 h 57550"/>
                <a:gd name="connsiteX1" fmla="*/ 11053 w 29012"/>
                <a:gd name="connsiteY1" fmla="*/ 6919 h 57550"/>
                <a:gd name="connsiteX2" fmla="*/ 22794 w 29012"/>
                <a:gd name="connsiteY2" fmla="*/ 5580 h 57550"/>
                <a:gd name="connsiteX3" fmla="*/ 28774 w 29012"/>
                <a:gd name="connsiteY3" fmla="*/ 11708 h 57550"/>
                <a:gd name="connsiteX4" fmla="*/ 15747 w 29012"/>
                <a:gd name="connsiteY4" fmla="*/ 57379 h 57550"/>
                <a:gd name="connsiteX5" fmla="*/ 5209 w 29012"/>
                <a:gd name="connsiteY5" fmla="*/ 25917 h 57550"/>
                <a:gd name="connsiteX6" fmla="*/ 5241 w 29012"/>
                <a:gd name="connsiteY6" fmla="*/ 14473 h 57550"/>
                <a:gd name="connsiteX0" fmla="*/ 5230 w 29012"/>
                <a:gd name="connsiteY0" fmla="*/ 14526 h 57550"/>
                <a:gd name="connsiteX1" fmla="*/ 5243 w 29012"/>
                <a:gd name="connsiteY1" fmla="*/ 14359 h 57550"/>
                <a:gd name="connsiteX0" fmla="*/ 15314 w 39085"/>
                <a:gd name="connsiteY0" fmla="*/ 14473 h 57964"/>
                <a:gd name="connsiteX1" fmla="*/ 21126 w 39085"/>
                <a:gd name="connsiteY1" fmla="*/ 6919 h 57964"/>
                <a:gd name="connsiteX2" fmla="*/ 32867 w 39085"/>
                <a:gd name="connsiteY2" fmla="*/ 5580 h 57964"/>
                <a:gd name="connsiteX3" fmla="*/ 38847 w 39085"/>
                <a:gd name="connsiteY3" fmla="*/ 11708 h 57964"/>
                <a:gd name="connsiteX4" fmla="*/ 25820 w 39085"/>
                <a:gd name="connsiteY4" fmla="*/ 57379 h 57964"/>
                <a:gd name="connsiteX5" fmla="*/ 2476 w 39085"/>
                <a:gd name="connsiteY5" fmla="*/ 57218 h 57964"/>
                <a:gd name="connsiteX6" fmla="*/ 15314 w 39085"/>
                <a:gd name="connsiteY6" fmla="*/ 14473 h 57964"/>
                <a:gd name="connsiteX0" fmla="*/ 15303 w 39085"/>
                <a:gd name="connsiteY0" fmla="*/ 14526 h 57964"/>
                <a:gd name="connsiteX1" fmla="*/ 15316 w 39085"/>
                <a:gd name="connsiteY1" fmla="*/ 14359 h 57964"/>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218 h 57550"/>
                <a:gd name="connsiteX6" fmla="*/ 15314 w 39085"/>
                <a:gd name="connsiteY6" fmla="*/ 14473 h 57550"/>
                <a:gd name="connsiteX0" fmla="*/ 15303 w 39085"/>
                <a:gd name="connsiteY0" fmla="*/ 14526 h 57550"/>
                <a:gd name="connsiteX1" fmla="*/ 15316 w 39085"/>
                <a:gd name="connsiteY1" fmla="*/ 14359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15303 w 39085"/>
                <a:gd name="connsiteY0" fmla="*/ 14526 h 57550"/>
                <a:gd name="connsiteX1" fmla="*/ 15316 w 39085"/>
                <a:gd name="connsiteY1" fmla="*/ 14359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15303 w 39085"/>
                <a:gd name="connsiteY0" fmla="*/ 14526 h 57550"/>
                <a:gd name="connsiteX1" fmla="*/ 13529 w 39085"/>
                <a:gd name="connsiteY1" fmla="*/ 11165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2378 w 39085"/>
                <a:gd name="connsiteY0" fmla="*/ 39226 h 57550"/>
                <a:gd name="connsiteX1" fmla="*/ 13529 w 39085"/>
                <a:gd name="connsiteY1" fmla="*/ 11165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2378 w 39085"/>
                <a:gd name="connsiteY0" fmla="*/ 39226 h 57550"/>
                <a:gd name="connsiteX1" fmla="*/ 13529 w 39085"/>
                <a:gd name="connsiteY1" fmla="*/ 11165 h 57550"/>
                <a:gd name="connsiteX0" fmla="*/ 4408 w 42474"/>
                <a:gd name="connsiteY0" fmla="*/ 36618 h 57550"/>
                <a:gd name="connsiteX1" fmla="*/ 24515 w 42474"/>
                <a:gd name="connsiteY1" fmla="*/ 6919 h 57550"/>
                <a:gd name="connsiteX2" fmla="*/ 36256 w 42474"/>
                <a:gd name="connsiteY2" fmla="*/ 5580 h 57550"/>
                <a:gd name="connsiteX3" fmla="*/ 42236 w 42474"/>
                <a:gd name="connsiteY3" fmla="*/ 11708 h 57550"/>
                <a:gd name="connsiteX4" fmla="*/ 29209 w 42474"/>
                <a:gd name="connsiteY4" fmla="*/ 57379 h 57550"/>
                <a:gd name="connsiteX5" fmla="*/ 5865 w 42474"/>
                <a:gd name="connsiteY5" fmla="*/ 57537 h 57550"/>
                <a:gd name="connsiteX6" fmla="*/ 4408 w 42474"/>
                <a:gd name="connsiteY6" fmla="*/ 36618 h 57550"/>
                <a:gd name="connsiteX0" fmla="*/ 5767 w 42474"/>
                <a:gd name="connsiteY0" fmla="*/ 39226 h 57550"/>
                <a:gd name="connsiteX1" fmla="*/ 16918 w 42474"/>
                <a:gd name="connsiteY1" fmla="*/ 11165 h 57550"/>
                <a:gd name="connsiteX0" fmla="*/ 4408 w 42474"/>
                <a:gd name="connsiteY0" fmla="*/ 36618 h 57550"/>
                <a:gd name="connsiteX1" fmla="*/ 24515 w 42474"/>
                <a:gd name="connsiteY1" fmla="*/ 6919 h 57550"/>
                <a:gd name="connsiteX2" fmla="*/ 36256 w 42474"/>
                <a:gd name="connsiteY2" fmla="*/ 5580 h 57550"/>
                <a:gd name="connsiteX3" fmla="*/ 42236 w 42474"/>
                <a:gd name="connsiteY3" fmla="*/ 11708 h 57550"/>
                <a:gd name="connsiteX4" fmla="*/ 29209 w 42474"/>
                <a:gd name="connsiteY4" fmla="*/ 57379 h 57550"/>
                <a:gd name="connsiteX5" fmla="*/ 5865 w 42474"/>
                <a:gd name="connsiteY5" fmla="*/ 57537 h 57550"/>
                <a:gd name="connsiteX6" fmla="*/ 4408 w 42474"/>
                <a:gd name="connsiteY6" fmla="*/ 36618 h 57550"/>
                <a:gd name="connsiteX0" fmla="*/ 5767 w 42474"/>
                <a:gd name="connsiteY0" fmla="*/ 39226 h 57550"/>
                <a:gd name="connsiteX1" fmla="*/ 5601 w 42474"/>
                <a:gd name="connsiteY1" fmla="*/ 38953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5185 w 41892"/>
                <a:gd name="connsiteY0" fmla="*/ 39226 h 57550"/>
                <a:gd name="connsiteX1" fmla="*/ 5019 w 41892"/>
                <a:gd name="connsiteY1" fmla="*/ 38953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5185 w 41892"/>
                <a:gd name="connsiteY0" fmla="*/ 39226 h 57550"/>
                <a:gd name="connsiteX1" fmla="*/ 9129 w 41892"/>
                <a:gd name="connsiteY1" fmla="*/ 41402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4113 w 41892"/>
                <a:gd name="connsiteY0" fmla="*/ 42526 h 57550"/>
                <a:gd name="connsiteX1" fmla="*/ 9129 w 41892"/>
                <a:gd name="connsiteY1" fmla="*/ 41402 h 57550"/>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062 w 41818"/>
                <a:gd name="connsiteY0" fmla="*/ 35138 h 53728"/>
                <a:gd name="connsiteX1" fmla="*/ 20881 w 41818"/>
                <a:gd name="connsiteY1" fmla="*/ 27797 h 53728"/>
                <a:gd name="connsiteX2" fmla="*/ 35600 w 41818"/>
                <a:gd name="connsiteY2" fmla="*/ 1758 h 53728"/>
                <a:gd name="connsiteX3" fmla="*/ 41580 w 41818"/>
                <a:gd name="connsiteY3" fmla="*/ 7886 h 53728"/>
                <a:gd name="connsiteX4" fmla="*/ 28553 w 41818"/>
                <a:gd name="connsiteY4" fmla="*/ 53557 h 53728"/>
                <a:gd name="connsiteX5" fmla="*/ 5209 w 41818"/>
                <a:gd name="connsiteY5" fmla="*/ 53715 h 53728"/>
                <a:gd name="connsiteX6" fmla="*/ 5062 w 41818"/>
                <a:gd name="connsiteY6" fmla="*/ 35138 h 53728"/>
                <a:gd name="connsiteX0" fmla="*/ 4039 w 41818"/>
                <a:gd name="connsiteY0" fmla="*/ 38704 h 53728"/>
                <a:gd name="connsiteX1" fmla="*/ 9055 w 41818"/>
                <a:gd name="connsiteY1" fmla="*/ 37580 h 53728"/>
                <a:gd name="connsiteX0" fmla="*/ 5308 w 42064"/>
                <a:gd name="connsiteY0" fmla="*/ 35138 h 53728"/>
                <a:gd name="connsiteX1" fmla="*/ 21127 w 42064"/>
                <a:gd name="connsiteY1" fmla="*/ 27797 h 53728"/>
                <a:gd name="connsiteX2" fmla="*/ 35846 w 42064"/>
                <a:gd name="connsiteY2" fmla="*/ 1758 h 53728"/>
                <a:gd name="connsiteX3" fmla="*/ 41826 w 42064"/>
                <a:gd name="connsiteY3" fmla="*/ 7886 h 53728"/>
                <a:gd name="connsiteX4" fmla="*/ 28799 w 42064"/>
                <a:gd name="connsiteY4" fmla="*/ 53557 h 53728"/>
                <a:gd name="connsiteX5" fmla="*/ 5455 w 42064"/>
                <a:gd name="connsiteY5" fmla="*/ 53715 h 53728"/>
                <a:gd name="connsiteX6" fmla="*/ 5308 w 42064"/>
                <a:gd name="connsiteY6" fmla="*/ 35138 h 53728"/>
                <a:gd name="connsiteX0" fmla="*/ 4285 w 42064"/>
                <a:gd name="connsiteY0" fmla="*/ 38704 h 53728"/>
                <a:gd name="connsiteX1" fmla="*/ 9301 w 42064"/>
                <a:gd name="connsiteY1" fmla="*/ 37580 h 53728"/>
                <a:gd name="connsiteX0" fmla="*/ 5289 w 42045"/>
                <a:gd name="connsiteY0" fmla="*/ 35138 h 53728"/>
                <a:gd name="connsiteX1" fmla="*/ 21108 w 42045"/>
                <a:gd name="connsiteY1" fmla="*/ 27797 h 53728"/>
                <a:gd name="connsiteX2" fmla="*/ 35827 w 42045"/>
                <a:gd name="connsiteY2" fmla="*/ 1758 h 53728"/>
                <a:gd name="connsiteX3" fmla="*/ 41807 w 42045"/>
                <a:gd name="connsiteY3" fmla="*/ 7886 h 53728"/>
                <a:gd name="connsiteX4" fmla="*/ 28780 w 42045"/>
                <a:gd name="connsiteY4" fmla="*/ 53557 h 53728"/>
                <a:gd name="connsiteX5" fmla="*/ 5436 w 42045"/>
                <a:gd name="connsiteY5" fmla="*/ 53715 h 53728"/>
                <a:gd name="connsiteX6" fmla="*/ 5289 w 42045"/>
                <a:gd name="connsiteY6" fmla="*/ 35138 h 53728"/>
                <a:gd name="connsiteX0" fmla="*/ 4266 w 42045"/>
                <a:gd name="connsiteY0" fmla="*/ 38704 h 53728"/>
                <a:gd name="connsiteX1" fmla="*/ 9282 w 42045"/>
                <a:gd name="connsiteY1" fmla="*/ 37580 h 53728"/>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32876"/>
                <a:gd name="connsiteY0" fmla="*/ 15887 h 34921"/>
                <a:gd name="connsiteX1" fmla="*/ 21108 w 32876"/>
                <a:gd name="connsiteY1" fmla="*/ 8546 h 34921"/>
                <a:gd name="connsiteX2" fmla="*/ 28501 w 32876"/>
                <a:gd name="connsiteY2" fmla="*/ 17854 h 34921"/>
                <a:gd name="connsiteX3" fmla="*/ 32873 w 32876"/>
                <a:gd name="connsiteY3" fmla="*/ 25153 h 34921"/>
                <a:gd name="connsiteX4" fmla="*/ 28780 w 32876"/>
                <a:gd name="connsiteY4" fmla="*/ 34306 h 34921"/>
                <a:gd name="connsiteX5" fmla="*/ 5436 w 32876"/>
                <a:gd name="connsiteY5" fmla="*/ 34464 h 34921"/>
                <a:gd name="connsiteX6" fmla="*/ 5289 w 32876"/>
                <a:gd name="connsiteY6" fmla="*/ 15887 h 34921"/>
                <a:gd name="connsiteX0" fmla="*/ 4266 w 32876"/>
                <a:gd name="connsiteY0" fmla="*/ 19453 h 34921"/>
                <a:gd name="connsiteX1" fmla="*/ 9282 w 32876"/>
                <a:gd name="connsiteY1" fmla="*/ 18329 h 34921"/>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0718"/>
                <a:gd name="connsiteY0" fmla="*/ 15887 h 34469"/>
                <a:gd name="connsiteX1" fmla="*/ 21108 w 30718"/>
                <a:gd name="connsiteY1" fmla="*/ 8546 h 34469"/>
                <a:gd name="connsiteX2" fmla="*/ 28501 w 30718"/>
                <a:gd name="connsiteY2" fmla="*/ 17854 h 34469"/>
                <a:gd name="connsiteX3" fmla="*/ 28780 w 30718"/>
                <a:gd name="connsiteY3" fmla="*/ 34306 h 34469"/>
                <a:gd name="connsiteX4" fmla="*/ 5436 w 30718"/>
                <a:gd name="connsiteY4" fmla="*/ 34464 h 34469"/>
                <a:gd name="connsiteX5" fmla="*/ 5289 w 30718"/>
                <a:gd name="connsiteY5" fmla="*/ 15887 h 34469"/>
                <a:gd name="connsiteX0" fmla="*/ 4266 w 30718"/>
                <a:gd name="connsiteY0" fmla="*/ 19453 h 34469"/>
                <a:gd name="connsiteX1" fmla="*/ 9282 w 30718"/>
                <a:gd name="connsiteY1" fmla="*/ 18329 h 34469"/>
                <a:gd name="connsiteX0" fmla="*/ 5289 w 32737"/>
                <a:gd name="connsiteY0" fmla="*/ 15887 h 34469"/>
                <a:gd name="connsiteX1" fmla="*/ 21108 w 32737"/>
                <a:gd name="connsiteY1" fmla="*/ 8546 h 34469"/>
                <a:gd name="connsiteX2" fmla="*/ 28501 w 32737"/>
                <a:gd name="connsiteY2" fmla="*/ 17854 h 34469"/>
                <a:gd name="connsiteX3" fmla="*/ 28780 w 32737"/>
                <a:gd name="connsiteY3" fmla="*/ 34306 h 34469"/>
                <a:gd name="connsiteX4" fmla="*/ 5436 w 32737"/>
                <a:gd name="connsiteY4" fmla="*/ 34464 h 34469"/>
                <a:gd name="connsiteX5" fmla="*/ 5289 w 32737"/>
                <a:gd name="connsiteY5" fmla="*/ 15887 h 34469"/>
                <a:gd name="connsiteX0" fmla="*/ 4266 w 32737"/>
                <a:gd name="connsiteY0" fmla="*/ 19453 h 34469"/>
                <a:gd name="connsiteX1" fmla="*/ 9282 w 32737"/>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9282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8567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8567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5649 w 32876"/>
                <a:gd name="connsiteY1" fmla="*/ 16945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5279 w 32876"/>
                <a:gd name="connsiteY0" fmla="*/ 16046 h 34469"/>
                <a:gd name="connsiteX1" fmla="*/ 5649 w 32876"/>
                <a:gd name="connsiteY1" fmla="*/ 16945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803 w 32876"/>
                <a:gd name="connsiteY0" fmla="*/ 18388 h 34469"/>
                <a:gd name="connsiteX1" fmla="*/ 5649 w 32876"/>
                <a:gd name="connsiteY1" fmla="*/ 16945 h 34469"/>
                <a:gd name="connsiteX0" fmla="*/ 5806 w 33393"/>
                <a:gd name="connsiteY0" fmla="*/ 15887 h 34470"/>
                <a:gd name="connsiteX1" fmla="*/ 21625 w 33393"/>
                <a:gd name="connsiteY1" fmla="*/ 8546 h 34470"/>
                <a:gd name="connsiteX2" fmla="*/ 29018 w 33393"/>
                <a:gd name="connsiteY2" fmla="*/ 17854 h 34470"/>
                <a:gd name="connsiteX3" fmla="*/ 29297 w 33393"/>
                <a:gd name="connsiteY3" fmla="*/ 34306 h 34470"/>
                <a:gd name="connsiteX4" fmla="*/ 5953 w 33393"/>
                <a:gd name="connsiteY4" fmla="*/ 34464 h 34470"/>
                <a:gd name="connsiteX5" fmla="*/ 5806 w 33393"/>
                <a:gd name="connsiteY5" fmla="*/ 15887 h 34470"/>
                <a:gd name="connsiteX0" fmla="*/ 5320 w 33393"/>
                <a:gd name="connsiteY0" fmla="*/ 18388 h 34470"/>
                <a:gd name="connsiteX1" fmla="*/ 6166 w 33393"/>
                <a:gd name="connsiteY1" fmla="*/ 16945 h 34470"/>
                <a:gd name="connsiteX0" fmla="*/ 5772 w 33419"/>
                <a:gd name="connsiteY0" fmla="*/ 16160 h 34317"/>
                <a:gd name="connsiteX1" fmla="*/ 21651 w 33419"/>
                <a:gd name="connsiteY1" fmla="*/ 8393 h 34317"/>
                <a:gd name="connsiteX2" fmla="*/ 29044 w 33419"/>
                <a:gd name="connsiteY2" fmla="*/ 17701 h 34317"/>
                <a:gd name="connsiteX3" fmla="*/ 29323 w 33419"/>
                <a:gd name="connsiteY3" fmla="*/ 34153 h 34317"/>
                <a:gd name="connsiteX4" fmla="*/ 5979 w 33419"/>
                <a:gd name="connsiteY4" fmla="*/ 34311 h 34317"/>
                <a:gd name="connsiteX5" fmla="*/ 5772 w 33419"/>
                <a:gd name="connsiteY5" fmla="*/ 16160 h 34317"/>
                <a:gd name="connsiteX0" fmla="*/ 5346 w 33419"/>
                <a:gd name="connsiteY0" fmla="*/ 18235 h 34317"/>
                <a:gd name="connsiteX1" fmla="*/ 6192 w 33419"/>
                <a:gd name="connsiteY1" fmla="*/ 16792 h 34317"/>
                <a:gd name="connsiteX0" fmla="*/ 5793 w 33440"/>
                <a:gd name="connsiteY0" fmla="*/ 16160 h 34316"/>
                <a:gd name="connsiteX1" fmla="*/ 21672 w 33440"/>
                <a:gd name="connsiteY1" fmla="*/ 8393 h 34316"/>
                <a:gd name="connsiteX2" fmla="*/ 29065 w 33440"/>
                <a:gd name="connsiteY2" fmla="*/ 17701 h 34316"/>
                <a:gd name="connsiteX3" fmla="*/ 29344 w 33440"/>
                <a:gd name="connsiteY3" fmla="*/ 34153 h 34316"/>
                <a:gd name="connsiteX4" fmla="*/ 6000 w 33440"/>
                <a:gd name="connsiteY4" fmla="*/ 34311 h 34316"/>
                <a:gd name="connsiteX5" fmla="*/ 5793 w 33440"/>
                <a:gd name="connsiteY5" fmla="*/ 16160 h 34316"/>
                <a:gd name="connsiteX0" fmla="*/ 5367 w 33440"/>
                <a:gd name="connsiteY0" fmla="*/ 18235 h 34316"/>
                <a:gd name="connsiteX1" fmla="*/ 6213 w 33440"/>
                <a:gd name="connsiteY1" fmla="*/ 16792 h 34316"/>
                <a:gd name="connsiteX0" fmla="*/ 5817 w 33464"/>
                <a:gd name="connsiteY0" fmla="*/ 16160 h 34312"/>
                <a:gd name="connsiteX1" fmla="*/ 21696 w 33464"/>
                <a:gd name="connsiteY1" fmla="*/ 8393 h 34312"/>
                <a:gd name="connsiteX2" fmla="*/ 29089 w 33464"/>
                <a:gd name="connsiteY2" fmla="*/ 17701 h 34312"/>
                <a:gd name="connsiteX3" fmla="*/ 29368 w 33464"/>
                <a:gd name="connsiteY3" fmla="*/ 34153 h 34312"/>
                <a:gd name="connsiteX4" fmla="*/ 6024 w 33464"/>
                <a:gd name="connsiteY4" fmla="*/ 34311 h 34312"/>
                <a:gd name="connsiteX5" fmla="*/ 5817 w 33464"/>
                <a:gd name="connsiteY5" fmla="*/ 16160 h 34312"/>
                <a:gd name="connsiteX0" fmla="*/ 5391 w 33464"/>
                <a:gd name="connsiteY0" fmla="*/ 18235 h 34312"/>
                <a:gd name="connsiteX1" fmla="*/ 6237 w 33464"/>
                <a:gd name="connsiteY1" fmla="*/ 16792 h 34312"/>
                <a:gd name="connsiteX0" fmla="*/ 5817 w 33464"/>
                <a:gd name="connsiteY0" fmla="*/ 16160 h 34312"/>
                <a:gd name="connsiteX1" fmla="*/ 21696 w 33464"/>
                <a:gd name="connsiteY1" fmla="*/ 8393 h 34312"/>
                <a:gd name="connsiteX2" fmla="*/ 29089 w 33464"/>
                <a:gd name="connsiteY2" fmla="*/ 17701 h 34312"/>
                <a:gd name="connsiteX3" fmla="*/ 29368 w 33464"/>
                <a:gd name="connsiteY3" fmla="*/ 34153 h 34312"/>
                <a:gd name="connsiteX4" fmla="*/ 6024 w 33464"/>
                <a:gd name="connsiteY4" fmla="*/ 34311 h 34312"/>
                <a:gd name="connsiteX5" fmla="*/ 5817 w 33464"/>
                <a:gd name="connsiteY5" fmla="*/ 16160 h 34312"/>
                <a:gd name="connsiteX0" fmla="*/ 5391 w 33464"/>
                <a:gd name="connsiteY0" fmla="*/ 18235 h 34312"/>
                <a:gd name="connsiteX1" fmla="*/ 6237 w 33464"/>
                <a:gd name="connsiteY1" fmla="*/ 16792 h 34312"/>
                <a:gd name="connsiteX0" fmla="*/ 5817 w 33732"/>
                <a:gd name="connsiteY0" fmla="*/ 16160 h 34312"/>
                <a:gd name="connsiteX1" fmla="*/ 21696 w 33732"/>
                <a:gd name="connsiteY1" fmla="*/ 8393 h 34312"/>
                <a:gd name="connsiteX2" fmla="*/ 29089 w 33732"/>
                <a:gd name="connsiteY2" fmla="*/ 17701 h 34312"/>
                <a:gd name="connsiteX3" fmla="*/ 29368 w 33732"/>
                <a:gd name="connsiteY3" fmla="*/ 34153 h 34312"/>
                <a:gd name="connsiteX4" fmla="*/ 6024 w 33732"/>
                <a:gd name="connsiteY4" fmla="*/ 34311 h 34312"/>
                <a:gd name="connsiteX5" fmla="*/ 5817 w 33732"/>
                <a:gd name="connsiteY5" fmla="*/ 16160 h 34312"/>
                <a:gd name="connsiteX0" fmla="*/ 5391 w 33732"/>
                <a:gd name="connsiteY0" fmla="*/ 18235 h 34312"/>
                <a:gd name="connsiteX1" fmla="*/ 6237 w 33732"/>
                <a:gd name="connsiteY1" fmla="*/ 16792 h 34312"/>
                <a:gd name="connsiteX0" fmla="*/ 5817 w 33710"/>
                <a:gd name="connsiteY0" fmla="*/ 16160 h 34312"/>
                <a:gd name="connsiteX1" fmla="*/ 21696 w 33710"/>
                <a:gd name="connsiteY1" fmla="*/ 8393 h 34312"/>
                <a:gd name="connsiteX2" fmla="*/ 29089 w 33710"/>
                <a:gd name="connsiteY2" fmla="*/ 17701 h 34312"/>
                <a:gd name="connsiteX3" fmla="*/ 29368 w 33710"/>
                <a:gd name="connsiteY3" fmla="*/ 34153 h 34312"/>
                <a:gd name="connsiteX4" fmla="*/ 6024 w 33710"/>
                <a:gd name="connsiteY4" fmla="*/ 34311 h 34312"/>
                <a:gd name="connsiteX5" fmla="*/ 5817 w 33710"/>
                <a:gd name="connsiteY5" fmla="*/ 16160 h 34312"/>
                <a:gd name="connsiteX0" fmla="*/ 5391 w 33710"/>
                <a:gd name="connsiteY0" fmla="*/ 18235 h 34312"/>
                <a:gd name="connsiteX1" fmla="*/ 6237 w 33710"/>
                <a:gd name="connsiteY1" fmla="*/ 16792 h 34312"/>
                <a:gd name="connsiteX0" fmla="*/ 5817 w 33710"/>
                <a:gd name="connsiteY0" fmla="*/ 16160 h 34312"/>
                <a:gd name="connsiteX1" fmla="*/ 21696 w 33710"/>
                <a:gd name="connsiteY1" fmla="*/ 8393 h 34312"/>
                <a:gd name="connsiteX2" fmla="*/ 29089 w 33710"/>
                <a:gd name="connsiteY2" fmla="*/ 17701 h 34312"/>
                <a:gd name="connsiteX3" fmla="*/ 29368 w 33710"/>
                <a:gd name="connsiteY3" fmla="*/ 34153 h 34312"/>
                <a:gd name="connsiteX4" fmla="*/ 6024 w 33710"/>
                <a:gd name="connsiteY4" fmla="*/ 34311 h 34312"/>
                <a:gd name="connsiteX5" fmla="*/ 5817 w 33710"/>
                <a:gd name="connsiteY5" fmla="*/ 16160 h 34312"/>
                <a:gd name="connsiteX0" fmla="*/ 6106 w 33710"/>
                <a:gd name="connsiteY0" fmla="*/ 16638 h 34312"/>
                <a:gd name="connsiteX1" fmla="*/ 6237 w 33710"/>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Lst>
              <a:ahLst/>
              <a:cxnLst>
                <a:cxn ang="0">
                  <a:pos x="connsiteX0" y="connsiteY0"/>
                </a:cxn>
                <a:cxn ang="0">
                  <a:pos x="connsiteX1" y="connsiteY1"/>
                </a:cxn>
              </a:cxnLst>
              <a:rect l="l" t="t" r="r" b="b"/>
              <a:pathLst>
                <a:path w="33805" h="34312">
                  <a:moveTo>
                    <a:pt x="5817" y="16160"/>
                  </a:moveTo>
                  <a:cubicBezTo>
                    <a:pt x="5897" y="-1060"/>
                    <a:pt x="18414" y="-5882"/>
                    <a:pt x="21696" y="8393"/>
                  </a:cubicBezTo>
                  <a:cubicBezTo>
                    <a:pt x="25523" y="3639"/>
                    <a:pt x="30350" y="8908"/>
                    <a:pt x="29089" y="17701"/>
                  </a:cubicBezTo>
                  <a:cubicBezTo>
                    <a:pt x="36264" y="19332"/>
                    <a:pt x="34343" y="33939"/>
                    <a:pt x="29368" y="34153"/>
                  </a:cubicBezTo>
                  <a:lnTo>
                    <a:pt x="6024" y="34311"/>
                  </a:lnTo>
                  <a:cubicBezTo>
                    <a:pt x="-3125" y="34494"/>
                    <a:pt x="-750" y="15236"/>
                    <a:pt x="5817" y="16160"/>
                  </a:cubicBezTo>
                  <a:close/>
                </a:path>
                <a:path w="33805" h="34312" fill="none" extrusionOk="0">
                  <a:moveTo>
                    <a:pt x="6106" y="16638"/>
                  </a:moveTo>
                  <a:cubicBezTo>
                    <a:pt x="6048" y="16515"/>
                    <a:pt x="6505" y="17237"/>
                    <a:pt x="6237" y="16792"/>
                  </a:cubicBezTo>
                </a:path>
              </a:pathLst>
            </a:cu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endParaRPr kumimoji="0" lang="en-US" sz="6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endParaRP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8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rPr>
                <a:t>Distributed</a:t>
              </a:r>
              <a:r>
                <a:rPr kumimoji="0" lang="en-US" sz="800" b="1" i="0" u="none" strike="noStrike" kern="0" cap="none" spc="0" normalizeH="0" baseline="0" noProof="0" dirty="0">
                  <a:ln>
                    <a:noFill/>
                  </a:ln>
                  <a:solidFill>
                    <a:srgbClr val="1F497D"/>
                  </a:solidFill>
                  <a:effectLst/>
                  <a:uLnTx/>
                  <a:uFillTx/>
                </a:rPr>
                <a:t> </a:t>
              </a:r>
              <a:br>
                <a:rPr kumimoji="0" lang="en-US" sz="800" b="1" i="0" u="none" strike="noStrike" kern="0" cap="none" spc="0" normalizeH="0" baseline="0" noProof="0" dirty="0">
                  <a:ln>
                    <a:noFill/>
                  </a:ln>
                  <a:solidFill>
                    <a:srgbClr val="1F497D"/>
                  </a:solidFill>
                  <a:effectLst/>
                  <a:uLnTx/>
                  <a:uFillTx/>
                </a:rPr>
              </a:br>
              <a:r>
                <a:rPr kumimoji="0" lang="en-US" sz="800" b="1" i="0" u="none" strike="noStrike" kern="0" cap="none" spc="0" normalizeH="0" baseline="0" noProof="0" dirty="0">
                  <a:ln>
                    <a:noFill/>
                  </a:ln>
                  <a:solidFill>
                    <a:schemeClr val="bg1"/>
                  </a:solidFill>
                  <a:effectLst/>
                  <a:uLnTx/>
                  <a:uFillTx/>
                </a:rPr>
                <a:t>“</a:t>
              </a:r>
              <a:r>
                <a:rPr kumimoji="0" lang="en-US" sz="800" b="1" i="0" u="none" strike="noStrike" kern="0" cap="none" spc="0" normalizeH="0" baseline="0" noProof="0" dirty="0">
                  <a:ln>
                    <a:noFill/>
                  </a:ln>
                  <a:solidFill>
                    <a:prstClr val="white"/>
                  </a:solidFill>
                  <a:effectLst/>
                  <a:uLnTx/>
                  <a:uFillTx/>
                </a:rPr>
                <a:t>Data Center”</a:t>
              </a:r>
            </a:p>
          </p:txBody>
        </p:sp>
      </p:grpSp>
      <p:cxnSp>
        <p:nvCxnSpPr>
          <p:cNvPr id="441" name="Straight Connector 440"/>
          <p:cNvCxnSpPr/>
          <p:nvPr/>
        </p:nvCxnSpPr>
        <p:spPr>
          <a:xfrm>
            <a:off x="7306243" y="2343956"/>
            <a:ext cx="1090036" cy="7272"/>
          </a:xfrm>
          <a:prstGeom prst="line">
            <a:avLst/>
          </a:prstGeom>
          <a:ln w="123825" cmpd="dbl">
            <a:solidFill>
              <a:srgbClr val="7BC043"/>
            </a:solidFill>
            <a:prstDash val="sysDot"/>
          </a:ln>
          <a:effectLst/>
        </p:spPr>
        <p:style>
          <a:lnRef idx="2">
            <a:schemeClr val="accent3"/>
          </a:lnRef>
          <a:fillRef idx="0">
            <a:schemeClr val="accent3"/>
          </a:fillRef>
          <a:effectRef idx="1">
            <a:schemeClr val="accent3"/>
          </a:effectRef>
          <a:fontRef idx="minor">
            <a:schemeClr val="tx1"/>
          </a:fontRef>
        </p:style>
      </p:cxnSp>
      <p:cxnSp>
        <p:nvCxnSpPr>
          <p:cNvPr id="442" name="Straight Connector 441"/>
          <p:cNvCxnSpPr/>
          <p:nvPr/>
        </p:nvCxnSpPr>
        <p:spPr>
          <a:xfrm flipH="1">
            <a:off x="7006446" y="2732336"/>
            <a:ext cx="10290" cy="758537"/>
          </a:xfrm>
          <a:prstGeom prst="line">
            <a:avLst/>
          </a:prstGeom>
          <a:ln w="28575">
            <a:prstDash val="solid"/>
          </a:ln>
          <a:effectLst/>
        </p:spPr>
        <p:style>
          <a:lnRef idx="2">
            <a:schemeClr val="accent1"/>
          </a:lnRef>
          <a:fillRef idx="0">
            <a:schemeClr val="accent1"/>
          </a:fillRef>
          <a:effectRef idx="1">
            <a:schemeClr val="accent1"/>
          </a:effectRef>
          <a:fontRef idx="minor">
            <a:schemeClr val="tx1"/>
          </a:fontRef>
        </p:style>
      </p:cxnSp>
      <p:grpSp>
        <p:nvGrpSpPr>
          <p:cNvPr id="443" name="Group 442"/>
          <p:cNvGrpSpPr/>
          <p:nvPr/>
        </p:nvGrpSpPr>
        <p:grpSpPr>
          <a:xfrm>
            <a:off x="7799320" y="3459949"/>
            <a:ext cx="501899" cy="269523"/>
            <a:chOff x="-1457511" y="4307847"/>
            <a:chExt cx="3346532" cy="1797100"/>
          </a:xfrm>
          <a:effectLst>
            <a:outerShdw blurRad="50800" dist="38100" dir="2700000" algn="tl" rotWithShape="0">
              <a:prstClr val="black">
                <a:alpha val="40000"/>
              </a:prstClr>
            </a:outerShdw>
          </a:effectLst>
        </p:grpSpPr>
        <p:sp>
          <p:nvSpPr>
            <p:cNvPr id="799" name="Rounded Rectangle 798"/>
            <p:cNvSpPr/>
            <p:nvPr/>
          </p:nvSpPr>
          <p:spPr>
            <a:xfrm>
              <a:off x="-1457511" y="4307847"/>
              <a:ext cx="3346532" cy="1797097"/>
            </a:xfrm>
            <a:prstGeom prst="roundRect">
              <a:avLst>
                <a:gd name="adj" fmla="val 6257"/>
              </a:avLst>
            </a:prstGeom>
            <a:gradFill>
              <a:gsLst>
                <a:gs pos="3226">
                  <a:schemeClr val="bg1">
                    <a:lumMod val="50000"/>
                  </a:schemeClr>
                </a:gs>
                <a:gs pos="80000">
                  <a:schemeClr val="bg1">
                    <a:lumMod val="50000"/>
                  </a:schemeClr>
                </a:gs>
                <a:gs pos="23000">
                  <a:schemeClr val="bg1">
                    <a:lumMod val="75000"/>
                  </a:schemeClr>
                </a:gs>
              </a:gsLst>
              <a:lin ang="1800000" scaled="0"/>
            </a:gra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00" name="Rectangle 799"/>
            <p:cNvSpPr/>
            <p:nvPr/>
          </p:nvSpPr>
          <p:spPr>
            <a:xfrm>
              <a:off x="-1195847" y="4317176"/>
              <a:ext cx="2789695" cy="1787771"/>
            </a:xfrm>
            <a:prstGeom prst="rect">
              <a:avLst/>
            </a:prstGeom>
            <a:blipFill dpi="0" rotWithShape="1">
              <a:blip r:embed="rId2" cstate="print">
                <a:extLst>
                  <a:ext uri="{28A0092B-C50C-407E-A947-70E740481C1C}">
                    <a14:useLocalDpi xmlns:a14="http://schemas.microsoft.com/office/drawing/2010/main" val="0"/>
                  </a:ext>
                </a:extLst>
              </a:blip>
              <a:srcRect/>
              <a:stretch>
                <a:fillRect/>
              </a:stretch>
            </a:blip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nvGrpSpPr>
            <p:cNvPr id="801" name="Group 800"/>
            <p:cNvGrpSpPr/>
            <p:nvPr/>
          </p:nvGrpSpPr>
          <p:grpSpPr>
            <a:xfrm>
              <a:off x="-844550" y="4559711"/>
              <a:ext cx="230133" cy="1231489"/>
              <a:chOff x="-844550" y="4559711"/>
              <a:chExt cx="230133" cy="1231489"/>
            </a:xfrm>
          </p:grpSpPr>
          <p:sp>
            <p:nvSpPr>
              <p:cNvPr id="817" name="Rectangle 816"/>
              <p:cNvSpPr/>
              <p:nvPr/>
            </p:nvSpPr>
            <p:spPr>
              <a:xfrm>
                <a:off x="-844550" y="4877904"/>
                <a:ext cx="228600" cy="215475"/>
              </a:xfrm>
              <a:prstGeom prst="rect">
                <a:avLst/>
              </a:prstGeom>
              <a:solidFill>
                <a:srgbClr val="00B0F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18" name="Rectangle 817"/>
              <p:cNvSpPr/>
              <p:nvPr/>
            </p:nvSpPr>
            <p:spPr>
              <a:xfrm>
                <a:off x="-844550" y="5231172"/>
                <a:ext cx="228600" cy="215475"/>
              </a:xfrm>
              <a:prstGeom prst="rect">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0800000" scaled="1"/>
                <a:tileRect/>
              </a:gra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19" name="Rectangle 818"/>
              <p:cNvSpPr/>
              <p:nvPr/>
            </p:nvSpPr>
            <p:spPr>
              <a:xfrm>
                <a:off x="-843017" y="5575725"/>
                <a:ext cx="228600" cy="215475"/>
              </a:xfrm>
              <a:prstGeom prst="rect">
                <a:avLst/>
              </a:prstGeom>
              <a:blipFill>
                <a:blip r:embed="rId3"/>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20" name="Rectangle 819"/>
              <p:cNvSpPr/>
              <p:nvPr/>
            </p:nvSpPr>
            <p:spPr>
              <a:xfrm>
                <a:off x="-844550" y="4559711"/>
                <a:ext cx="228600" cy="215475"/>
              </a:xfrm>
              <a:prstGeom prst="rect">
                <a:avLst/>
              </a:prstGeom>
              <a:solidFill>
                <a:srgbClr val="FFFF0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802" name="Group 801"/>
            <p:cNvGrpSpPr/>
            <p:nvPr/>
          </p:nvGrpSpPr>
          <p:grpSpPr>
            <a:xfrm>
              <a:off x="-388883" y="4559711"/>
              <a:ext cx="230133" cy="1231489"/>
              <a:chOff x="-388883" y="4572000"/>
              <a:chExt cx="230133" cy="1231489"/>
            </a:xfrm>
          </p:grpSpPr>
          <p:sp>
            <p:nvSpPr>
              <p:cNvPr id="813" name="Rectangle 812"/>
              <p:cNvSpPr/>
              <p:nvPr/>
            </p:nvSpPr>
            <p:spPr>
              <a:xfrm>
                <a:off x="-388883" y="4890193"/>
                <a:ext cx="228600" cy="215475"/>
              </a:xfrm>
              <a:prstGeom prst="rect">
                <a:avLst/>
              </a:prstGeom>
              <a:solidFill>
                <a:srgbClr val="92D05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14" name="Rectangle 813"/>
              <p:cNvSpPr/>
              <p:nvPr/>
            </p:nvSpPr>
            <p:spPr>
              <a:xfrm>
                <a:off x="-388883" y="5243461"/>
                <a:ext cx="228600" cy="215475"/>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15" name="Rectangle 814"/>
              <p:cNvSpPr/>
              <p:nvPr/>
            </p:nvSpPr>
            <p:spPr>
              <a:xfrm>
                <a:off x="-387350" y="5588014"/>
                <a:ext cx="228600" cy="215475"/>
              </a:xfrm>
              <a:prstGeom prst="rect">
                <a:avLst/>
              </a:prstGeom>
              <a:blipFill>
                <a:blip r:embed="rId4"/>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16" name="Rectangle 815"/>
              <p:cNvSpPr/>
              <p:nvPr/>
            </p:nvSpPr>
            <p:spPr>
              <a:xfrm>
                <a:off x="-388883" y="4572000"/>
                <a:ext cx="228600" cy="215475"/>
              </a:xfrm>
              <a:prstGeom prst="rect">
                <a:avLst/>
              </a:prstGeom>
              <a:solidFill>
                <a:schemeClr val="accent3">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803" name="Group 802"/>
            <p:cNvGrpSpPr/>
            <p:nvPr/>
          </p:nvGrpSpPr>
          <p:grpSpPr>
            <a:xfrm>
              <a:off x="74458" y="4590408"/>
              <a:ext cx="230133" cy="1231489"/>
              <a:chOff x="-844550" y="4559711"/>
              <a:chExt cx="230133" cy="1231489"/>
            </a:xfrm>
          </p:grpSpPr>
          <p:sp>
            <p:nvSpPr>
              <p:cNvPr id="809" name="Rectangle 808"/>
              <p:cNvSpPr/>
              <p:nvPr/>
            </p:nvSpPr>
            <p:spPr>
              <a:xfrm>
                <a:off x="-844550" y="4877904"/>
                <a:ext cx="228600" cy="215475"/>
              </a:xfrm>
              <a:prstGeom prst="rect">
                <a:avLst/>
              </a:prstGeom>
              <a:solidFill>
                <a:srgbClr val="00B0F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10" name="Rectangle 809"/>
              <p:cNvSpPr/>
              <p:nvPr/>
            </p:nvSpPr>
            <p:spPr>
              <a:xfrm>
                <a:off x="-844550" y="5231172"/>
                <a:ext cx="228600" cy="215475"/>
              </a:xfrm>
              <a:prstGeom prst="rect">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0800000" scaled="1"/>
                <a:tileRect/>
              </a:gra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11" name="Rectangle 810"/>
              <p:cNvSpPr/>
              <p:nvPr/>
            </p:nvSpPr>
            <p:spPr>
              <a:xfrm>
                <a:off x="-843017" y="5575725"/>
                <a:ext cx="228600" cy="215475"/>
              </a:xfrm>
              <a:prstGeom prst="rect">
                <a:avLst/>
              </a:prstGeom>
              <a:blipFill>
                <a:blip r:embed="rId3"/>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12" name="Rectangle 811"/>
              <p:cNvSpPr/>
              <p:nvPr/>
            </p:nvSpPr>
            <p:spPr>
              <a:xfrm>
                <a:off x="-844550" y="4559711"/>
                <a:ext cx="228600" cy="215475"/>
              </a:xfrm>
              <a:prstGeom prst="rect">
                <a:avLst/>
              </a:prstGeom>
              <a:solidFill>
                <a:srgbClr val="FFFF0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804" name="Group 803"/>
            <p:cNvGrpSpPr/>
            <p:nvPr/>
          </p:nvGrpSpPr>
          <p:grpSpPr>
            <a:xfrm>
              <a:off x="530125" y="4590408"/>
              <a:ext cx="230133" cy="1231489"/>
              <a:chOff x="-388883" y="4572000"/>
              <a:chExt cx="230133" cy="1231489"/>
            </a:xfrm>
          </p:grpSpPr>
          <p:sp>
            <p:nvSpPr>
              <p:cNvPr id="805" name="Rectangle 804"/>
              <p:cNvSpPr/>
              <p:nvPr/>
            </p:nvSpPr>
            <p:spPr>
              <a:xfrm>
                <a:off x="-388883" y="4890193"/>
                <a:ext cx="228600" cy="215475"/>
              </a:xfrm>
              <a:prstGeom prst="rect">
                <a:avLst/>
              </a:prstGeom>
              <a:solidFill>
                <a:srgbClr val="92D05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06" name="Rectangle 805"/>
              <p:cNvSpPr/>
              <p:nvPr/>
            </p:nvSpPr>
            <p:spPr>
              <a:xfrm>
                <a:off x="-388883" y="5243461"/>
                <a:ext cx="228600" cy="215475"/>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07" name="Rectangle 806"/>
              <p:cNvSpPr/>
              <p:nvPr/>
            </p:nvSpPr>
            <p:spPr>
              <a:xfrm>
                <a:off x="-387350" y="5588014"/>
                <a:ext cx="228600" cy="215475"/>
              </a:xfrm>
              <a:prstGeom prst="rect">
                <a:avLst/>
              </a:prstGeom>
              <a:blipFill>
                <a:blip r:embed="rId4"/>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08" name="Rectangle 807"/>
              <p:cNvSpPr/>
              <p:nvPr/>
            </p:nvSpPr>
            <p:spPr>
              <a:xfrm>
                <a:off x="-388883" y="4572000"/>
                <a:ext cx="228600" cy="215475"/>
              </a:xfrm>
              <a:prstGeom prst="rect">
                <a:avLst/>
              </a:prstGeom>
              <a:solidFill>
                <a:schemeClr val="accent3">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444" name="Group 443"/>
          <p:cNvGrpSpPr/>
          <p:nvPr/>
        </p:nvGrpSpPr>
        <p:grpSpPr>
          <a:xfrm>
            <a:off x="6722245" y="3321187"/>
            <a:ext cx="585557" cy="445592"/>
            <a:chOff x="6642507" y="5885732"/>
            <a:chExt cx="776991" cy="591268"/>
          </a:xfrm>
        </p:grpSpPr>
        <p:grpSp>
          <p:nvGrpSpPr>
            <p:cNvPr id="795" name="Group 794"/>
            <p:cNvGrpSpPr/>
            <p:nvPr/>
          </p:nvGrpSpPr>
          <p:grpSpPr>
            <a:xfrm>
              <a:off x="6719397" y="6170351"/>
              <a:ext cx="623211" cy="306649"/>
              <a:chOff x="-2535633" y="4852891"/>
              <a:chExt cx="1711044" cy="873802"/>
            </a:xfrm>
            <a:effectLst>
              <a:outerShdw blurRad="50800" dist="38100" dir="2700000" algn="tl" rotWithShape="0">
                <a:prstClr val="black">
                  <a:alpha val="40000"/>
                </a:prstClr>
              </a:outerShdw>
            </a:effectLst>
          </p:grpSpPr>
          <p:sp>
            <p:nvSpPr>
              <p:cNvPr id="797" name="L-Shape 165"/>
              <p:cNvSpPr/>
              <p:nvPr/>
            </p:nvSpPr>
            <p:spPr>
              <a:xfrm>
                <a:off x="-1680111" y="4852891"/>
                <a:ext cx="855522" cy="872821"/>
              </a:xfrm>
              <a:custGeom>
                <a:avLst/>
                <a:gdLst>
                  <a:gd name="connsiteX0" fmla="*/ 0 w 855522"/>
                  <a:gd name="connsiteY0" fmla="*/ 0 h 872821"/>
                  <a:gd name="connsiteX1" fmla="*/ 156458 w 855522"/>
                  <a:gd name="connsiteY1" fmla="*/ 0 h 872821"/>
                  <a:gd name="connsiteX2" fmla="*/ 156458 w 855522"/>
                  <a:gd name="connsiteY2" fmla="*/ 726416 h 872821"/>
                  <a:gd name="connsiteX3" fmla="*/ 855522 w 855522"/>
                  <a:gd name="connsiteY3" fmla="*/ 726416 h 872821"/>
                  <a:gd name="connsiteX4" fmla="*/ 855522 w 855522"/>
                  <a:gd name="connsiteY4" fmla="*/ 872821 h 872821"/>
                  <a:gd name="connsiteX5" fmla="*/ 0 w 855522"/>
                  <a:gd name="connsiteY5" fmla="*/ 872821 h 872821"/>
                  <a:gd name="connsiteX6" fmla="*/ 0 w 855522"/>
                  <a:gd name="connsiteY6" fmla="*/ 0 h 872821"/>
                  <a:gd name="connsiteX0" fmla="*/ 0 w 855522"/>
                  <a:gd name="connsiteY0" fmla="*/ 0 h 872821"/>
                  <a:gd name="connsiteX1" fmla="*/ 156458 w 855522"/>
                  <a:gd name="connsiteY1" fmla="*/ 0 h 872821"/>
                  <a:gd name="connsiteX2" fmla="*/ 156458 w 855522"/>
                  <a:gd name="connsiteY2" fmla="*/ 726416 h 872821"/>
                  <a:gd name="connsiteX3" fmla="*/ 835426 w 855522"/>
                  <a:gd name="connsiteY3" fmla="*/ 796755 h 872821"/>
                  <a:gd name="connsiteX4" fmla="*/ 855522 w 855522"/>
                  <a:gd name="connsiteY4" fmla="*/ 872821 h 872821"/>
                  <a:gd name="connsiteX5" fmla="*/ 0 w 855522"/>
                  <a:gd name="connsiteY5" fmla="*/ 872821 h 872821"/>
                  <a:gd name="connsiteX6" fmla="*/ 0 w 855522"/>
                  <a:gd name="connsiteY6" fmla="*/ 0 h 872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5522" h="872821">
                    <a:moveTo>
                      <a:pt x="0" y="0"/>
                    </a:moveTo>
                    <a:lnTo>
                      <a:pt x="156458" y="0"/>
                    </a:lnTo>
                    <a:lnTo>
                      <a:pt x="156458" y="726416"/>
                    </a:lnTo>
                    <a:lnTo>
                      <a:pt x="835426" y="796755"/>
                    </a:lnTo>
                    <a:lnTo>
                      <a:pt x="855522" y="872821"/>
                    </a:lnTo>
                    <a:lnTo>
                      <a:pt x="0" y="872821"/>
                    </a:lnTo>
                    <a:lnTo>
                      <a:pt x="0" y="0"/>
                    </a:lnTo>
                    <a:close/>
                  </a:path>
                </a:pathLst>
              </a:custGeom>
              <a:gradFill>
                <a:gsLst>
                  <a:gs pos="3226">
                    <a:schemeClr val="tx1">
                      <a:lumMod val="65000"/>
                      <a:lumOff val="35000"/>
                    </a:schemeClr>
                  </a:gs>
                  <a:gs pos="49000">
                    <a:schemeClr val="tx1">
                      <a:lumMod val="85000"/>
                      <a:lumOff val="15000"/>
                    </a:schemeClr>
                  </a:gs>
                  <a:gs pos="23000">
                    <a:schemeClr val="bg1">
                      <a:lumMod val="75000"/>
                    </a:schemeClr>
                  </a:gs>
                </a:gsLst>
                <a:lin ang="1800000" scaled="0"/>
              </a:grad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798" name="L-Shape 165"/>
              <p:cNvSpPr/>
              <p:nvPr/>
            </p:nvSpPr>
            <p:spPr>
              <a:xfrm flipH="1">
                <a:off x="-2535633" y="4853872"/>
                <a:ext cx="855522" cy="872821"/>
              </a:xfrm>
              <a:custGeom>
                <a:avLst/>
                <a:gdLst>
                  <a:gd name="connsiteX0" fmla="*/ 0 w 855522"/>
                  <a:gd name="connsiteY0" fmla="*/ 0 h 872821"/>
                  <a:gd name="connsiteX1" fmla="*/ 156458 w 855522"/>
                  <a:gd name="connsiteY1" fmla="*/ 0 h 872821"/>
                  <a:gd name="connsiteX2" fmla="*/ 156458 w 855522"/>
                  <a:gd name="connsiteY2" fmla="*/ 726416 h 872821"/>
                  <a:gd name="connsiteX3" fmla="*/ 855522 w 855522"/>
                  <a:gd name="connsiteY3" fmla="*/ 726416 h 872821"/>
                  <a:gd name="connsiteX4" fmla="*/ 855522 w 855522"/>
                  <a:gd name="connsiteY4" fmla="*/ 872821 h 872821"/>
                  <a:gd name="connsiteX5" fmla="*/ 0 w 855522"/>
                  <a:gd name="connsiteY5" fmla="*/ 872821 h 872821"/>
                  <a:gd name="connsiteX6" fmla="*/ 0 w 855522"/>
                  <a:gd name="connsiteY6" fmla="*/ 0 h 872821"/>
                  <a:gd name="connsiteX0" fmla="*/ 0 w 855522"/>
                  <a:gd name="connsiteY0" fmla="*/ 0 h 872821"/>
                  <a:gd name="connsiteX1" fmla="*/ 156458 w 855522"/>
                  <a:gd name="connsiteY1" fmla="*/ 0 h 872821"/>
                  <a:gd name="connsiteX2" fmla="*/ 156458 w 855522"/>
                  <a:gd name="connsiteY2" fmla="*/ 726416 h 872821"/>
                  <a:gd name="connsiteX3" fmla="*/ 835426 w 855522"/>
                  <a:gd name="connsiteY3" fmla="*/ 796755 h 872821"/>
                  <a:gd name="connsiteX4" fmla="*/ 855522 w 855522"/>
                  <a:gd name="connsiteY4" fmla="*/ 872821 h 872821"/>
                  <a:gd name="connsiteX5" fmla="*/ 0 w 855522"/>
                  <a:gd name="connsiteY5" fmla="*/ 872821 h 872821"/>
                  <a:gd name="connsiteX6" fmla="*/ 0 w 855522"/>
                  <a:gd name="connsiteY6" fmla="*/ 0 h 872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5522" h="872821">
                    <a:moveTo>
                      <a:pt x="0" y="0"/>
                    </a:moveTo>
                    <a:lnTo>
                      <a:pt x="156458" y="0"/>
                    </a:lnTo>
                    <a:lnTo>
                      <a:pt x="156458" y="726416"/>
                    </a:lnTo>
                    <a:lnTo>
                      <a:pt x="835426" y="796755"/>
                    </a:lnTo>
                    <a:lnTo>
                      <a:pt x="855522" y="872821"/>
                    </a:lnTo>
                    <a:lnTo>
                      <a:pt x="0" y="872821"/>
                    </a:lnTo>
                    <a:lnTo>
                      <a:pt x="0" y="0"/>
                    </a:lnTo>
                    <a:close/>
                  </a:path>
                </a:pathLst>
              </a:custGeom>
              <a:gradFill>
                <a:gsLst>
                  <a:gs pos="3226">
                    <a:schemeClr val="tx1">
                      <a:lumMod val="85000"/>
                      <a:lumOff val="15000"/>
                    </a:schemeClr>
                  </a:gs>
                  <a:gs pos="80000">
                    <a:schemeClr val="tx1">
                      <a:lumMod val="85000"/>
                      <a:lumOff val="15000"/>
                    </a:schemeClr>
                  </a:gs>
                  <a:gs pos="23000">
                    <a:schemeClr val="bg1">
                      <a:lumMod val="75000"/>
                    </a:schemeClr>
                  </a:gs>
                </a:gsLst>
                <a:lin ang="7200000" scaled="0"/>
              </a:grad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sp>
          <p:nvSpPr>
            <p:cNvPr id="796" name="Rectangle 795"/>
            <p:cNvSpPr/>
            <p:nvPr/>
          </p:nvSpPr>
          <p:spPr>
            <a:xfrm>
              <a:off x="6642507" y="5885732"/>
              <a:ext cx="776991" cy="459524"/>
            </a:xfrm>
            <a:prstGeom prst="rect">
              <a:avLst/>
            </a:prstGeom>
            <a:blipFill dpi="0" rotWithShape="1">
              <a:blip r:embed="rId5">
                <a:extLst>
                  <a:ext uri="{28A0092B-C50C-407E-A947-70E740481C1C}">
                    <a14:useLocalDpi xmlns:a14="http://schemas.microsoft.com/office/drawing/2010/main" val="0"/>
                  </a:ext>
                </a:extLst>
              </a:blip>
              <a:srcRect/>
              <a:stretch>
                <a:fillRect/>
              </a:stretch>
            </a:blip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445" name="Group 444"/>
          <p:cNvGrpSpPr/>
          <p:nvPr/>
        </p:nvGrpSpPr>
        <p:grpSpPr>
          <a:xfrm rot="13650963">
            <a:off x="8095985" y="2132625"/>
            <a:ext cx="450343" cy="481306"/>
            <a:chOff x="2514600" y="4724399"/>
            <a:chExt cx="609600" cy="651513"/>
          </a:xfrm>
        </p:grpSpPr>
        <p:sp>
          <p:nvSpPr>
            <p:cNvPr id="792" name="Arc 791"/>
            <p:cNvSpPr/>
            <p:nvPr/>
          </p:nvSpPr>
          <p:spPr>
            <a:xfrm>
              <a:off x="2667000" y="4876800"/>
              <a:ext cx="304800" cy="332742"/>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793" name="Arc 792"/>
            <p:cNvSpPr/>
            <p:nvPr/>
          </p:nvSpPr>
          <p:spPr>
            <a:xfrm>
              <a:off x="2590327" y="4800368"/>
              <a:ext cx="458147" cy="500147"/>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794" name="Arc 793"/>
            <p:cNvSpPr/>
            <p:nvPr/>
          </p:nvSpPr>
          <p:spPr>
            <a:xfrm>
              <a:off x="2514600" y="4724399"/>
              <a:ext cx="609600" cy="651513"/>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grpSp>
      <p:grpSp>
        <p:nvGrpSpPr>
          <p:cNvPr id="446" name="Group 445"/>
          <p:cNvGrpSpPr/>
          <p:nvPr/>
        </p:nvGrpSpPr>
        <p:grpSpPr>
          <a:xfrm rot="2782368">
            <a:off x="7057515" y="2042857"/>
            <a:ext cx="450343" cy="481306"/>
            <a:chOff x="2514600" y="4724399"/>
            <a:chExt cx="609600" cy="651513"/>
          </a:xfrm>
        </p:grpSpPr>
        <p:sp>
          <p:nvSpPr>
            <p:cNvPr id="789" name="Arc 788"/>
            <p:cNvSpPr/>
            <p:nvPr/>
          </p:nvSpPr>
          <p:spPr>
            <a:xfrm>
              <a:off x="2667000" y="4876800"/>
              <a:ext cx="304800" cy="332742"/>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790" name="Arc 789"/>
            <p:cNvSpPr/>
            <p:nvPr/>
          </p:nvSpPr>
          <p:spPr>
            <a:xfrm>
              <a:off x="2590327" y="4800368"/>
              <a:ext cx="458147" cy="500147"/>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791" name="Arc 790"/>
            <p:cNvSpPr/>
            <p:nvPr/>
          </p:nvSpPr>
          <p:spPr>
            <a:xfrm>
              <a:off x="2514600" y="4724399"/>
              <a:ext cx="609600" cy="651513"/>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grpSp>
      <p:grpSp>
        <p:nvGrpSpPr>
          <p:cNvPr id="447" name="Group 446"/>
          <p:cNvGrpSpPr/>
          <p:nvPr/>
        </p:nvGrpSpPr>
        <p:grpSpPr>
          <a:xfrm>
            <a:off x="8095968" y="2223600"/>
            <a:ext cx="888865" cy="428788"/>
            <a:chOff x="13987391" y="3810940"/>
            <a:chExt cx="782387" cy="377423"/>
          </a:xfrm>
        </p:grpSpPr>
        <p:sp>
          <p:nvSpPr>
            <p:cNvPr id="781" name="Parallelogram 780"/>
            <p:cNvSpPr/>
            <p:nvPr/>
          </p:nvSpPr>
          <p:spPr>
            <a:xfrm>
              <a:off x="13987391" y="4130070"/>
              <a:ext cx="701066" cy="58293"/>
            </a:xfrm>
            <a:prstGeom prst="parallelogram">
              <a:avLst>
                <a:gd name="adj" fmla="val 298726"/>
              </a:avLst>
            </a:prstGeom>
            <a:pattFill prst="ltHorz">
              <a:fgClr>
                <a:schemeClr val="bg1">
                  <a:lumMod val="75000"/>
                </a:schemeClr>
              </a:fgClr>
              <a:bgClr>
                <a:schemeClr val="tx1">
                  <a:lumMod val="50000"/>
                  <a:lumOff val="50000"/>
                </a:schemeClr>
              </a:bgClr>
            </a:pattFill>
            <a:ln w="317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782" name="Group 781"/>
            <p:cNvGrpSpPr/>
            <p:nvPr/>
          </p:nvGrpSpPr>
          <p:grpSpPr>
            <a:xfrm>
              <a:off x="14173200" y="3810940"/>
              <a:ext cx="596578" cy="316236"/>
              <a:chOff x="14173200" y="3810940"/>
              <a:chExt cx="480553" cy="316236"/>
            </a:xfrm>
          </p:grpSpPr>
          <p:sp>
            <p:nvSpPr>
              <p:cNvPr id="783" name="Parallelogram 782"/>
              <p:cNvSpPr/>
              <p:nvPr/>
            </p:nvSpPr>
            <p:spPr>
              <a:xfrm>
                <a:off x="14173200" y="3810940"/>
                <a:ext cx="480553" cy="316236"/>
              </a:xfrm>
              <a:prstGeom prst="parallelogram">
                <a:avLst/>
              </a:prstGeom>
              <a:blipFill dpi="0" rotWithShape="1">
                <a:blip r:embed="rId6" cstate="print">
                  <a:extLst>
                    <a:ext uri="{28A0092B-C50C-407E-A947-70E740481C1C}">
                      <a14:useLocalDpi xmlns:a14="http://schemas.microsoft.com/office/drawing/2010/main" val="0"/>
                    </a:ext>
                  </a:extLst>
                </a:blip>
                <a:srcRect/>
                <a:stretch>
                  <a:fillRect/>
                </a:stretch>
              </a:blip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nvGrpSpPr>
              <p:cNvPr id="784" name="Group 783"/>
              <p:cNvGrpSpPr/>
              <p:nvPr/>
            </p:nvGrpSpPr>
            <p:grpSpPr>
              <a:xfrm>
                <a:off x="14218822" y="3842981"/>
                <a:ext cx="107813" cy="200725"/>
                <a:chOff x="14173200" y="3866223"/>
                <a:chExt cx="122004" cy="227146"/>
              </a:xfrm>
            </p:grpSpPr>
            <p:sp>
              <p:nvSpPr>
                <p:cNvPr id="785" name="Parallelogram 784"/>
                <p:cNvSpPr/>
                <p:nvPr/>
              </p:nvSpPr>
              <p:spPr>
                <a:xfrm>
                  <a:off x="14225729" y="3866223"/>
                  <a:ext cx="69475" cy="45719"/>
                </a:xfrm>
                <a:prstGeom prst="parallelogram">
                  <a:avLst/>
                </a:prstGeom>
                <a:solidFill>
                  <a:schemeClr val="accent6">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786" name="Parallelogram 785"/>
                <p:cNvSpPr/>
                <p:nvPr/>
              </p:nvSpPr>
              <p:spPr>
                <a:xfrm>
                  <a:off x="14208704" y="3924990"/>
                  <a:ext cx="69475" cy="45719"/>
                </a:xfrm>
                <a:prstGeom prst="parallelogram">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13500000" scaled="1"/>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787" name="Parallelogram 786"/>
                <p:cNvSpPr/>
                <p:nvPr/>
              </p:nvSpPr>
              <p:spPr>
                <a:xfrm>
                  <a:off x="14190225" y="3988883"/>
                  <a:ext cx="69475" cy="45719"/>
                </a:xfrm>
                <a:prstGeom prst="parallelogram">
                  <a:avLst/>
                </a:prstGeom>
                <a:solidFill>
                  <a:schemeClr val="tx1">
                    <a:lumMod val="65000"/>
                    <a:lumOff val="3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788" name="Parallelogram 787"/>
                <p:cNvSpPr/>
                <p:nvPr/>
              </p:nvSpPr>
              <p:spPr>
                <a:xfrm>
                  <a:off x="14173200" y="4047650"/>
                  <a:ext cx="69475" cy="45719"/>
                </a:xfrm>
                <a:prstGeom prst="parallelogram">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13500000" scaled="1"/>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448" name="Group 447"/>
          <p:cNvGrpSpPr/>
          <p:nvPr/>
        </p:nvGrpSpPr>
        <p:grpSpPr>
          <a:xfrm rot="16200000">
            <a:off x="7651442" y="3248280"/>
            <a:ext cx="450343" cy="481306"/>
            <a:chOff x="2514600" y="4724399"/>
            <a:chExt cx="609600" cy="651513"/>
          </a:xfrm>
        </p:grpSpPr>
        <p:sp>
          <p:nvSpPr>
            <p:cNvPr id="778" name="Arc 777"/>
            <p:cNvSpPr/>
            <p:nvPr/>
          </p:nvSpPr>
          <p:spPr>
            <a:xfrm>
              <a:off x="2667000" y="4876800"/>
              <a:ext cx="304800" cy="332742"/>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779" name="Arc 778"/>
            <p:cNvSpPr/>
            <p:nvPr/>
          </p:nvSpPr>
          <p:spPr>
            <a:xfrm>
              <a:off x="2590327" y="4800368"/>
              <a:ext cx="458147" cy="500147"/>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780" name="Arc 779"/>
            <p:cNvSpPr/>
            <p:nvPr/>
          </p:nvSpPr>
          <p:spPr>
            <a:xfrm>
              <a:off x="2514600" y="4724399"/>
              <a:ext cx="609600" cy="651513"/>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grpSp>
      <p:cxnSp>
        <p:nvCxnSpPr>
          <p:cNvPr id="449" name="Straight Connector 448"/>
          <p:cNvCxnSpPr/>
          <p:nvPr/>
        </p:nvCxnSpPr>
        <p:spPr>
          <a:xfrm>
            <a:off x="7127415" y="2734087"/>
            <a:ext cx="638504" cy="693774"/>
          </a:xfrm>
          <a:prstGeom prst="line">
            <a:avLst/>
          </a:prstGeom>
          <a:ln>
            <a:prstDash val="dash"/>
          </a:ln>
          <a:effectLst/>
        </p:spPr>
        <p:style>
          <a:lnRef idx="2">
            <a:schemeClr val="accent1"/>
          </a:lnRef>
          <a:fillRef idx="0">
            <a:schemeClr val="accent1"/>
          </a:fillRef>
          <a:effectRef idx="1">
            <a:schemeClr val="accent1"/>
          </a:effectRef>
          <a:fontRef idx="minor">
            <a:schemeClr val="tx1"/>
          </a:fontRef>
        </p:style>
      </p:cxnSp>
      <p:grpSp>
        <p:nvGrpSpPr>
          <p:cNvPr id="450" name="Group 449"/>
          <p:cNvGrpSpPr/>
          <p:nvPr/>
        </p:nvGrpSpPr>
        <p:grpSpPr>
          <a:xfrm rot="5400000">
            <a:off x="6968822" y="2562762"/>
            <a:ext cx="450343" cy="481306"/>
            <a:chOff x="2514600" y="4724399"/>
            <a:chExt cx="609600" cy="651513"/>
          </a:xfrm>
        </p:grpSpPr>
        <p:sp>
          <p:nvSpPr>
            <p:cNvPr id="775" name="Arc 774"/>
            <p:cNvSpPr/>
            <p:nvPr/>
          </p:nvSpPr>
          <p:spPr>
            <a:xfrm>
              <a:off x="2667000" y="4876800"/>
              <a:ext cx="304800" cy="332742"/>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776" name="Arc 775"/>
            <p:cNvSpPr/>
            <p:nvPr/>
          </p:nvSpPr>
          <p:spPr>
            <a:xfrm>
              <a:off x="2590327" y="4800368"/>
              <a:ext cx="458147" cy="500147"/>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777" name="Arc 776"/>
            <p:cNvSpPr/>
            <p:nvPr/>
          </p:nvSpPr>
          <p:spPr>
            <a:xfrm>
              <a:off x="2514600" y="4724399"/>
              <a:ext cx="609600" cy="651513"/>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grpSp>
      <p:sp>
        <p:nvSpPr>
          <p:cNvPr id="451" name="Can 450"/>
          <p:cNvSpPr/>
          <p:nvPr/>
        </p:nvSpPr>
        <p:spPr>
          <a:xfrm rot="5400000">
            <a:off x="5374445" y="1200460"/>
            <a:ext cx="695767" cy="2222395"/>
          </a:xfrm>
          <a:prstGeom prst="can">
            <a:avLst>
              <a:gd name="adj" fmla="val 11500"/>
            </a:avLst>
          </a:prstGeom>
          <a:solidFill>
            <a:srgbClr val="FFFFBF">
              <a:alpha val="63922"/>
            </a:srgbClr>
          </a:solidFill>
          <a:ln w="317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52" name="Can 451"/>
          <p:cNvSpPr/>
          <p:nvPr/>
        </p:nvSpPr>
        <p:spPr>
          <a:xfrm rot="5400000">
            <a:off x="5655563" y="1094552"/>
            <a:ext cx="286928" cy="2204745"/>
          </a:xfrm>
          <a:prstGeom prst="can">
            <a:avLst>
              <a:gd name="adj" fmla="val 11500"/>
            </a:avLst>
          </a:prstGeom>
          <a:solidFill>
            <a:srgbClr val="85D345">
              <a:alpha val="63922"/>
            </a:srgbClr>
          </a:solidFill>
          <a:ln w="3175">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53" name="Can 452"/>
          <p:cNvSpPr/>
          <p:nvPr/>
        </p:nvSpPr>
        <p:spPr>
          <a:xfrm rot="5400000">
            <a:off x="5720797" y="1410930"/>
            <a:ext cx="149591" cy="2204745"/>
          </a:xfrm>
          <a:prstGeom prst="can">
            <a:avLst>
              <a:gd name="adj" fmla="val 11500"/>
            </a:avLst>
          </a:prstGeom>
          <a:solidFill>
            <a:schemeClr val="accent1">
              <a:alpha val="63922"/>
            </a:schemeClr>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455" name="Group 454"/>
          <p:cNvGrpSpPr/>
          <p:nvPr/>
        </p:nvGrpSpPr>
        <p:grpSpPr>
          <a:xfrm>
            <a:off x="4051383" y="1831004"/>
            <a:ext cx="758392" cy="860432"/>
            <a:chOff x="4947217" y="4893612"/>
            <a:chExt cx="714599" cy="810747"/>
          </a:xfrm>
        </p:grpSpPr>
        <p:grpSp>
          <p:nvGrpSpPr>
            <p:cNvPr id="721" name="Group 720"/>
            <p:cNvGrpSpPr/>
            <p:nvPr/>
          </p:nvGrpSpPr>
          <p:grpSpPr>
            <a:xfrm>
              <a:off x="4947217" y="4893612"/>
              <a:ext cx="714599" cy="45719"/>
              <a:chOff x="6289862" y="4750080"/>
              <a:chExt cx="1079630" cy="63117"/>
            </a:xfrm>
          </p:grpSpPr>
          <p:sp>
            <p:nvSpPr>
              <p:cNvPr id="760" name="Trapezoid 759"/>
              <p:cNvSpPr/>
              <p:nvPr/>
            </p:nvSpPr>
            <p:spPr>
              <a:xfrm>
                <a:off x="6291193" y="4750080"/>
                <a:ext cx="1078299" cy="58543"/>
              </a:xfrm>
              <a:prstGeom prst="trapezoid">
                <a:avLst>
                  <a:gd name="adj" fmla="val 311608"/>
                </a:avLst>
              </a:prstGeom>
              <a:pattFill prst="narHorz">
                <a:fgClr>
                  <a:schemeClr val="accent6">
                    <a:lumMod val="50000"/>
                  </a:schemeClr>
                </a:fgClr>
                <a:bgClr>
                  <a:schemeClr val="accent6">
                    <a:lumMod val="60000"/>
                    <a:lumOff val="40000"/>
                  </a:schemeClr>
                </a:bgClr>
              </a:patt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761" name="Straight Connector 760"/>
              <p:cNvCxnSpPr/>
              <p:nvPr/>
            </p:nvCxnSpPr>
            <p:spPr>
              <a:xfrm>
                <a:off x="6289862" y="4813197"/>
                <a:ext cx="1079630" cy="0"/>
              </a:xfrm>
              <a:prstGeom prst="line">
                <a:avLst/>
              </a:prstGeom>
              <a:ln w="6350">
                <a:solidFill>
                  <a:srgbClr val="87460A"/>
                </a:solidFill>
              </a:ln>
            </p:spPr>
            <p:style>
              <a:lnRef idx="1">
                <a:schemeClr val="accent1"/>
              </a:lnRef>
              <a:fillRef idx="0">
                <a:schemeClr val="accent1"/>
              </a:fillRef>
              <a:effectRef idx="0">
                <a:schemeClr val="accent1"/>
              </a:effectRef>
              <a:fontRef idx="minor">
                <a:schemeClr val="tx1"/>
              </a:fontRef>
            </p:style>
          </p:cxnSp>
        </p:grpSp>
        <p:sp>
          <p:nvSpPr>
            <p:cNvPr id="722" name="Rectangle 721"/>
            <p:cNvSpPr/>
            <p:nvPr/>
          </p:nvSpPr>
          <p:spPr>
            <a:xfrm>
              <a:off x="4994900" y="5281428"/>
              <a:ext cx="619233" cy="422931"/>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23" name="Group 722"/>
            <p:cNvGrpSpPr/>
            <p:nvPr/>
          </p:nvGrpSpPr>
          <p:grpSpPr>
            <a:xfrm>
              <a:off x="5240080" y="5346945"/>
              <a:ext cx="128872" cy="95178"/>
              <a:chOff x="3117852" y="3657600"/>
              <a:chExt cx="160014" cy="103503"/>
            </a:xfrm>
          </p:grpSpPr>
          <p:grpSp>
            <p:nvGrpSpPr>
              <p:cNvPr id="754" name="Group 753"/>
              <p:cNvGrpSpPr/>
              <p:nvPr/>
            </p:nvGrpSpPr>
            <p:grpSpPr>
              <a:xfrm>
                <a:off x="3117852" y="3657600"/>
                <a:ext cx="160014" cy="45719"/>
                <a:chOff x="3117852" y="3657600"/>
                <a:chExt cx="533400" cy="152402"/>
              </a:xfrm>
            </p:grpSpPr>
            <p:sp>
              <p:nvSpPr>
                <p:cNvPr id="758" name="Rectangle 75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59" name="Rectangle 75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755" name="Group 754"/>
              <p:cNvGrpSpPr/>
              <p:nvPr/>
            </p:nvGrpSpPr>
            <p:grpSpPr>
              <a:xfrm>
                <a:off x="3117852" y="3715384"/>
                <a:ext cx="160014" cy="45719"/>
                <a:chOff x="3117852" y="3657600"/>
                <a:chExt cx="533400" cy="152402"/>
              </a:xfrm>
            </p:grpSpPr>
            <p:sp>
              <p:nvSpPr>
                <p:cNvPr id="756" name="Rectangle 75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57" name="Rectangle 75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724" name="Rectangle 723"/>
            <p:cNvSpPr/>
            <p:nvPr/>
          </p:nvSpPr>
          <p:spPr>
            <a:xfrm>
              <a:off x="4992604" y="5222517"/>
              <a:ext cx="623824" cy="224121"/>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25" name="Group 724"/>
            <p:cNvGrpSpPr/>
            <p:nvPr/>
          </p:nvGrpSpPr>
          <p:grpSpPr>
            <a:xfrm>
              <a:off x="4995819" y="5236686"/>
              <a:ext cx="617395" cy="209952"/>
              <a:chOff x="1474354" y="3428122"/>
              <a:chExt cx="764055" cy="730555"/>
            </a:xfrm>
          </p:grpSpPr>
          <p:grpSp>
            <p:nvGrpSpPr>
              <p:cNvPr id="744" name="Group 743"/>
              <p:cNvGrpSpPr/>
              <p:nvPr/>
            </p:nvGrpSpPr>
            <p:grpSpPr>
              <a:xfrm>
                <a:off x="1857750" y="3428336"/>
                <a:ext cx="380659" cy="730341"/>
                <a:chOff x="1986817" y="2910320"/>
                <a:chExt cx="1146811" cy="860963"/>
              </a:xfrm>
              <a:effectLst>
                <a:outerShdw blurRad="50800" dist="38100" dir="2700000" algn="tl" rotWithShape="0">
                  <a:prstClr val="black">
                    <a:alpha val="40000"/>
                  </a:prstClr>
                </a:outerShdw>
              </a:effectLst>
            </p:grpSpPr>
            <p:sp>
              <p:nvSpPr>
                <p:cNvPr id="750" name="Rectangle 749"/>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51" name="Rectangle 750"/>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52" name="Rectangle 751"/>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53" name="Rectangle 752"/>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745" name="Group 744"/>
              <p:cNvGrpSpPr/>
              <p:nvPr/>
            </p:nvGrpSpPr>
            <p:grpSpPr>
              <a:xfrm>
                <a:off x="1474354" y="3428122"/>
                <a:ext cx="380659" cy="730341"/>
                <a:chOff x="1986817" y="2910320"/>
                <a:chExt cx="1146811" cy="860963"/>
              </a:xfrm>
              <a:effectLst>
                <a:outerShdw blurRad="50800" dist="38100" dir="2700000" algn="tl" rotWithShape="0">
                  <a:prstClr val="black">
                    <a:alpha val="40000"/>
                  </a:prstClr>
                </a:outerShdw>
              </a:effectLst>
            </p:grpSpPr>
            <p:sp>
              <p:nvSpPr>
                <p:cNvPr id="746" name="Rectangle 745"/>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47" name="Rectangle 746"/>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48" name="Rectangle 747"/>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49" name="Rectangle 748"/>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726" name="Rectangle 725"/>
            <p:cNvSpPr/>
            <p:nvPr/>
          </p:nvSpPr>
          <p:spPr>
            <a:xfrm>
              <a:off x="4994900" y="5234015"/>
              <a:ext cx="619233" cy="4474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27" name="Rectangle 726"/>
            <p:cNvSpPr/>
            <p:nvPr/>
          </p:nvSpPr>
          <p:spPr>
            <a:xfrm>
              <a:off x="4992604" y="4964796"/>
              <a:ext cx="623824" cy="47249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28" name="Group 727"/>
            <p:cNvGrpSpPr/>
            <p:nvPr/>
          </p:nvGrpSpPr>
          <p:grpSpPr>
            <a:xfrm>
              <a:off x="5240080" y="5343709"/>
              <a:ext cx="128872" cy="95178"/>
              <a:chOff x="3117852" y="3657600"/>
              <a:chExt cx="160014" cy="103503"/>
            </a:xfrm>
          </p:grpSpPr>
          <p:grpSp>
            <p:nvGrpSpPr>
              <p:cNvPr id="738" name="Group 737"/>
              <p:cNvGrpSpPr/>
              <p:nvPr/>
            </p:nvGrpSpPr>
            <p:grpSpPr>
              <a:xfrm>
                <a:off x="3117852" y="3657600"/>
                <a:ext cx="160014" cy="45719"/>
                <a:chOff x="3117852" y="3657600"/>
                <a:chExt cx="533400" cy="152402"/>
              </a:xfrm>
            </p:grpSpPr>
            <p:sp>
              <p:nvSpPr>
                <p:cNvPr id="742" name="Rectangle 74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43" name="Rectangle 74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739" name="Group 738"/>
              <p:cNvGrpSpPr/>
              <p:nvPr/>
            </p:nvGrpSpPr>
            <p:grpSpPr>
              <a:xfrm>
                <a:off x="3117852" y="3715384"/>
                <a:ext cx="160014" cy="45719"/>
                <a:chOff x="3117852" y="3657600"/>
                <a:chExt cx="533400" cy="152402"/>
              </a:xfrm>
            </p:grpSpPr>
            <p:sp>
              <p:nvSpPr>
                <p:cNvPr id="740" name="Rectangle 73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41" name="Rectangle 74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729" name="Rectangle 728"/>
            <p:cNvSpPr/>
            <p:nvPr/>
          </p:nvSpPr>
          <p:spPr>
            <a:xfrm>
              <a:off x="4994900" y="5445433"/>
              <a:ext cx="619233" cy="4474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30" name="Rectangle 729"/>
            <p:cNvSpPr/>
            <p:nvPr/>
          </p:nvSpPr>
          <p:spPr>
            <a:xfrm>
              <a:off x="4994900" y="4941065"/>
              <a:ext cx="619233" cy="4474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31" name="Rectangle 730"/>
            <p:cNvSpPr/>
            <p:nvPr/>
          </p:nvSpPr>
          <p:spPr>
            <a:xfrm>
              <a:off x="4992604" y="4932915"/>
              <a:ext cx="623824" cy="764753"/>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32" name="Rectangle 731"/>
            <p:cNvSpPr/>
            <p:nvPr/>
          </p:nvSpPr>
          <p:spPr>
            <a:xfrm>
              <a:off x="4994900" y="4982931"/>
              <a:ext cx="619233" cy="247775"/>
            </a:xfrm>
            <a:prstGeom prst="rect">
              <a:avLst/>
            </a:prstGeom>
            <a:no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a:ea typeface="+mn-ea"/>
                  <a:cs typeface="+mn-cs"/>
                </a:rPr>
                <a:t>PoP / CO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a:ea typeface="+mn-ea"/>
                  <a:cs typeface="+mn-cs"/>
                </a:rPr>
                <a:t>Data Center</a:t>
              </a:r>
            </a:p>
          </p:txBody>
        </p:sp>
        <p:grpSp>
          <p:nvGrpSpPr>
            <p:cNvPr id="733" name="Group 732"/>
            <p:cNvGrpSpPr/>
            <p:nvPr/>
          </p:nvGrpSpPr>
          <p:grpSpPr>
            <a:xfrm>
              <a:off x="5164862" y="5486152"/>
              <a:ext cx="279309" cy="211516"/>
              <a:chOff x="5384386" y="5683165"/>
              <a:chExt cx="279309" cy="211516"/>
            </a:xfrm>
          </p:grpSpPr>
          <p:sp>
            <p:nvSpPr>
              <p:cNvPr id="734" name="Rectangle 733"/>
              <p:cNvSpPr/>
              <p:nvPr/>
            </p:nvSpPr>
            <p:spPr>
              <a:xfrm>
                <a:off x="5391052" y="5709182"/>
                <a:ext cx="272643" cy="185499"/>
              </a:xfrm>
              <a:prstGeom prst="rect">
                <a:avLst/>
              </a:prstGeom>
              <a:solidFill>
                <a:srgbClr val="00703C">
                  <a:alpha val="40000"/>
                </a:srgb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35" name="Group 734"/>
              <p:cNvGrpSpPr/>
              <p:nvPr/>
            </p:nvGrpSpPr>
            <p:grpSpPr>
              <a:xfrm>
                <a:off x="5384386" y="5683165"/>
                <a:ext cx="269757" cy="209890"/>
                <a:chOff x="1986817" y="2910320"/>
                <a:chExt cx="570728" cy="860963"/>
              </a:xfrm>
              <a:effectLst>
                <a:outerShdw blurRad="50800" dist="38100" dir="2700000" algn="tl" rotWithShape="0">
                  <a:prstClr val="black">
                    <a:alpha val="40000"/>
                  </a:prstClr>
                </a:outerShdw>
              </a:effectLst>
            </p:grpSpPr>
            <p:sp>
              <p:nvSpPr>
                <p:cNvPr id="736" name="Rectangle 735"/>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37" name="Rectangle 736"/>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grpSp>
      </p:grpSp>
      <p:grpSp>
        <p:nvGrpSpPr>
          <p:cNvPr id="456" name="Group 455"/>
          <p:cNvGrpSpPr/>
          <p:nvPr/>
        </p:nvGrpSpPr>
        <p:grpSpPr>
          <a:xfrm>
            <a:off x="4899110" y="2274639"/>
            <a:ext cx="1320796" cy="41382"/>
            <a:chOff x="8839200" y="4663625"/>
            <a:chExt cx="1752600" cy="54911"/>
          </a:xfrm>
        </p:grpSpPr>
        <p:sp>
          <p:nvSpPr>
            <p:cNvPr id="713" name="Rectangle 712"/>
            <p:cNvSpPr/>
            <p:nvPr/>
          </p:nvSpPr>
          <p:spPr>
            <a:xfrm>
              <a:off x="8839200" y="4663625"/>
              <a:ext cx="20043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714" name="Rectangle 713"/>
            <p:cNvSpPr/>
            <p:nvPr/>
          </p:nvSpPr>
          <p:spPr>
            <a:xfrm>
              <a:off x="9257355"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715" name="Rectangle 714"/>
            <p:cNvSpPr/>
            <p:nvPr/>
          </p:nvSpPr>
          <p:spPr>
            <a:xfrm>
              <a:off x="10391366" y="4663625"/>
              <a:ext cx="20043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716" name="Rectangle 715"/>
            <p:cNvSpPr/>
            <p:nvPr/>
          </p:nvSpPr>
          <p:spPr>
            <a:xfrm>
              <a:off x="951611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717" name="Rectangle 716"/>
            <p:cNvSpPr/>
            <p:nvPr/>
          </p:nvSpPr>
          <p:spPr>
            <a:xfrm>
              <a:off x="9865900" y="4663625"/>
              <a:ext cx="10058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718" name="Rectangle 717"/>
            <p:cNvSpPr/>
            <p:nvPr/>
          </p:nvSpPr>
          <p:spPr>
            <a:xfrm>
              <a:off x="9588408" y="4663625"/>
              <a:ext cx="10058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719" name="Rectangle 718"/>
            <p:cNvSpPr/>
            <p:nvPr/>
          </p:nvSpPr>
          <p:spPr>
            <a:xfrm>
              <a:off x="971025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720" name="Rectangle 719"/>
            <p:cNvSpPr/>
            <p:nvPr/>
          </p:nvSpPr>
          <p:spPr>
            <a:xfrm>
              <a:off x="978408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grpSp>
        <p:nvGrpSpPr>
          <p:cNvPr id="457" name="Group 456"/>
          <p:cNvGrpSpPr/>
          <p:nvPr/>
        </p:nvGrpSpPr>
        <p:grpSpPr>
          <a:xfrm>
            <a:off x="4785721" y="2492235"/>
            <a:ext cx="1267469" cy="41382"/>
            <a:chOff x="8698608" y="4725720"/>
            <a:chExt cx="1681839" cy="54911"/>
          </a:xfrm>
        </p:grpSpPr>
        <p:sp>
          <p:nvSpPr>
            <p:cNvPr id="708" name="Rectangle 707"/>
            <p:cNvSpPr/>
            <p:nvPr/>
          </p:nvSpPr>
          <p:spPr>
            <a:xfrm>
              <a:off x="9049934" y="4725720"/>
              <a:ext cx="200434" cy="54911"/>
            </a:xfrm>
            <a:prstGeom prst="rect">
              <a:avLst/>
            </a:prstGeom>
            <a:solidFill>
              <a:schemeClr val="bg1">
                <a:lumMod val="75000"/>
              </a:schemeClr>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709" name="Rectangle 708"/>
            <p:cNvSpPr/>
            <p:nvPr/>
          </p:nvSpPr>
          <p:spPr>
            <a:xfrm>
              <a:off x="9309323" y="4725720"/>
              <a:ext cx="200434" cy="54911"/>
            </a:xfrm>
            <a:prstGeom prst="rect">
              <a:avLst/>
            </a:prstGeom>
            <a:solidFill>
              <a:schemeClr val="bg1">
                <a:lumMod val="75000"/>
              </a:schemeClr>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710" name="Rectangle 709"/>
            <p:cNvSpPr/>
            <p:nvPr/>
          </p:nvSpPr>
          <p:spPr>
            <a:xfrm>
              <a:off x="9978111" y="4725720"/>
              <a:ext cx="402336" cy="54911"/>
            </a:xfrm>
            <a:prstGeom prst="rect">
              <a:avLst/>
            </a:prstGeom>
            <a:solidFill>
              <a:schemeClr val="bg1">
                <a:lumMod val="75000"/>
              </a:schemeClr>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711" name="Rectangle 710"/>
            <p:cNvSpPr/>
            <p:nvPr/>
          </p:nvSpPr>
          <p:spPr>
            <a:xfrm>
              <a:off x="8698608" y="4725720"/>
              <a:ext cx="45720" cy="54911"/>
            </a:xfrm>
            <a:prstGeom prst="rect">
              <a:avLst/>
            </a:prstGeom>
            <a:solidFill>
              <a:schemeClr val="bg1">
                <a:lumMod val="75000"/>
              </a:schemeClr>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712" name="Rectangle 711"/>
            <p:cNvSpPr/>
            <p:nvPr/>
          </p:nvSpPr>
          <p:spPr>
            <a:xfrm>
              <a:off x="8772438" y="4725720"/>
              <a:ext cx="45720" cy="54911"/>
            </a:xfrm>
            <a:prstGeom prst="rect">
              <a:avLst/>
            </a:prstGeom>
            <a:solidFill>
              <a:schemeClr val="bg1">
                <a:lumMod val="75000"/>
              </a:schemeClr>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sp>
        <p:nvSpPr>
          <p:cNvPr id="458" name="TextBox 457"/>
          <p:cNvSpPr txBox="1"/>
          <p:nvPr/>
        </p:nvSpPr>
        <p:spPr>
          <a:xfrm>
            <a:off x="5330209" y="2406101"/>
            <a:ext cx="1258067"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Best Efforts Internet</a:t>
            </a:r>
          </a:p>
        </p:txBody>
      </p:sp>
      <p:grpSp>
        <p:nvGrpSpPr>
          <p:cNvPr id="459" name="Group 458"/>
          <p:cNvGrpSpPr/>
          <p:nvPr/>
        </p:nvGrpSpPr>
        <p:grpSpPr>
          <a:xfrm>
            <a:off x="6224455" y="2547545"/>
            <a:ext cx="574057" cy="484284"/>
            <a:chOff x="2951382" y="240251"/>
            <a:chExt cx="1429512" cy="1108975"/>
          </a:xfrm>
        </p:grpSpPr>
        <p:pic>
          <p:nvPicPr>
            <p:cNvPr id="695" name="Picture 69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044080" y="240251"/>
              <a:ext cx="1230265" cy="1108975"/>
            </a:xfrm>
            <a:prstGeom prst="rect">
              <a:avLst/>
            </a:prstGeom>
            <a:effectLst>
              <a:outerShdw blurRad="50800" dist="38100" dir="2700000" algn="tl" rotWithShape="0">
                <a:prstClr val="black">
                  <a:alpha val="40000"/>
                </a:prstClr>
              </a:outerShdw>
              <a:softEdge rad="31750"/>
            </a:effectLst>
          </p:spPr>
        </p:pic>
        <p:sp>
          <p:nvSpPr>
            <p:cNvPr id="696" name="Oval 695"/>
            <p:cNvSpPr/>
            <p:nvPr/>
          </p:nvSpPr>
          <p:spPr>
            <a:xfrm>
              <a:off x="3083207" y="253358"/>
              <a:ext cx="1169489" cy="1029062"/>
            </a:xfrm>
            <a:prstGeom prst="ellipse">
              <a:avLst/>
            </a:prstGeom>
            <a:gradFill>
              <a:gsLst>
                <a:gs pos="0">
                  <a:srgbClr val="006032"/>
                </a:gs>
                <a:gs pos="34000">
                  <a:schemeClr val="bg1">
                    <a:lumMod val="95000"/>
                    <a:alpha val="59000"/>
                  </a:schemeClr>
                </a:gs>
                <a:gs pos="7000">
                  <a:srgbClr val="97C642">
                    <a:alpha val="89000"/>
                  </a:srgbClr>
                </a:gs>
                <a:gs pos="100000">
                  <a:schemeClr val="tx2">
                    <a:lumMod val="75000"/>
                  </a:schemeClr>
                </a:gs>
                <a:gs pos="88000">
                  <a:srgbClr val="00703C"/>
                </a:gs>
                <a:gs pos="62000">
                  <a:schemeClr val="bg1">
                    <a:alpha val="46000"/>
                  </a:schemeClr>
                </a:gs>
              </a:gsLst>
              <a:lin ang="30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sysClr val="windowText" lastClr="000000"/>
                </a:solidFill>
                <a:effectLst/>
                <a:uLnTx/>
                <a:uFillTx/>
              </a:endParaRPr>
            </a:p>
          </p:txBody>
        </p:sp>
        <p:grpSp>
          <p:nvGrpSpPr>
            <p:cNvPr id="697" name="Group 696"/>
            <p:cNvGrpSpPr/>
            <p:nvPr/>
          </p:nvGrpSpPr>
          <p:grpSpPr>
            <a:xfrm>
              <a:off x="2951382" y="734254"/>
              <a:ext cx="1429512" cy="263151"/>
              <a:chOff x="1972224" y="2478468"/>
              <a:chExt cx="3923780" cy="516473"/>
            </a:xfrm>
          </p:grpSpPr>
          <p:grpSp>
            <p:nvGrpSpPr>
              <p:cNvPr id="699" name="Group 698"/>
              <p:cNvGrpSpPr/>
              <p:nvPr/>
            </p:nvGrpSpPr>
            <p:grpSpPr>
              <a:xfrm>
                <a:off x="1972224" y="2531081"/>
                <a:ext cx="3923780" cy="411247"/>
                <a:chOff x="6249726" y="3927944"/>
                <a:chExt cx="4110826" cy="1382736"/>
              </a:xfrm>
            </p:grpSpPr>
            <p:sp>
              <p:nvSpPr>
                <p:cNvPr id="706" name="Block Arc 4"/>
                <p:cNvSpPr/>
                <p:nvPr/>
              </p:nvSpPr>
              <p:spPr>
                <a:xfrm>
                  <a:off x="6249726" y="3927944"/>
                  <a:ext cx="4110826" cy="624178"/>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2000">
                      <a:schemeClr val="accent1">
                        <a:lumMod val="5000"/>
                        <a:lumOff val="95000"/>
                        <a:alpha val="0"/>
                      </a:schemeClr>
                    </a:gs>
                    <a:gs pos="69000">
                      <a:schemeClr val="accent1">
                        <a:lumMod val="45000"/>
                        <a:lumOff val="55000"/>
                        <a:alpha val="24000"/>
                      </a:schemeClr>
                    </a:gs>
                    <a:gs pos="83000">
                      <a:schemeClr val="accent1">
                        <a:lumMod val="45000"/>
                        <a:lumOff val="55000"/>
                        <a:alpha val="58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707" name="Block Arc 5"/>
                <p:cNvSpPr/>
                <p:nvPr/>
              </p:nvSpPr>
              <p:spPr>
                <a:xfrm flipV="1">
                  <a:off x="6249726" y="4537415"/>
                  <a:ext cx="4110826" cy="773265"/>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700" name="Group 699"/>
              <p:cNvGrpSpPr/>
              <p:nvPr/>
            </p:nvGrpSpPr>
            <p:grpSpPr>
              <a:xfrm>
                <a:off x="2043075" y="2478468"/>
                <a:ext cx="3782079" cy="516473"/>
                <a:chOff x="1448289" y="4936465"/>
                <a:chExt cx="4180449" cy="516473"/>
              </a:xfrm>
            </p:grpSpPr>
            <p:sp>
              <p:nvSpPr>
                <p:cNvPr id="704"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705"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701" name="Group 700"/>
              <p:cNvGrpSpPr/>
              <p:nvPr/>
            </p:nvGrpSpPr>
            <p:grpSpPr>
              <a:xfrm flipH="1">
                <a:off x="2043075" y="2478468"/>
                <a:ext cx="3782079" cy="516473"/>
                <a:chOff x="1448289" y="4936465"/>
                <a:chExt cx="4180449" cy="516473"/>
              </a:xfrm>
            </p:grpSpPr>
            <p:sp>
              <p:nvSpPr>
                <p:cNvPr id="702"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703"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sp>
          <p:nvSpPr>
            <p:cNvPr id="698" name="TextBox 697"/>
            <p:cNvSpPr txBox="1"/>
            <p:nvPr/>
          </p:nvSpPr>
          <p:spPr>
            <a:xfrm>
              <a:off x="3111427" y="635626"/>
              <a:ext cx="1141812" cy="560911"/>
            </a:xfrm>
            <a:prstGeom prst="rect">
              <a:avLst/>
            </a:prstGeom>
            <a:noFill/>
          </p:spPr>
          <p:txBody>
            <a:bodyPr wrap="square" rtlCol="0">
              <a:prstTxWarp prst="textArchUp">
                <a:avLst/>
              </a:prstTxWarp>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w="3175">
                    <a:solidFill>
                      <a:srgbClr val="FFFF00"/>
                    </a:solidFill>
                  </a:ln>
                  <a:solidFill>
                    <a:schemeClr val="bg1"/>
                  </a:solidFill>
                  <a:effectLst>
                    <a:outerShdw blurRad="38100" dist="38100" dir="2700000" algn="tl">
                      <a:srgbClr val="000000">
                        <a:alpha val="43137"/>
                      </a:srgbClr>
                    </a:outerShdw>
                  </a:effectLst>
                  <a:uLnTx/>
                  <a:uFillTx/>
                </a:rPr>
                <a:t>Internet</a:t>
              </a:r>
            </a:p>
          </p:txBody>
        </p:sp>
      </p:grpSp>
      <p:sp>
        <p:nvSpPr>
          <p:cNvPr id="460" name="TextBox 459"/>
          <p:cNvSpPr txBox="1"/>
          <p:nvPr/>
        </p:nvSpPr>
        <p:spPr>
          <a:xfrm>
            <a:off x="5138583" y="2052281"/>
            <a:ext cx="1581016"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Broadband Assured Service</a:t>
            </a:r>
          </a:p>
        </p:txBody>
      </p:sp>
      <p:cxnSp>
        <p:nvCxnSpPr>
          <p:cNvPr id="462" name="Straight Connector 461"/>
          <p:cNvCxnSpPr/>
          <p:nvPr/>
        </p:nvCxnSpPr>
        <p:spPr>
          <a:xfrm>
            <a:off x="4194144" y="2523072"/>
            <a:ext cx="649471" cy="0"/>
          </a:xfrm>
          <a:prstGeom prst="line">
            <a:avLst/>
          </a:prstGeom>
          <a:ln w="28575">
            <a:prstDash val="solid"/>
          </a:ln>
          <a:effectLst/>
        </p:spPr>
        <p:style>
          <a:lnRef idx="2">
            <a:schemeClr val="accent1"/>
          </a:lnRef>
          <a:fillRef idx="0">
            <a:schemeClr val="accent1"/>
          </a:fillRef>
          <a:effectRef idx="1">
            <a:schemeClr val="accent1"/>
          </a:effectRef>
          <a:fontRef idx="minor">
            <a:schemeClr val="tx1"/>
          </a:fontRef>
        </p:style>
      </p:cxnSp>
      <p:grpSp>
        <p:nvGrpSpPr>
          <p:cNvPr id="463" name="Group 462"/>
          <p:cNvGrpSpPr/>
          <p:nvPr/>
        </p:nvGrpSpPr>
        <p:grpSpPr>
          <a:xfrm>
            <a:off x="3952707" y="1180493"/>
            <a:ext cx="861388" cy="456104"/>
            <a:chOff x="13399153" y="1783418"/>
            <a:chExt cx="1143000" cy="605217"/>
          </a:xfrm>
        </p:grpSpPr>
        <p:sp>
          <p:nvSpPr>
            <p:cNvPr id="693" name="Cloud Callout 692"/>
            <p:cNvSpPr/>
            <p:nvPr/>
          </p:nvSpPr>
          <p:spPr>
            <a:xfrm>
              <a:off x="13518385" y="2033311"/>
              <a:ext cx="352301" cy="311614"/>
            </a:xfrm>
            <a:prstGeom prst="cloudCallout">
              <a:avLst>
                <a:gd name="adj1" fmla="val 183138"/>
                <a:gd name="adj2" fmla="val 206100"/>
              </a:avLst>
            </a:pr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endParaRPr kumimoji="0" lang="en-US" sz="6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endParaRPr>
            </a:p>
          </p:txBody>
        </p:sp>
        <p:sp>
          <p:nvSpPr>
            <p:cNvPr id="694" name="Cloud 2"/>
            <p:cNvSpPr/>
            <p:nvPr/>
          </p:nvSpPr>
          <p:spPr>
            <a:xfrm>
              <a:off x="13399153" y="1783418"/>
              <a:ext cx="1143000" cy="605217"/>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907 w 32019"/>
                <a:gd name="connsiteY0" fmla="*/ 14473 h 30719"/>
                <a:gd name="connsiteX1" fmla="*/ 3625 w 32019"/>
                <a:gd name="connsiteY1" fmla="*/ 7989 h 30719"/>
                <a:gd name="connsiteX2" fmla="*/ 8719 w 32019"/>
                <a:gd name="connsiteY2" fmla="*/ 6919 h 30719"/>
                <a:gd name="connsiteX3" fmla="*/ 20460 w 32019"/>
                <a:gd name="connsiteY3" fmla="*/ 5580 h 30719"/>
                <a:gd name="connsiteX4" fmla="*/ 25439 w 32019"/>
                <a:gd name="connsiteY4" fmla="*/ 8289 h 30719"/>
                <a:gd name="connsiteX5" fmla="*/ 29407 w 32019"/>
                <a:gd name="connsiteY5" fmla="*/ 11922 h 30719"/>
                <a:gd name="connsiteX6" fmla="*/ 31622 w 32019"/>
                <a:gd name="connsiteY6" fmla="*/ 21077 h 30719"/>
                <a:gd name="connsiteX7" fmla="*/ 25325 w 32019"/>
                <a:gd name="connsiteY7" fmla="*/ 23097 h 30719"/>
                <a:gd name="connsiteX8" fmla="*/ 18156 w 32019"/>
                <a:gd name="connsiteY8" fmla="*/ 28206 h 30719"/>
                <a:gd name="connsiteX9" fmla="*/ 14149 w 32019"/>
                <a:gd name="connsiteY9" fmla="*/ 30435 h 30719"/>
                <a:gd name="connsiteX10" fmla="*/ 11168 w 32019"/>
                <a:gd name="connsiteY10" fmla="*/ 25565 h 30719"/>
                <a:gd name="connsiteX11" fmla="*/ 5853 w 32019"/>
                <a:gd name="connsiteY11" fmla="*/ 25811 h 30719"/>
                <a:gd name="connsiteX12" fmla="*/ 2907 w 32019"/>
                <a:gd name="connsiteY12" fmla="*/ 14473 h 30719"/>
                <a:gd name="connsiteX0" fmla="*/ 2896 w 32019"/>
                <a:gd name="connsiteY0" fmla="*/ 14526 h 30719"/>
                <a:gd name="connsiteX1" fmla="*/ 2909 w 32019"/>
                <a:gd name="connsiteY1" fmla="*/ 14359 h 30719"/>
                <a:gd name="connsiteX0" fmla="*/ 3695 w 32807"/>
                <a:gd name="connsiteY0" fmla="*/ 14473 h 30719"/>
                <a:gd name="connsiteX1" fmla="*/ 4413 w 32807"/>
                <a:gd name="connsiteY1" fmla="*/ 7989 h 30719"/>
                <a:gd name="connsiteX2" fmla="*/ 9507 w 32807"/>
                <a:gd name="connsiteY2" fmla="*/ 6919 h 30719"/>
                <a:gd name="connsiteX3" fmla="*/ 21248 w 32807"/>
                <a:gd name="connsiteY3" fmla="*/ 5580 h 30719"/>
                <a:gd name="connsiteX4" fmla="*/ 26227 w 32807"/>
                <a:gd name="connsiteY4" fmla="*/ 8289 h 30719"/>
                <a:gd name="connsiteX5" fmla="*/ 30195 w 32807"/>
                <a:gd name="connsiteY5" fmla="*/ 11922 h 30719"/>
                <a:gd name="connsiteX6" fmla="*/ 32410 w 32807"/>
                <a:gd name="connsiteY6" fmla="*/ 21077 h 30719"/>
                <a:gd name="connsiteX7" fmla="*/ 26113 w 32807"/>
                <a:gd name="connsiteY7" fmla="*/ 23097 h 30719"/>
                <a:gd name="connsiteX8" fmla="*/ 18944 w 32807"/>
                <a:gd name="connsiteY8" fmla="*/ 28206 h 30719"/>
                <a:gd name="connsiteX9" fmla="*/ 14937 w 32807"/>
                <a:gd name="connsiteY9" fmla="*/ 30435 h 30719"/>
                <a:gd name="connsiteX10" fmla="*/ 11956 w 32807"/>
                <a:gd name="connsiteY10" fmla="*/ 25565 h 30719"/>
                <a:gd name="connsiteX11" fmla="*/ 6641 w 32807"/>
                <a:gd name="connsiteY11" fmla="*/ 25811 h 30719"/>
                <a:gd name="connsiteX12" fmla="*/ 3695 w 32807"/>
                <a:gd name="connsiteY12" fmla="*/ 14473 h 30719"/>
                <a:gd name="connsiteX0" fmla="*/ 3684 w 32807"/>
                <a:gd name="connsiteY0" fmla="*/ 14526 h 30719"/>
                <a:gd name="connsiteX1" fmla="*/ 3697 w 32807"/>
                <a:gd name="connsiteY1" fmla="*/ 14359 h 30719"/>
                <a:gd name="connsiteX0" fmla="*/ 5241 w 34353"/>
                <a:gd name="connsiteY0" fmla="*/ 14473 h 30719"/>
                <a:gd name="connsiteX1" fmla="*/ 5959 w 34353"/>
                <a:gd name="connsiteY1" fmla="*/ 7989 h 30719"/>
                <a:gd name="connsiteX2" fmla="*/ 11053 w 34353"/>
                <a:gd name="connsiteY2" fmla="*/ 6919 h 30719"/>
                <a:gd name="connsiteX3" fmla="*/ 22794 w 34353"/>
                <a:gd name="connsiteY3" fmla="*/ 5580 h 30719"/>
                <a:gd name="connsiteX4" fmla="*/ 27773 w 34353"/>
                <a:gd name="connsiteY4" fmla="*/ 8289 h 30719"/>
                <a:gd name="connsiteX5" fmla="*/ 31741 w 34353"/>
                <a:gd name="connsiteY5" fmla="*/ 11922 h 30719"/>
                <a:gd name="connsiteX6" fmla="*/ 33956 w 34353"/>
                <a:gd name="connsiteY6" fmla="*/ 21077 h 30719"/>
                <a:gd name="connsiteX7" fmla="*/ 27659 w 34353"/>
                <a:gd name="connsiteY7" fmla="*/ 23097 h 30719"/>
                <a:gd name="connsiteX8" fmla="*/ 20490 w 34353"/>
                <a:gd name="connsiteY8" fmla="*/ 28206 h 30719"/>
                <a:gd name="connsiteX9" fmla="*/ 16483 w 34353"/>
                <a:gd name="connsiteY9" fmla="*/ 30435 h 30719"/>
                <a:gd name="connsiteX10" fmla="*/ 13502 w 34353"/>
                <a:gd name="connsiteY10" fmla="*/ 25565 h 30719"/>
                <a:gd name="connsiteX11" fmla="*/ 5209 w 34353"/>
                <a:gd name="connsiteY11" fmla="*/ 25917 h 30719"/>
                <a:gd name="connsiteX12" fmla="*/ 5241 w 34353"/>
                <a:gd name="connsiteY12" fmla="*/ 14473 h 30719"/>
                <a:gd name="connsiteX0" fmla="*/ 5230 w 34353"/>
                <a:gd name="connsiteY0" fmla="*/ 14526 h 30719"/>
                <a:gd name="connsiteX1" fmla="*/ 5243 w 34353"/>
                <a:gd name="connsiteY1" fmla="*/ 14359 h 30719"/>
                <a:gd name="connsiteX0" fmla="*/ 5241 w 34353"/>
                <a:gd name="connsiteY0" fmla="*/ 14473 h 30719"/>
                <a:gd name="connsiteX1" fmla="*/ 11053 w 34353"/>
                <a:gd name="connsiteY1" fmla="*/ 6919 h 30719"/>
                <a:gd name="connsiteX2" fmla="*/ 22794 w 34353"/>
                <a:gd name="connsiteY2" fmla="*/ 5580 h 30719"/>
                <a:gd name="connsiteX3" fmla="*/ 27773 w 34353"/>
                <a:gd name="connsiteY3" fmla="*/ 8289 h 30719"/>
                <a:gd name="connsiteX4" fmla="*/ 31741 w 34353"/>
                <a:gd name="connsiteY4" fmla="*/ 11922 h 30719"/>
                <a:gd name="connsiteX5" fmla="*/ 33956 w 34353"/>
                <a:gd name="connsiteY5" fmla="*/ 21077 h 30719"/>
                <a:gd name="connsiteX6" fmla="*/ 27659 w 34353"/>
                <a:gd name="connsiteY6" fmla="*/ 23097 h 30719"/>
                <a:gd name="connsiteX7" fmla="*/ 20490 w 34353"/>
                <a:gd name="connsiteY7" fmla="*/ 28206 h 30719"/>
                <a:gd name="connsiteX8" fmla="*/ 16483 w 34353"/>
                <a:gd name="connsiteY8" fmla="*/ 30435 h 30719"/>
                <a:gd name="connsiteX9" fmla="*/ 13502 w 34353"/>
                <a:gd name="connsiteY9" fmla="*/ 25565 h 30719"/>
                <a:gd name="connsiteX10" fmla="*/ 5209 w 34353"/>
                <a:gd name="connsiteY10" fmla="*/ 25917 h 30719"/>
                <a:gd name="connsiteX11" fmla="*/ 5241 w 34353"/>
                <a:gd name="connsiteY11" fmla="*/ 14473 h 30719"/>
                <a:gd name="connsiteX0" fmla="*/ 5230 w 34353"/>
                <a:gd name="connsiteY0" fmla="*/ 14526 h 30719"/>
                <a:gd name="connsiteX1" fmla="*/ 5243 w 34353"/>
                <a:gd name="connsiteY1" fmla="*/ 14359 h 30719"/>
                <a:gd name="connsiteX0" fmla="*/ 5241 w 34165"/>
                <a:gd name="connsiteY0" fmla="*/ 14473 h 30719"/>
                <a:gd name="connsiteX1" fmla="*/ 11053 w 34165"/>
                <a:gd name="connsiteY1" fmla="*/ 6919 h 30719"/>
                <a:gd name="connsiteX2" fmla="*/ 22794 w 34165"/>
                <a:gd name="connsiteY2" fmla="*/ 5580 h 30719"/>
                <a:gd name="connsiteX3" fmla="*/ 31741 w 34165"/>
                <a:gd name="connsiteY3" fmla="*/ 11922 h 30719"/>
                <a:gd name="connsiteX4" fmla="*/ 33956 w 34165"/>
                <a:gd name="connsiteY4" fmla="*/ 21077 h 30719"/>
                <a:gd name="connsiteX5" fmla="*/ 27659 w 34165"/>
                <a:gd name="connsiteY5" fmla="*/ 23097 h 30719"/>
                <a:gd name="connsiteX6" fmla="*/ 20490 w 34165"/>
                <a:gd name="connsiteY6" fmla="*/ 28206 h 30719"/>
                <a:gd name="connsiteX7" fmla="*/ 16483 w 34165"/>
                <a:gd name="connsiteY7" fmla="*/ 30435 h 30719"/>
                <a:gd name="connsiteX8" fmla="*/ 13502 w 34165"/>
                <a:gd name="connsiteY8" fmla="*/ 25565 h 30719"/>
                <a:gd name="connsiteX9" fmla="*/ 5209 w 34165"/>
                <a:gd name="connsiteY9" fmla="*/ 25917 h 30719"/>
                <a:gd name="connsiteX10" fmla="*/ 5241 w 34165"/>
                <a:gd name="connsiteY10" fmla="*/ 14473 h 30719"/>
                <a:gd name="connsiteX0" fmla="*/ 5230 w 34165"/>
                <a:gd name="connsiteY0" fmla="*/ 14526 h 30719"/>
                <a:gd name="connsiteX1" fmla="*/ 5243 w 34165"/>
                <a:gd name="connsiteY1" fmla="*/ 14359 h 30719"/>
                <a:gd name="connsiteX0" fmla="*/ 5241 w 33956"/>
                <a:gd name="connsiteY0" fmla="*/ 14473 h 30719"/>
                <a:gd name="connsiteX1" fmla="*/ 11053 w 33956"/>
                <a:gd name="connsiteY1" fmla="*/ 6919 h 30719"/>
                <a:gd name="connsiteX2" fmla="*/ 22794 w 33956"/>
                <a:gd name="connsiteY2" fmla="*/ 5580 h 30719"/>
                <a:gd name="connsiteX3" fmla="*/ 33956 w 33956"/>
                <a:gd name="connsiteY3" fmla="*/ 21077 h 30719"/>
                <a:gd name="connsiteX4" fmla="*/ 27659 w 33956"/>
                <a:gd name="connsiteY4" fmla="*/ 23097 h 30719"/>
                <a:gd name="connsiteX5" fmla="*/ 20490 w 33956"/>
                <a:gd name="connsiteY5" fmla="*/ 28206 h 30719"/>
                <a:gd name="connsiteX6" fmla="*/ 16483 w 33956"/>
                <a:gd name="connsiteY6" fmla="*/ 30435 h 30719"/>
                <a:gd name="connsiteX7" fmla="*/ 13502 w 33956"/>
                <a:gd name="connsiteY7" fmla="*/ 25565 h 30719"/>
                <a:gd name="connsiteX8" fmla="*/ 5209 w 33956"/>
                <a:gd name="connsiteY8" fmla="*/ 25917 h 30719"/>
                <a:gd name="connsiteX9" fmla="*/ 5241 w 33956"/>
                <a:gd name="connsiteY9" fmla="*/ 14473 h 30719"/>
                <a:gd name="connsiteX0" fmla="*/ 5230 w 33956"/>
                <a:gd name="connsiteY0" fmla="*/ 14526 h 30719"/>
                <a:gd name="connsiteX1" fmla="*/ 5243 w 33956"/>
                <a:gd name="connsiteY1" fmla="*/ 14359 h 30719"/>
                <a:gd name="connsiteX0" fmla="*/ 5241 w 29503"/>
                <a:gd name="connsiteY0" fmla="*/ 14473 h 30719"/>
                <a:gd name="connsiteX1" fmla="*/ 11053 w 29503"/>
                <a:gd name="connsiteY1" fmla="*/ 6919 h 30719"/>
                <a:gd name="connsiteX2" fmla="*/ 22794 w 29503"/>
                <a:gd name="connsiteY2" fmla="*/ 5580 h 30719"/>
                <a:gd name="connsiteX3" fmla="*/ 28774 w 29503"/>
                <a:gd name="connsiteY3" fmla="*/ 11708 h 30719"/>
                <a:gd name="connsiteX4" fmla="*/ 27659 w 29503"/>
                <a:gd name="connsiteY4" fmla="*/ 23097 h 30719"/>
                <a:gd name="connsiteX5" fmla="*/ 20490 w 29503"/>
                <a:gd name="connsiteY5" fmla="*/ 28206 h 30719"/>
                <a:gd name="connsiteX6" fmla="*/ 16483 w 29503"/>
                <a:gd name="connsiteY6" fmla="*/ 30435 h 30719"/>
                <a:gd name="connsiteX7" fmla="*/ 13502 w 29503"/>
                <a:gd name="connsiteY7" fmla="*/ 25565 h 30719"/>
                <a:gd name="connsiteX8" fmla="*/ 5209 w 29503"/>
                <a:gd name="connsiteY8" fmla="*/ 25917 h 30719"/>
                <a:gd name="connsiteX9" fmla="*/ 5241 w 29503"/>
                <a:gd name="connsiteY9" fmla="*/ 14473 h 30719"/>
                <a:gd name="connsiteX0" fmla="*/ 5230 w 29503"/>
                <a:gd name="connsiteY0" fmla="*/ 14526 h 30719"/>
                <a:gd name="connsiteX1" fmla="*/ 5243 w 29503"/>
                <a:gd name="connsiteY1" fmla="*/ 14359 h 30719"/>
                <a:gd name="connsiteX0" fmla="*/ 5241 w 29503"/>
                <a:gd name="connsiteY0" fmla="*/ 14473 h 30719"/>
                <a:gd name="connsiteX1" fmla="*/ 11053 w 29503"/>
                <a:gd name="connsiteY1" fmla="*/ 6919 h 30719"/>
                <a:gd name="connsiteX2" fmla="*/ 22794 w 29503"/>
                <a:gd name="connsiteY2" fmla="*/ 5580 h 30719"/>
                <a:gd name="connsiteX3" fmla="*/ 28774 w 29503"/>
                <a:gd name="connsiteY3" fmla="*/ 11708 h 30719"/>
                <a:gd name="connsiteX4" fmla="*/ 27659 w 29503"/>
                <a:gd name="connsiteY4" fmla="*/ 23097 h 30719"/>
                <a:gd name="connsiteX5" fmla="*/ 20490 w 29503"/>
                <a:gd name="connsiteY5" fmla="*/ 28206 h 30719"/>
                <a:gd name="connsiteX6" fmla="*/ 16483 w 29503"/>
                <a:gd name="connsiteY6" fmla="*/ 30435 h 30719"/>
                <a:gd name="connsiteX7" fmla="*/ 13502 w 29503"/>
                <a:gd name="connsiteY7" fmla="*/ 25565 h 30719"/>
                <a:gd name="connsiteX8" fmla="*/ 5209 w 29503"/>
                <a:gd name="connsiteY8" fmla="*/ 25917 h 30719"/>
                <a:gd name="connsiteX9" fmla="*/ 5241 w 29503"/>
                <a:gd name="connsiteY9" fmla="*/ 14473 h 30719"/>
                <a:gd name="connsiteX0" fmla="*/ 5230 w 29503"/>
                <a:gd name="connsiteY0" fmla="*/ 14526 h 30719"/>
                <a:gd name="connsiteX1" fmla="*/ 5243 w 29503"/>
                <a:gd name="connsiteY1" fmla="*/ 14359 h 30719"/>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95"/>
                <a:gd name="connsiteX1" fmla="*/ 11053 w 29503"/>
                <a:gd name="connsiteY1" fmla="*/ 6919 h 30495"/>
                <a:gd name="connsiteX2" fmla="*/ 22794 w 29503"/>
                <a:gd name="connsiteY2" fmla="*/ 5580 h 30495"/>
                <a:gd name="connsiteX3" fmla="*/ 28774 w 29503"/>
                <a:gd name="connsiteY3" fmla="*/ 11708 h 30495"/>
                <a:gd name="connsiteX4" fmla="*/ 27659 w 29503"/>
                <a:gd name="connsiteY4" fmla="*/ 23097 h 30495"/>
                <a:gd name="connsiteX5" fmla="*/ 16483 w 29503"/>
                <a:gd name="connsiteY5" fmla="*/ 30435 h 30495"/>
                <a:gd name="connsiteX6" fmla="*/ 5209 w 29503"/>
                <a:gd name="connsiteY6" fmla="*/ 25917 h 30495"/>
                <a:gd name="connsiteX7" fmla="*/ 5241 w 29503"/>
                <a:gd name="connsiteY7" fmla="*/ 14473 h 30495"/>
                <a:gd name="connsiteX0" fmla="*/ 5230 w 29503"/>
                <a:gd name="connsiteY0" fmla="*/ 14526 h 30495"/>
                <a:gd name="connsiteX1" fmla="*/ 5243 w 29503"/>
                <a:gd name="connsiteY1" fmla="*/ 14359 h 30495"/>
                <a:gd name="connsiteX0" fmla="*/ 5241 w 29503"/>
                <a:gd name="connsiteY0" fmla="*/ 14473 h 26416"/>
                <a:gd name="connsiteX1" fmla="*/ 11053 w 29503"/>
                <a:gd name="connsiteY1" fmla="*/ 6919 h 26416"/>
                <a:gd name="connsiteX2" fmla="*/ 22794 w 29503"/>
                <a:gd name="connsiteY2" fmla="*/ 5580 h 26416"/>
                <a:gd name="connsiteX3" fmla="*/ 28774 w 29503"/>
                <a:gd name="connsiteY3" fmla="*/ 11708 h 26416"/>
                <a:gd name="connsiteX4" fmla="*/ 27659 w 29503"/>
                <a:gd name="connsiteY4" fmla="*/ 23097 h 26416"/>
                <a:gd name="connsiteX5" fmla="*/ 5209 w 29503"/>
                <a:gd name="connsiteY5" fmla="*/ 25917 h 26416"/>
                <a:gd name="connsiteX6" fmla="*/ 5241 w 29503"/>
                <a:gd name="connsiteY6" fmla="*/ 14473 h 26416"/>
                <a:gd name="connsiteX0" fmla="*/ 5230 w 29503"/>
                <a:gd name="connsiteY0" fmla="*/ 14526 h 26416"/>
                <a:gd name="connsiteX1" fmla="*/ 5243 w 29503"/>
                <a:gd name="connsiteY1" fmla="*/ 14359 h 26416"/>
                <a:gd name="connsiteX0" fmla="*/ 5241 w 29012"/>
                <a:gd name="connsiteY0" fmla="*/ 14473 h 57550"/>
                <a:gd name="connsiteX1" fmla="*/ 11053 w 29012"/>
                <a:gd name="connsiteY1" fmla="*/ 6919 h 57550"/>
                <a:gd name="connsiteX2" fmla="*/ 22794 w 29012"/>
                <a:gd name="connsiteY2" fmla="*/ 5580 h 57550"/>
                <a:gd name="connsiteX3" fmla="*/ 28774 w 29012"/>
                <a:gd name="connsiteY3" fmla="*/ 11708 h 57550"/>
                <a:gd name="connsiteX4" fmla="*/ 15747 w 29012"/>
                <a:gd name="connsiteY4" fmla="*/ 57379 h 57550"/>
                <a:gd name="connsiteX5" fmla="*/ 5209 w 29012"/>
                <a:gd name="connsiteY5" fmla="*/ 25917 h 57550"/>
                <a:gd name="connsiteX6" fmla="*/ 5241 w 29012"/>
                <a:gd name="connsiteY6" fmla="*/ 14473 h 57550"/>
                <a:gd name="connsiteX0" fmla="*/ 5230 w 29012"/>
                <a:gd name="connsiteY0" fmla="*/ 14526 h 57550"/>
                <a:gd name="connsiteX1" fmla="*/ 5243 w 29012"/>
                <a:gd name="connsiteY1" fmla="*/ 14359 h 57550"/>
                <a:gd name="connsiteX0" fmla="*/ 5241 w 29012"/>
                <a:gd name="connsiteY0" fmla="*/ 14473 h 57550"/>
                <a:gd name="connsiteX1" fmla="*/ 11053 w 29012"/>
                <a:gd name="connsiteY1" fmla="*/ 6919 h 57550"/>
                <a:gd name="connsiteX2" fmla="*/ 22794 w 29012"/>
                <a:gd name="connsiteY2" fmla="*/ 5580 h 57550"/>
                <a:gd name="connsiteX3" fmla="*/ 28774 w 29012"/>
                <a:gd name="connsiteY3" fmla="*/ 11708 h 57550"/>
                <a:gd name="connsiteX4" fmla="*/ 15747 w 29012"/>
                <a:gd name="connsiteY4" fmla="*/ 57379 h 57550"/>
                <a:gd name="connsiteX5" fmla="*/ 5209 w 29012"/>
                <a:gd name="connsiteY5" fmla="*/ 25917 h 57550"/>
                <a:gd name="connsiteX6" fmla="*/ 5241 w 29012"/>
                <a:gd name="connsiteY6" fmla="*/ 14473 h 57550"/>
                <a:gd name="connsiteX0" fmla="*/ 5230 w 29012"/>
                <a:gd name="connsiteY0" fmla="*/ 14526 h 57550"/>
                <a:gd name="connsiteX1" fmla="*/ 5243 w 29012"/>
                <a:gd name="connsiteY1" fmla="*/ 14359 h 57550"/>
                <a:gd name="connsiteX0" fmla="*/ 15314 w 39085"/>
                <a:gd name="connsiteY0" fmla="*/ 14473 h 57964"/>
                <a:gd name="connsiteX1" fmla="*/ 21126 w 39085"/>
                <a:gd name="connsiteY1" fmla="*/ 6919 h 57964"/>
                <a:gd name="connsiteX2" fmla="*/ 32867 w 39085"/>
                <a:gd name="connsiteY2" fmla="*/ 5580 h 57964"/>
                <a:gd name="connsiteX3" fmla="*/ 38847 w 39085"/>
                <a:gd name="connsiteY3" fmla="*/ 11708 h 57964"/>
                <a:gd name="connsiteX4" fmla="*/ 25820 w 39085"/>
                <a:gd name="connsiteY4" fmla="*/ 57379 h 57964"/>
                <a:gd name="connsiteX5" fmla="*/ 2476 w 39085"/>
                <a:gd name="connsiteY5" fmla="*/ 57218 h 57964"/>
                <a:gd name="connsiteX6" fmla="*/ 15314 w 39085"/>
                <a:gd name="connsiteY6" fmla="*/ 14473 h 57964"/>
                <a:gd name="connsiteX0" fmla="*/ 15303 w 39085"/>
                <a:gd name="connsiteY0" fmla="*/ 14526 h 57964"/>
                <a:gd name="connsiteX1" fmla="*/ 15316 w 39085"/>
                <a:gd name="connsiteY1" fmla="*/ 14359 h 57964"/>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218 h 57550"/>
                <a:gd name="connsiteX6" fmla="*/ 15314 w 39085"/>
                <a:gd name="connsiteY6" fmla="*/ 14473 h 57550"/>
                <a:gd name="connsiteX0" fmla="*/ 15303 w 39085"/>
                <a:gd name="connsiteY0" fmla="*/ 14526 h 57550"/>
                <a:gd name="connsiteX1" fmla="*/ 15316 w 39085"/>
                <a:gd name="connsiteY1" fmla="*/ 14359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15303 w 39085"/>
                <a:gd name="connsiteY0" fmla="*/ 14526 h 57550"/>
                <a:gd name="connsiteX1" fmla="*/ 15316 w 39085"/>
                <a:gd name="connsiteY1" fmla="*/ 14359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15303 w 39085"/>
                <a:gd name="connsiteY0" fmla="*/ 14526 h 57550"/>
                <a:gd name="connsiteX1" fmla="*/ 13529 w 39085"/>
                <a:gd name="connsiteY1" fmla="*/ 11165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2378 w 39085"/>
                <a:gd name="connsiteY0" fmla="*/ 39226 h 57550"/>
                <a:gd name="connsiteX1" fmla="*/ 13529 w 39085"/>
                <a:gd name="connsiteY1" fmla="*/ 11165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2378 w 39085"/>
                <a:gd name="connsiteY0" fmla="*/ 39226 h 57550"/>
                <a:gd name="connsiteX1" fmla="*/ 13529 w 39085"/>
                <a:gd name="connsiteY1" fmla="*/ 11165 h 57550"/>
                <a:gd name="connsiteX0" fmla="*/ 4408 w 42474"/>
                <a:gd name="connsiteY0" fmla="*/ 36618 h 57550"/>
                <a:gd name="connsiteX1" fmla="*/ 24515 w 42474"/>
                <a:gd name="connsiteY1" fmla="*/ 6919 h 57550"/>
                <a:gd name="connsiteX2" fmla="*/ 36256 w 42474"/>
                <a:gd name="connsiteY2" fmla="*/ 5580 h 57550"/>
                <a:gd name="connsiteX3" fmla="*/ 42236 w 42474"/>
                <a:gd name="connsiteY3" fmla="*/ 11708 h 57550"/>
                <a:gd name="connsiteX4" fmla="*/ 29209 w 42474"/>
                <a:gd name="connsiteY4" fmla="*/ 57379 h 57550"/>
                <a:gd name="connsiteX5" fmla="*/ 5865 w 42474"/>
                <a:gd name="connsiteY5" fmla="*/ 57537 h 57550"/>
                <a:gd name="connsiteX6" fmla="*/ 4408 w 42474"/>
                <a:gd name="connsiteY6" fmla="*/ 36618 h 57550"/>
                <a:gd name="connsiteX0" fmla="*/ 5767 w 42474"/>
                <a:gd name="connsiteY0" fmla="*/ 39226 h 57550"/>
                <a:gd name="connsiteX1" fmla="*/ 16918 w 42474"/>
                <a:gd name="connsiteY1" fmla="*/ 11165 h 57550"/>
                <a:gd name="connsiteX0" fmla="*/ 4408 w 42474"/>
                <a:gd name="connsiteY0" fmla="*/ 36618 h 57550"/>
                <a:gd name="connsiteX1" fmla="*/ 24515 w 42474"/>
                <a:gd name="connsiteY1" fmla="*/ 6919 h 57550"/>
                <a:gd name="connsiteX2" fmla="*/ 36256 w 42474"/>
                <a:gd name="connsiteY2" fmla="*/ 5580 h 57550"/>
                <a:gd name="connsiteX3" fmla="*/ 42236 w 42474"/>
                <a:gd name="connsiteY3" fmla="*/ 11708 h 57550"/>
                <a:gd name="connsiteX4" fmla="*/ 29209 w 42474"/>
                <a:gd name="connsiteY4" fmla="*/ 57379 h 57550"/>
                <a:gd name="connsiteX5" fmla="*/ 5865 w 42474"/>
                <a:gd name="connsiteY5" fmla="*/ 57537 h 57550"/>
                <a:gd name="connsiteX6" fmla="*/ 4408 w 42474"/>
                <a:gd name="connsiteY6" fmla="*/ 36618 h 57550"/>
                <a:gd name="connsiteX0" fmla="*/ 5767 w 42474"/>
                <a:gd name="connsiteY0" fmla="*/ 39226 h 57550"/>
                <a:gd name="connsiteX1" fmla="*/ 5601 w 42474"/>
                <a:gd name="connsiteY1" fmla="*/ 38953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5185 w 41892"/>
                <a:gd name="connsiteY0" fmla="*/ 39226 h 57550"/>
                <a:gd name="connsiteX1" fmla="*/ 5019 w 41892"/>
                <a:gd name="connsiteY1" fmla="*/ 38953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5185 w 41892"/>
                <a:gd name="connsiteY0" fmla="*/ 39226 h 57550"/>
                <a:gd name="connsiteX1" fmla="*/ 9129 w 41892"/>
                <a:gd name="connsiteY1" fmla="*/ 41402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4113 w 41892"/>
                <a:gd name="connsiteY0" fmla="*/ 42526 h 57550"/>
                <a:gd name="connsiteX1" fmla="*/ 9129 w 41892"/>
                <a:gd name="connsiteY1" fmla="*/ 41402 h 57550"/>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062 w 41818"/>
                <a:gd name="connsiteY0" fmla="*/ 35138 h 53728"/>
                <a:gd name="connsiteX1" fmla="*/ 20881 w 41818"/>
                <a:gd name="connsiteY1" fmla="*/ 27797 h 53728"/>
                <a:gd name="connsiteX2" fmla="*/ 35600 w 41818"/>
                <a:gd name="connsiteY2" fmla="*/ 1758 h 53728"/>
                <a:gd name="connsiteX3" fmla="*/ 41580 w 41818"/>
                <a:gd name="connsiteY3" fmla="*/ 7886 h 53728"/>
                <a:gd name="connsiteX4" fmla="*/ 28553 w 41818"/>
                <a:gd name="connsiteY4" fmla="*/ 53557 h 53728"/>
                <a:gd name="connsiteX5" fmla="*/ 5209 w 41818"/>
                <a:gd name="connsiteY5" fmla="*/ 53715 h 53728"/>
                <a:gd name="connsiteX6" fmla="*/ 5062 w 41818"/>
                <a:gd name="connsiteY6" fmla="*/ 35138 h 53728"/>
                <a:gd name="connsiteX0" fmla="*/ 4039 w 41818"/>
                <a:gd name="connsiteY0" fmla="*/ 38704 h 53728"/>
                <a:gd name="connsiteX1" fmla="*/ 9055 w 41818"/>
                <a:gd name="connsiteY1" fmla="*/ 37580 h 53728"/>
                <a:gd name="connsiteX0" fmla="*/ 5308 w 42064"/>
                <a:gd name="connsiteY0" fmla="*/ 35138 h 53728"/>
                <a:gd name="connsiteX1" fmla="*/ 21127 w 42064"/>
                <a:gd name="connsiteY1" fmla="*/ 27797 h 53728"/>
                <a:gd name="connsiteX2" fmla="*/ 35846 w 42064"/>
                <a:gd name="connsiteY2" fmla="*/ 1758 h 53728"/>
                <a:gd name="connsiteX3" fmla="*/ 41826 w 42064"/>
                <a:gd name="connsiteY3" fmla="*/ 7886 h 53728"/>
                <a:gd name="connsiteX4" fmla="*/ 28799 w 42064"/>
                <a:gd name="connsiteY4" fmla="*/ 53557 h 53728"/>
                <a:gd name="connsiteX5" fmla="*/ 5455 w 42064"/>
                <a:gd name="connsiteY5" fmla="*/ 53715 h 53728"/>
                <a:gd name="connsiteX6" fmla="*/ 5308 w 42064"/>
                <a:gd name="connsiteY6" fmla="*/ 35138 h 53728"/>
                <a:gd name="connsiteX0" fmla="*/ 4285 w 42064"/>
                <a:gd name="connsiteY0" fmla="*/ 38704 h 53728"/>
                <a:gd name="connsiteX1" fmla="*/ 9301 w 42064"/>
                <a:gd name="connsiteY1" fmla="*/ 37580 h 53728"/>
                <a:gd name="connsiteX0" fmla="*/ 5289 w 42045"/>
                <a:gd name="connsiteY0" fmla="*/ 35138 h 53728"/>
                <a:gd name="connsiteX1" fmla="*/ 21108 w 42045"/>
                <a:gd name="connsiteY1" fmla="*/ 27797 h 53728"/>
                <a:gd name="connsiteX2" fmla="*/ 35827 w 42045"/>
                <a:gd name="connsiteY2" fmla="*/ 1758 h 53728"/>
                <a:gd name="connsiteX3" fmla="*/ 41807 w 42045"/>
                <a:gd name="connsiteY3" fmla="*/ 7886 h 53728"/>
                <a:gd name="connsiteX4" fmla="*/ 28780 w 42045"/>
                <a:gd name="connsiteY4" fmla="*/ 53557 h 53728"/>
                <a:gd name="connsiteX5" fmla="*/ 5436 w 42045"/>
                <a:gd name="connsiteY5" fmla="*/ 53715 h 53728"/>
                <a:gd name="connsiteX6" fmla="*/ 5289 w 42045"/>
                <a:gd name="connsiteY6" fmla="*/ 35138 h 53728"/>
                <a:gd name="connsiteX0" fmla="*/ 4266 w 42045"/>
                <a:gd name="connsiteY0" fmla="*/ 38704 h 53728"/>
                <a:gd name="connsiteX1" fmla="*/ 9282 w 42045"/>
                <a:gd name="connsiteY1" fmla="*/ 37580 h 53728"/>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32876"/>
                <a:gd name="connsiteY0" fmla="*/ 15887 h 34921"/>
                <a:gd name="connsiteX1" fmla="*/ 21108 w 32876"/>
                <a:gd name="connsiteY1" fmla="*/ 8546 h 34921"/>
                <a:gd name="connsiteX2" fmla="*/ 28501 w 32876"/>
                <a:gd name="connsiteY2" fmla="*/ 17854 h 34921"/>
                <a:gd name="connsiteX3" fmla="*/ 32873 w 32876"/>
                <a:gd name="connsiteY3" fmla="*/ 25153 h 34921"/>
                <a:gd name="connsiteX4" fmla="*/ 28780 w 32876"/>
                <a:gd name="connsiteY4" fmla="*/ 34306 h 34921"/>
                <a:gd name="connsiteX5" fmla="*/ 5436 w 32876"/>
                <a:gd name="connsiteY5" fmla="*/ 34464 h 34921"/>
                <a:gd name="connsiteX6" fmla="*/ 5289 w 32876"/>
                <a:gd name="connsiteY6" fmla="*/ 15887 h 34921"/>
                <a:gd name="connsiteX0" fmla="*/ 4266 w 32876"/>
                <a:gd name="connsiteY0" fmla="*/ 19453 h 34921"/>
                <a:gd name="connsiteX1" fmla="*/ 9282 w 32876"/>
                <a:gd name="connsiteY1" fmla="*/ 18329 h 34921"/>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0718"/>
                <a:gd name="connsiteY0" fmla="*/ 15887 h 34469"/>
                <a:gd name="connsiteX1" fmla="*/ 21108 w 30718"/>
                <a:gd name="connsiteY1" fmla="*/ 8546 h 34469"/>
                <a:gd name="connsiteX2" fmla="*/ 28501 w 30718"/>
                <a:gd name="connsiteY2" fmla="*/ 17854 h 34469"/>
                <a:gd name="connsiteX3" fmla="*/ 28780 w 30718"/>
                <a:gd name="connsiteY3" fmla="*/ 34306 h 34469"/>
                <a:gd name="connsiteX4" fmla="*/ 5436 w 30718"/>
                <a:gd name="connsiteY4" fmla="*/ 34464 h 34469"/>
                <a:gd name="connsiteX5" fmla="*/ 5289 w 30718"/>
                <a:gd name="connsiteY5" fmla="*/ 15887 h 34469"/>
                <a:gd name="connsiteX0" fmla="*/ 4266 w 30718"/>
                <a:gd name="connsiteY0" fmla="*/ 19453 h 34469"/>
                <a:gd name="connsiteX1" fmla="*/ 9282 w 30718"/>
                <a:gd name="connsiteY1" fmla="*/ 18329 h 34469"/>
                <a:gd name="connsiteX0" fmla="*/ 5289 w 32737"/>
                <a:gd name="connsiteY0" fmla="*/ 15887 h 34469"/>
                <a:gd name="connsiteX1" fmla="*/ 21108 w 32737"/>
                <a:gd name="connsiteY1" fmla="*/ 8546 h 34469"/>
                <a:gd name="connsiteX2" fmla="*/ 28501 w 32737"/>
                <a:gd name="connsiteY2" fmla="*/ 17854 h 34469"/>
                <a:gd name="connsiteX3" fmla="*/ 28780 w 32737"/>
                <a:gd name="connsiteY3" fmla="*/ 34306 h 34469"/>
                <a:gd name="connsiteX4" fmla="*/ 5436 w 32737"/>
                <a:gd name="connsiteY4" fmla="*/ 34464 h 34469"/>
                <a:gd name="connsiteX5" fmla="*/ 5289 w 32737"/>
                <a:gd name="connsiteY5" fmla="*/ 15887 h 34469"/>
                <a:gd name="connsiteX0" fmla="*/ 4266 w 32737"/>
                <a:gd name="connsiteY0" fmla="*/ 19453 h 34469"/>
                <a:gd name="connsiteX1" fmla="*/ 9282 w 32737"/>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9282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8567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8567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5649 w 32876"/>
                <a:gd name="connsiteY1" fmla="*/ 16945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5279 w 32876"/>
                <a:gd name="connsiteY0" fmla="*/ 16046 h 34469"/>
                <a:gd name="connsiteX1" fmla="*/ 5649 w 32876"/>
                <a:gd name="connsiteY1" fmla="*/ 16945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803 w 32876"/>
                <a:gd name="connsiteY0" fmla="*/ 18388 h 34469"/>
                <a:gd name="connsiteX1" fmla="*/ 5649 w 32876"/>
                <a:gd name="connsiteY1" fmla="*/ 16945 h 34469"/>
                <a:gd name="connsiteX0" fmla="*/ 5806 w 33393"/>
                <a:gd name="connsiteY0" fmla="*/ 15887 h 34470"/>
                <a:gd name="connsiteX1" fmla="*/ 21625 w 33393"/>
                <a:gd name="connsiteY1" fmla="*/ 8546 h 34470"/>
                <a:gd name="connsiteX2" fmla="*/ 29018 w 33393"/>
                <a:gd name="connsiteY2" fmla="*/ 17854 h 34470"/>
                <a:gd name="connsiteX3" fmla="*/ 29297 w 33393"/>
                <a:gd name="connsiteY3" fmla="*/ 34306 h 34470"/>
                <a:gd name="connsiteX4" fmla="*/ 5953 w 33393"/>
                <a:gd name="connsiteY4" fmla="*/ 34464 h 34470"/>
                <a:gd name="connsiteX5" fmla="*/ 5806 w 33393"/>
                <a:gd name="connsiteY5" fmla="*/ 15887 h 34470"/>
                <a:gd name="connsiteX0" fmla="*/ 5320 w 33393"/>
                <a:gd name="connsiteY0" fmla="*/ 18388 h 34470"/>
                <a:gd name="connsiteX1" fmla="*/ 6166 w 33393"/>
                <a:gd name="connsiteY1" fmla="*/ 16945 h 34470"/>
                <a:gd name="connsiteX0" fmla="*/ 5772 w 33419"/>
                <a:gd name="connsiteY0" fmla="*/ 16160 h 34317"/>
                <a:gd name="connsiteX1" fmla="*/ 21651 w 33419"/>
                <a:gd name="connsiteY1" fmla="*/ 8393 h 34317"/>
                <a:gd name="connsiteX2" fmla="*/ 29044 w 33419"/>
                <a:gd name="connsiteY2" fmla="*/ 17701 h 34317"/>
                <a:gd name="connsiteX3" fmla="*/ 29323 w 33419"/>
                <a:gd name="connsiteY3" fmla="*/ 34153 h 34317"/>
                <a:gd name="connsiteX4" fmla="*/ 5979 w 33419"/>
                <a:gd name="connsiteY4" fmla="*/ 34311 h 34317"/>
                <a:gd name="connsiteX5" fmla="*/ 5772 w 33419"/>
                <a:gd name="connsiteY5" fmla="*/ 16160 h 34317"/>
                <a:gd name="connsiteX0" fmla="*/ 5346 w 33419"/>
                <a:gd name="connsiteY0" fmla="*/ 18235 h 34317"/>
                <a:gd name="connsiteX1" fmla="*/ 6192 w 33419"/>
                <a:gd name="connsiteY1" fmla="*/ 16792 h 34317"/>
                <a:gd name="connsiteX0" fmla="*/ 5793 w 33440"/>
                <a:gd name="connsiteY0" fmla="*/ 16160 h 34316"/>
                <a:gd name="connsiteX1" fmla="*/ 21672 w 33440"/>
                <a:gd name="connsiteY1" fmla="*/ 8393 h 34316"/>
                <a:gd name="connsiteX2" fmla="*/ 29065 w 33440"/>
                <a:gd name="connsiteY2" fmla="*/ 17701 h 34316"/>
                <a:gd name="connsiteX3" fmla="*/ 29344 w 33440"/>
                <a:gd name="connsiteY3" fmla="*/ 34153 h 34316"/>
                <a:gd name="connsiteX4" fmla="*/ 6000 w 33440"/>
                <a:gd name="connsiteY4" fmla="*/ 34311 h 34316"/>
                <a:gd name="connsiteX5" fmla="*/ 5793 w 33440"/>
                <a:gd name="connsiteY5" fmla="*/ 16160 h 34316"/>
                <a:gd name="connsiteX0" fmla="*/ 5367 w 33440"/>
                <a:gd name="connsiteY0" fmla="*/ 18235 h 34316"/>
                <a:gd name="connsiteX1" fmla="*/ 6213 w 33440"/>
                <a:gd name="connsiteY1" fmla="*/ 16792 h 34316"/>
                <a:gd name="connsiteX0" fmla="*/ 5817 w 33464"/>
                <a:gd name="connsiteY0" fmla="*/ 16160 h 34312"/>
                <a:gd name="connsiteX1" fmla="*/ 21696 w 33464"/>
                <a:gd name="connsiteY1" fmla="*/ 8393 h 34312"/>
                <a:gd name="connsiteX2" fmla="*/ 29089 w 33464"/>
                <a:gd name="connsiteY2" fmla="*/ 17701 h 34312"/>
                <a:gd name="connsiteX3" fmla="*/ 29368 w 33464"/>
                <a:gd name="connsiteY3" fmla="*/ 34153 h 34312"/>
                <a:gd name="connsiteX4" fmla="*/ 6024 w 33464"/>
                <a:gd name="connsiteY4" fmla="*/ 34311 h 34312"/>
                <a:gd name="connsiteX5" fmla="*/ 5817 w 33464"/>
                <a:gd name="connsiteY5" fmla="*/ 16160 h 34312"/>
                <a:gd name="connsiteX0" fmla="*/ 5391 w 33464"/>
                <a:gd name="connsiteY0" fmla="*/ 18235 h 34312"/>
                <a:gd name="connsiteX1" fmla="*/ 6237 w 33464"/>
                <a:gd name="connsiteY1" fmla="*/ 16792 h 34312"/>
                <a:gd name="connsiteX0" fmla="*/ 5817 w 33464"/>
                <a:gd name="connsiteY0" fmla="*/ 16160 h 34312"/>
                <a:gd name="connsiteX1" fmla="*/ 21696 w 33464"/>
                <a:gd name="connsiteY1" fmla="*/ 8393 h 34312"/>
                <a:gd name="connsiteX2" fmla="*/ 29089 w 33464"/>
                <a:gd name="connsiteY2" fmla="*/ 17701 h 34312"/>
                <a:gd name="connsiteX3" fmla="*/ 29368 w 33464"/>
                <a:gd name="connsiteY3" fmla="*/ 34153 h 34312"/>
                <a:gd name="connsiteX4" fmla="*/ 6024 w 33464"/>
                <a:gd name="connsiteY4" fmla="*/ 34311 h 34312"/>
                <a:gd name="connsiteX5" fmla="*/ 5817 w 33464"/>
                <a:gd name="connsiteY5" fmla="*/ 16160 h 34312"/>
                <a:gd name="connsiteX0" fmla="*/ 5391 w 33464"/>
                <a:gd name="connsiteY0" fmla="*/ 18235 h 34312"/>
                <a:gd name="connsiteX1" fmla="*/ 6237 w 33464"/>
                <a:gd name="connsiteY1" fmla="*/ 16792 h 34312"/>
                <a:gd name="connsiteX0" fmla="*/ 5817 w 33732"/>
                <a:gd name="connsiteY0" fmla="*/ 16160 h 34312"/>
                <a:gd name="connsiteX1" fmla="*/ 21696 w 33732"/>
                <a:gd name="connsiteY1" fmla="*/ 8393 h 34312"/>
                <a:gd name="connsiteX2" fmla="*/ 29089 w 33732"/>
                <a:gd name="connsiteY2" fmla="*/ 17701 h 34312"/>
                <a:gd name="connsiteX3" fmla="*/ 29368 w 33732"/>
                <a:gd name="connsiteY3" fmla="*/ 34153 h 34312"/>
                <a:gd name="connsiteX4" fmla="*/ 6024 w 33732"/>
                <a:gd name="connsiteY4" fmla="*/ 34311 h 34312"/>
                <a:gd name="connsiteX5" fmla="*/ 5817 w 33732"/>
                <a:gd name="connsiteY5" fmla="*/ 16160 h 34312"/>
                <a:gd name="connsiteX0" fmla="*/ 5391 w 33732"/>
                <a:gd name="connsiteY0" fmla="*/ 18235 h 34312"/>
                <a:gd name="connsiteX1" fmla="*/ 6237 w 33732"/>
                <a:gd name="connsiteY1" fmla="*/ 16792 h 34312"/>
                <a:gd name="connsiteX0" fmla="*/ 5817 w 33710"/>
                <a:gd name="connsiteY0" fmla="*/ 16160 h 34312"/>
                <a:gd name="connsiteX1" fmla="*/ 21696 w 33710"/>
                <a:gd name="connsiteY1" fmla="*/ 8393 h 34312"/>
                <a:gd name="connsiteX2" fmla="*/ 29089 w 33710"/>
                <a:gd name="connsiteY2" fmla="*/ 17701 h 34312"/>
                <a:gd name="connsiteX3" fmla="*/ 29368 w 33710"/>
                <a:gd name="connsiteY3" fmla="*/ 34153 h 34312"/>
                <a:gd name="connsiteX4" fmla="*/ 6024 w 33710"/>
                <a:gd name="connsiteY4" fmla="*/ 34311 h 34312"/>
                <a:gd name="connsiteX5" fmla="*/ 5817 w 33710"/>
                <a:gd name="connsiteY5" fmla="*/ 16160 h 34312"/>
                <a:gd name="connsiteX0" fmla="*/ 5391 w 33710"/>
                <a:gd name="connsiteY0" fmla="*/ 18235 h 34312"/>
                <a:gd name="connsiteX1" fmla="*/ 6237 w 33710"/>
                <a:gd name="connsiteY1" fmla="*/ 16792 h 34312"/>
                <a:gd name="connsiteX0" fmla="*/ 5817 w 33710"/>
                <a:gd name="connsiteY0" fmla="*/ 16160 h 34312"/>
                <a:gd name="connsiteX1" fmla="*/ 21696 w 33710"/>
                <a:gd name="connsiteY1" fmla="*/ 8393 h 34312"/>
                <a:gd name="connsiteX2" fmla="*/ 29089 w 33710"/>
                <a:gd name="connsiteY2" fmla="*/ 17701 h 34312"/>
                <a:gd name="connsiteX3" fmla="*/ 29368 w 33710"/>
                <a:gd name="connsiteY3" fmla="*/ 34153 h 34312"/>
                <a:gd name="connsiteX4" fmla="*/ 6024 w 33710"/>
                <a:gd name="connsiteY4" fmla="*/ 34311 h 34312"/>
                <a:gd name="connsiteX5" fmla="*/ 5817 w 33710"/>
                <a:gd name="connsiteY5" fmla="*/ 16160 h 34312"/>
                <a:gd name="connsiteX0" fmla="*/ 6106 w 33710"/>
                <a:gd name="connsiteY0" fmla="*/ 16638 h 34312"/>
                <a:gd name="connsiteX1" fmla="*/ 6237 w 33710"/>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Lst>
              <a:ahLst/>
              <a:cxnLst>
                <a:cxn ang="0">
                  <a:pos x="connsiteX0" y="connsiteY0"/>
                </a:cxn>
                <a:cxn ang="0">
                  <a:pos x="connsiteX1" y="connsiteY1"/>
                </a:cxn>
              </a:cxnLst>
              <a:rect l="l" t="t" r="r" b="b"/>
              <a:pathLst>
                <a:path w="33805" h="34312">
                  <a:moveTo>
                    <a:pt x="5817" y="16160"/>
                  </a:moveTo>
                  <a:cubicBezTo>
                    <a:pt x="5897" y="-1060"/>
                    <a:pt x="18414" y="-5882"/>
                    <a:pt x="21696" y="8393"/>
                  </a:cubicBezTo>
                  <a:cubicBezTo>
                    <a:pt x="25523" y="3639"/>
                    <a:pt x="30350" y="8908"/>
                    <a:pt x="29089" y="17701"/>
                  </a:cubicBezTo>
                  <a:cubicBezTo>
                    <a:pt x="36264" y="19332"/>
                    <a:pt x="34343" y="33939"/>
                    <a:pt x="29368" y="34153"/>
                  </a:cubicBezTo>
                  <a:lnTo>
                    <a:pt x="6024" y="34311"/>
                  </a:lnTo>
                  <a:cubicBezTo>
                    <a:pt x="-3125" y="34494"/>
                    <a:pt x="-750" y="15236"/>
                    <a:pt x="5817" y="16160"/>
                  </a:cubicBezTo>
                  <a:close/>
                </a:path>
                <a:path w="33805" h="34312" fill="none" extrusionOk="0">
                  <a:moveTo>
                    <a:pt x="6106" y="16638"/>
                  </a:moveTo>
                  <a:cubicBezTo>
                    <a:pt x="6048" y="16515"/>
                    <a:pt x="6505" y="17237"/>
                    <a:pt x="6237" y="16792"/>
                  </a:cubicBezTo>
                </a:path>
              </a:pathLst>
            </a:cu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endParaRPr kumimoji="0" lang="en-US" sz="6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endParaRP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8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rPr>
                <a:t>Distributed</a:t>
              </a:r>
              <a:r>
                <a:rPr kumimoji="0" lang="en-US" sz="800" b="1" i="0" u="none" strike="noStrike" kern="0" cap="none" spc="0" normalizeH="0" baseline="0" noProof="0" dirty="0">
                  <a:ln>
                    <a:noFill/>
                  </a:ln>
                  <a:solidFill>
                    <a:srgbClr val="1F497D"/>
                  </a:solidFill>
                  <a:effectLst/>
                  <a:uLnTx/>
                  <a:uFillTx/>
                </a:rPr>
                <a:t> </a:t>
              </a:r>
              <a:br>
                <a:rPr kumimoji="0" lang="en-US" sz="800" b="1" i="0" u="none" strike="noStrike" kern="0" cap="none" spc="0" normalizeH="0" baseline="0" noProof="0" dirty="0">
                  <a:ln>
                    <a:noFill/>
                  </a:ln>
                  <a:solidFill>
                    <a:srgbClr val="1F497D"/>
                  </a:solidFill>
                  <a:effectLst/>
                  <a:uLnTx/>
                  <a:uFillTx/>
                </a:rPr>
              </a:br>
              <a:r>
                <a:rPr kumimoji="0" lang="en-US" sz="800" b="1" i="0" u="none" strike="noStrike" kern="0" cap="none" spc="0" normalizeH="0" baseline="0" noProof="0" dirty="0">
                  <a:ln>
                    <a:noFill/>
                  </a:ln>
                  <a:solidFill>
                    <a:schemeClr val="bg1"/>
                  </a:solidFill>
                  <a:effectLst/>
                  <a:uLnTx/>
                  <a:uFillTx/>
                </a:rPr>
                <a:t>“</a:t>
              </a:r>
              <a:r>
                <a:rPr kumimoji="0" lang="en-US" sz="800" b="1" i="0" u="none" strike="noStrike" kern="0" cap="none" spc="0" normalizeH="0" baseline="0" noProof="0" dirty="0">
                  <a:ln>
                    <a:noFill/>
                  </a:ln>
                  <a:solidFill>
                    <a:prstClr val="white"/>
                  </a:solidFill>
                  <a:effectLst/>
                  <a:uLnTx/>
                  <a:uFillTx/>
                </a:rPr>
                <a:t>Data Center”</a:t>
              </a:r>
            </a:p>
          </p:txBody>
        </p:sp>
      </p:grpSp>
      <p:grpSp>
        <p:nvGrpSpPr>
          <p:cNvPr id="464" name="Group 463"/>
          <p:cNvGrpSpPr/>
          <p:nvPr/>
        </p:nvGrpSpPr>
        <p:grpSpPr>
          <a:xfrm>
            <a:off x="1508850" y="1611692"/>
            <a:ext cx="897793" cy="1118553"/>
            <a:chOff x="3451239" y="3343961"/>
            <a:chExt cx="780199" cy="994851"/>
          </a:xfrm>
        </p:grpSpPr>
        <p:grpSp>
          <p:nvGrpSpPr>
            <p:cNvPr id="558" name="Group 557"/>
            <p:cNvGrpSpPr/>
            <p:nvPr/>
          </p:nvGrpSpPr>
          <p:grpSpPr>
            <a:xfrm>
              <a:off x="3781031" y="3496755"/>
              <a:ext cx="160014" cy="217634"/>
              <a:chOff x="3117852" y="3657600"/>
              <a:chExt cx="160014" cy="217634"/>
            </a:xfrm>
          </p:grpSpPr>
          <p:grpSp>
            <p:nvGrpSpPr>
              <p:cNvPr id="679" name="Group 678"/>
              <p:cNvGrpSpPr/>
              <p:nvPr/>
            </p:nvGrpSpPr>
            <p:grpSpPr>
              <a:xfrm>
                <a:off x="3117852" y="3657600"/>
                <a:ext cx="160014" cy="103503"/>
                <a:chOff x="3117852" y="3657600"/>
                <a:chExt cx="160014" cy="103503"/>
              </a:xfrm>
            </p:grpSpPr>
            <p:grpSp>
              <p:nvGrpSpPr>
                <p:cNvPr id="687" name="Group 686"/>
                <p:cNvGrpSpPr/>
                <p:nvPr/>
              </p:nvGrpSpPr>
              <p:grpSpPr>
                <a:xfrm>
                  <a:off x="3117852" y="3657600"/>
                  <a:ext cx="160014" cy="45719"/>
                  <a:chOff x="3117852" y="3657600"/>
                  <a:chExt cx="533400" cy="152402"/>
                </a:xfrm>
              </p:grpSpPr>
              <p:sp>
                <p:nvSpPr>
                  <p:cNvPr id="691" name="Rectangle 69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92" name="Rectangle 69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88" name="Group 687"/>
                <p:cNvGrpSpPr/>
                <p:nvPr/>
              </p:nvGrpSpPr>
              <p:grpSpPr>
                <a:xfrm>
                  <a:off x="3117852" y="3715384"/>
                  <a:ext cx="160014" cy="45719"/>
                  <a:chOff x="3117852" y="3657600"/>
                  <a:chExt cx="533400" cy="152402"/>
                </a:xfrm>
              </p:grpSpPr>
              <p:sp>
                <p:nvSpPr>
                  <p:cNvPr id="689" name="Rectangle 68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90" name="Rectangle 68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680" name="Group 679"/>
              <p:cNvGrpSpPr/>
              <p:nvPr/>
            </p:nvGrpSpPr>
            <p:grpSpPr>
              <a:xfrm>
                <a:off x="3117852" y="3771731"/>
                <a:ext cx="160014" cy="103503"/>
                <a:chOff x="3270252" y="3810000"/>
                <a:chExt cx="160014" cy="103503"/>
              </a:xfrm>
            </p:grpSpPr>
            <p:grpSp>
              <p:nvGrpSpPr>
                <p:cNvPr id="681" name="Group 680"/>
                <p:cNvGrpSpPr/>
                <p:nvPr/>
              </p:nvGrpSpPr>
              <p:grpSpPr>
                <a:xfrm>
                  <a:off x="3270252" y="3810000"/>
                  <a:ext cx="160014" cy="45719"/>
                  <a:chOff x="3117852" y="3657600"/>
                  <a:chExt cx="533400" cy="152402"/>
                </a:xfrm>
              </p:grpSpPr>
              <p:sp>
                <p:nvSpPr>
                  <p:cNvPr id="685" name="Rectangle 68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86" name="Rectangle 68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82" name="Group 681"/>
                <p:cNvGrpSpPr/>
                <p:nvPr/>
              </p:nvGrpSpPr>
              <p:grpSpPr>
                <a:xfrm>
                  <a:off x="3270252" y="3867784"/>
                  <a:ext cx="160014" cy="45719"/>
                  <a:chOff x="3117852" y="3657600"/>
                  <a:chExt cx="533400" cy="152402"/>
                </a:xfrm>
              </p:grpSpPr>
              <p:sp>
                <p:nvSpPr>
                  <p:cNvPr id="683" name="Rectangle 68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84" name="Rectangle 68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559" name="Group 558"/>
            <p:cNvGrpSpPr/>
            <p:nvPr/>
          </p:nvGrpSpPr>
          <p:grpSpPr>
            <a:xfrm>
              <a:off x="3519054" y="3496755"/>
              <a:ext cx="160014" cy="217634"/>
              <a:chOff x="3117852" y="3657600"/>
              <a:chExt cx="160014" cy="217634"/>
            </a:xfrm>
          </p:grpSpPr>
          <p:grpSp>
            <p:nvGrpSpPr>
              <p:cNvPr id="665" name="Group 664"/>
              <p:cNvGrpSpPr/>
              <p:nvPr/>
            </p:nvGrpSpPr>
            <p:grpSpPr>
              <a:xfrm>
                <a:off x="3117852" y="3657600"/>
                <a:ext cx="160014" cy="103503"/>
                <a:chOff x="3117852" y="3657600"/>
                <a:chExt cx="160014" cy="103503"/>
              </a:xfrm>
            </p:grpSpPr>
            <p:grpSp>
              <p:nvGrpSpPr>
                <p:cNvPr id="673" name="Group 672"/>
                <p:cNvGrpSpPr/>
                <p:nvPr/>
              </p:nvGrpSpPr>
              <p:grpSpPr>
                <a:xfrm>
                  <a:off x="3117852" y="3657600"/>
                  <a:ext cx="160014" cy="45719"/>
                  <a:chOff x="3117852" y="3657600"/>
                  <a:chExt cx="533400" cy="152402"/>
                </a:xfrm>
              </p:grpSpPr>
              <p:sp>
                <p:nvSpPr>
                  <p:cNvPr id="677" name="Rectangle 67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78" name="Rectangle 67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74" name="Group 673"/>
                <p:cNvGrpSpPr/>
                <p:nvPr/>
              </p:nvGrpSpPr>
              <p:grpSpPr>
                <a:xfrm>
                  <a:off x="3117852" y="3715384"/>
                  <a:ext cx="160014" cy="45719"/>
                  <a:chOff x="3117852" y="3657600"/>
                  <a:chExt cx="533400" cy="152402"/>
                </a:xfrm>
              </p:grpSpPr>
              <p:sp>
                <p:nvSpPr>
                  <p:cNvPr id="675" name="Rectangle 67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76" name="Rectangle 67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666" name="Group 665"/>
              <p:cNvGrpSpPr/>
              <p:nvPr/>
            </p:nvGrpSpPr>
            <p:grpSpPr>
              <a:xfrm>
                <a:off x="3117852" y="3771731"/>
                <a:ext cx="160014" cy="103503"/>
                <a:chOff x="3270252" y="3810000"/>
                <a:chExt cx="160014" cy="103503"/>
              </a:xfrm>
            </p:grpSpPr>
            <p:grpSp>
              <p:nvGrpSpPr>
                <p:cNvPr id="667" name="Group 666"/>
                <p:cNvGrpSpPr/>
                <p:nvPr/>
              </p:nvGrpSpPr>
              <p:grpSpPr>
                <a:xfrm>
                  <a:off x="3270252" y="3810000"/>
                  <a:ext cx="160014" cy="45719"/>
                  <a:chOff x="3117852" y="3657600"/>
                  <a:chExt cx="533400" cy="152402"/>
                </a:xfrm>
              </p:grpSpPr>
              <p:sp>
                <p:nvSpPr>
                  <p:cNvPr id="671" name="Rectangle 67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72" name="Rectangle 67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68" name="Group 667"/>
                <p:cNvGrpSpPr/>
                <p:nvPr/>
              </p:nvGrpSpPr>
              <p:grpSpPr>
                <a:xfrm>
                  <a:off x="3270252" y="3867784"/>
                  <a:ext cx="160014" cy="45719"/>
                  <a:chOff x="3117852" y="3657600"/>
                  <a:chExt cx="533400" cy="152402"/>
                </a:xfrm>
              </p:grpSpPr>
              <p:sp>
                <p:nvSpPr>
                  <p:cNvPr id="669" name="Rectangle 66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70" name="Rectangle 66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560" name="Group 559"/>
            <p:cNvGrpSpPr/>
            <p:nvPr/>
          </p:nvGrpSpPr>
          <p:grpSpPr>
            <a:xfrm>
              <a:off x="3624335" y="3495657"/>
              <a:ext cx="160014" cy="217634"/>
              <a:chOff x="3117852" y="3657600"/>
              <a:chExt cx="160014" cy="217634"/>
            </a:xfrm>
          </p:grpSpPr>
          <p:grpSp>
            <p:nvGrpSpPr>
              <p:cNvPr id="651" name="Group 650"/>
              <p:cNvGrpSpPr/>
              <p:nvPr/>
            </p:nvGrpSpPr>
            <p:grpSpPr>
              <a:xfrm>
                <a:off x="3117852" y="3657600"/>
                <a:ext cx="160014" cy="103503"/>
                <a:chOff x="3117852" y="3657600"/>
                <a:chExt cx="160014" cy="103503"/>
              </a:xfrm>
            </p:grpSpPr>
            <p:grpSp>
              <p:nvGrpSpPr>
                <p:cNvPr id="659" name="Group 658"/>
                <p:cNvGrpSpPr/>
                <p:nvPr/>
              </p:nvGrpSpPr>
              <p:grpSpPr>
                <a:xfrm>
                  <a:off x="3117852" y="3657600"/>
                  <a:ext cx="160014" cy="45719"/>
                  <a:chOff x="3117852" y="3657600"/>
                  <a:chExt cx="533400" cy="152402"/>
                </a:xfrm>
              </p:grpSpPr>
              <p:sp>
                <p:nvSpPr>
                  <p:cNvPr id="663" name="Rectangle 66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64" name="Rectangle 66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60" name="Group 659"/>
                <p:cNvGrpSpPr/>
                <p:nvPr/>
              </p:nvGrpSpPr>
              <p:grpSpPr>
                <a:xfrm>
                  <a:off x="3117852" y="3715384"/>
                  <a:ext cx="160014" cy="45719"/>
                  <a:chOff x="3117852" y="3657600"/>
                  <a:chExt cx="533400" cy="152402"/>
                </a:xfrm>
              </p:grpSpPr>
              <p:sp>
                <p:nvSpPr>
                  <p:cNvPr id="661" name="Rectangle 66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62" name="Rectangle 66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652" name="Group 651"/>
              <p:cNvGrpSpPr/>
              <p:nvPr/>
            </p:nvGrpSpPr>
            <p:grpSpPr>
              <a:xfrm>
                <a:off x="3117852" y="3771731"/>
                <a:ext cx="160014" cy="103503"/>
                <a:chOff x="3270252" y="3810000"/>
                <a:chExt cx="160014" cy="103503"/>
              </a:xfrm>
            </p:grpSpPr>
            <p:grpSp>
              <p:nvGrpSpPr>
                <p:cNvPr id="653" name="Group 652"/>
                <p:cNvGrpSpPr/>
                <p:nvPr/>
              </p:nvGrpSpPr>
              <p:grpSpPr>
                <a:xfrm>
                  <a:off x="3270252" y="3810000"/>
                  <a:ext cx="160014" cy="45719"/>
                  <a:chOff x="3117852" y="3657600"/>
                  <a:chExt cx="533400" cy="152402"/>
                </a:xfrm>
              </p:grpSpPr>
              <p:sp>
                <p:nvSpPr>
                  <p:cNvPr id="657" name="Rectangle 65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58" name="Rectangle 65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54" name="Group 653"/>
                <p:cNvGrpSpPr/>
                <p:nvPr/>
              </p:nvGrpSpPr>
              <p:grpSpPr>
                <a:xfrm>
                  <a:off x="3270252" y="3867784"/>
                  <a:ext cx="160014" cy="45719"/>
                  <a:chOff x="3117852" y="3657600"/>
                  <a:chExt cx="533400" cy="152402"/>
                </a:xfrm>
              </p:grpSpPr>
              <p:sp>
                <p:nvSpPr>
                  <p:cNvPr id="655" name="Rectangle 65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56" name="Rectangle 65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561" name="Group 560"/>
            <p:cNvGrpSpPr/>
            <p:nvPr/>
          </p:nvGrpSpPr>
          <p:grpSpPr>
            <a:xfrm>
              <a:off x="3886312" y="3495657"/>
              <a:ext cx="160014" cy="217634"/>
              <a:chOff x="3117852" y="3657600"/>
              <a:chExt cx="160014" cy="217634"/>
            </a:xfrm>
          </p:grpSpPr>
          <p:grpSp>
            <p:nvGrpSpPr>
              <p:cNvPr id="637" name="Group 636"/>
              <p:cNvGrpSpPr/>
              <p:nvPr/>
            </p:nvGrpSpPr>
            <p:grpSpPr>
              <a:xfrm>
                <a:off x="3117852" y="3657600"/>
                <a:ext cx="160014" cy="103503"/>
                <a:chOff x="3117852" y="3657600"/>
                <a:chExt cx="160014" cy="103503"/>
              </a:xfrm>
            </p:grpSpPr>
            <p:grpSp>
              <p:nvGrpSpPr>
                <p:cNvPr id="645" name="Group 644"/>
                <p:cNvGrpSpPr/>
                <p:nvPr/>
              </p:nvGrpSpPr>
              <p:grpSpPr>
                <a:xfrm>
                  <a:off x="3117852" y="3657600"/>
                  <a:ext cx="160014" cy="45719"/>
                  <a:chOff x="3117852" y="3657600"/>
                  <a:chExt cx="533400" cy="152402"/>
                </a:xfrm>
              </p:grpSpPr>
              <p:sp>
                <p:nvSpPr>
                  <p:cNvPr id="649" name="Rectangle 64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50" name="Rectangle 64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46" name="Group 645"/>
                <p:cNvGrpSpPr/>
                <p:nvPr/>
              </p:nvGrpSpPr>
              <p:grpSpPr>
                <a:xfrm>
                  <a:off x="3117852" y="3715384"/>
                  <a:ext cx="160014" cy="45719"/>
                  <a:chOff x="3117852" y="3657600"/>
                  <a:chExt cx="533400" cy="152402"/>
                </a:xfrm>
              </p:grpSpPr>
              <p:sp>
                <p:nvSpPr>
                  <p:cNvPr id="647" name="Rectangle 64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48" name="Rectangle 64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638" name="Group 637"/>
              <p:cNvGrpSpPr/>
              <p:nvPr/>
            </p:nvGrpSpPr>
            <p:grpSpPr>
              <a:xfrm>
                <a:off x="3117852" y="3771731"/>
                <a:ext cx="160014" cy="103503"/>
                <a:chOff x="3270252" y="3810000"/>
                <a:chExt cx="160014" cy="103503"/>
              </a:xfrm>
            </p:grpSpPr>
            <p:grpSp>
              <p:nvGrpSpPr>
                <p:cNvPr id="639" name="Group 638"/>
                <p:cNvGrpSpPr/>
                <p:nvPr/>
              </p:nvGrpSpPr>
              <p:grpSpPr>
                <a:xfrm>
                  <a:off x="3270252" y="3810000"/>
                  <a:ext cx="160014" cy="45719"/>
                  <a:chOff x="3117852" y="3657600"/>
                  <a:chExt cx="533400" cy="152402"/>
                </a:xfrm>
              </p:grpSpPr>
              <p:sp>
                <p:nvSpPr>
                  <p:cNvPr id="643" name="Rectangle 64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44" name="Rectangle 64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40" name="Group 639"/>
                <p:cNvGrpSpPr/>
                <p:nvPr/>
              </p:nvGrpSpPr>
              <p:grpSpPr>
                <a:xfrm>
                  <a:off x="3270252" y="3867784"/>
                  <a:ext cx="160014" cy="45719"/>
                  <a:chOff x="3117852" y="3657600"/>
                  <a:chExt cx="533400" cy="152402"/>
                </a:xfrm>
              </p:grpSpPr>
              <p:sp>
                <p:nvSpPr>
                  <p:cNvPr id="641" name="Rectangle 64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42" name="Rectangle 64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562" name="Group 561"/>
            <p:cNvGrpSpPr/>
            <p:nvPr/>
          </p:nvGrpSpPr>
          <p:grpSpPr>
            <a:xfrm>
              <a:off x="3500268" y="3762881"/>
              <a:ext cx="693677" cy="510824"/>
              <a:chOff x="2355850" y="3784939"/>
              <a:chExt cx="693677" cy="510824"/>
            </a:xfrm>
          </p:grpSpPr>
          <p:grpSp>
            <p:nvGrpSpPr>
              <p:cNvPr id="577" name="Group 576"/>
              <p:cNvGrpSpPr/>
              <p:nvPr/>
            </p:nvGrpSpPr>
            <p:grpSpPr>
              <a:xfrm>
                <a:off x="2617827" y="3784939"/>
                <a:ext cx="160014" cy="217634"/>
                <a:chOff x="3117852" y="3657600"/>
                <a:chExt cx="160014" cy="217634"/>
              </a:xfrm>
            </p:grpSpPr>
            <p:grpSp>
              <p:nvGrpSpPr>
                <p:cNvPr id="623" name="Group 622"/>
                <p:cNvGrpSpPr/>
                <p:nvPr/>
              </p:nvGrpSpPr>
              <p:grpSpPr>
                <a:xfrm>
                  <a:off x="3117852" y="3657600"/>
                  <a:ext cx="160014" cy="103503"/>
                  <a:chOff x="3117852" y="3657600"/>
                  <a:chExt cx="160014" cy="103503"/>
                </a:xfrm>
              </p:grpSpPr>
              <p:grpSp>
                <p:nvGrpSpPr>
                  <p:cNvPr id="631" name="Group 630"/>
                  <p:cNvGrpSpPr/>
                  <p:nvPr/>
                </p:nvGrpSpPr>
                <p:grpSpPr>
                  <a:xfrm>
                    <a:off x="3117852" y="3657600"/>
                    <a:ext cx="160014" cy="45719"/>
                    <a:chOff x="3117852" y="3657600"/>
                    <a:chExt cx="533400" cy="152402"/>
                  </a:xfrm>
                </p:grpSpPr>
                <p:sp>
                  <p:nvSpPr>
                    <p:cNvPr id="635" name="Rectangle 63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36" name="Rectangle 63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32" name="Group 631"/>
                  <p:cNvGrpSpPr/>
                  <p:nvPr/>
                </p:nvGrpSpPr>
                <p:grpSpPr>
                  <a:xfrm>
                    <a:off x="3117852" y="3715384"/>
                    <a:ext cx="160014" cy="45719"/>
                    <a:chOff x="3117852" y="3657600"/>
                    <a:chExt cx="533400" cy="152402"/>
                  </a:xfrm>
                </p:grpSpPr>
                <p:sp>
                  <p:nvSpPr>
                    <p:cNvPr id="633" name="Rectangle 63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34" name="Rectangle 63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624" name="Group 623"/>
                <p:cNvGrpSpPr/>
                <p:nvPr/>
              </p:nvGrpSpPr>
              <p:grpSpPr>
                <a:xfrm>
                  <a:off x="3117852" y="3771731"/>
                  <a:ext cx="160014" cy="103503"/>
                  <a:chOff x="3270252" y="3810000"/>
                  <a:chExt cx="160014" cy="103503"/>
                </a:xfrm>
              </p:grpSpPr>
              <p:grpSp>
                <p:nvGrpSpPr>
                  <p:cNvPr id="625" name="Group 624"/>
                  <p:cNvGrpSpPr/>
                  <p:nvPr/>
                </p:nvGrpSpPr>
                <p:grpSpPr>
                  <a:xfrm>
                    <a:off x="3270252" y="3810000"/>
                    <a:ext cx="160014" cy="45719"/>
                    <a:chOff x="3117852" y="3657600"/>
                    <a:chExt cx="533400" cy="152402"/>
                  </a:xfrm>
                </p:grpSpPr>
                <p:sp>
                  <p:nvSpPr>
                    <p:cNvPr id="629" name="Rectangle 62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30" name="Rectangle 62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26" name="Group 625"/>
                  <p:cNvGrpSpPr/>
                  <p:nvPr/>
                </p:nvGrpSpPr>
                <p:grpSpPr>
                  <a:xfrm>
                    <a:off x="3270252" y="3867784"/>
                    <a:ext cx="160014" cy="45719"/>
                    <a:chOff x="3117852" y="3657600"/>
                    <a:chExt cx="533400" cy="152402"/>
                  </a:xfrm>
                </p:grpSpPr>
                <p:sp>
                  <p:nvSpPr>
                    <p:cNvPr id="627" name="Rectangle 62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28" name="Rectangle 62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578" name="Group 577"/>
              <p:cNvGrpSpPr/>
              <p:nvPr/>
            </p:nvGrpSpPr>
            <p:grpSpPr>
              <a:xfrm>
                <a:off x="2355850" y="3784939"/>
                <a:ext cx="160014" cy="217634"/>
                <a:chOff x="3117852" y="3657600"/>
                <a:chExt cx="160014" cy="217634"/>
              </a:xfrm>
            </p:grpSpPr>
            <p:grpSp>
              <p:nvGrpSpPr>
                <p:cNvPr id="609" name="Group 608"/>
                <p:cNvGrpSpPr/>
                <p:nvPr/>
              </p:nvGrpSpPr>
              <p:grpSpPr>
                <a:xfrm>
                  <a:off x="3117852" y="3657600"/>
                  <a:ext cx="160014" cy="103503"/>
                  <a:chOff x="3117852" y="3657600"/>
                  <a:chExt cx="160014" cy="103503"/>
                </a:xfrm>
              </p:grpSpPr>
              <p:grpSp>
                <p:nvGrpSpPr>
                  <p:cNvPr id="617" name="Group 616"/>
                  <p:cNvGrpSpPr/>
                  <p:nvPr/>
                </p:nvGrpSpPr>
                <p:grpSpPr>
                  <a:xfrm>
                    <a:off x="3117852" y="3657600"/>
                    <a:ext cx="160014" cy="45719"/>
                    <a:chOff x="3117852" y="3657600"/>
                    <a:chExt cx="533400" cy="152402"/>
                  </a:xfrm>
                </p:grpSpPr>
                <p:sp>
                  <p:nvSpPr>
                    <p:cNvPr id="621" name="Rectangle 62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22" name="Rectangle 62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18" name="Group 617"/>
                  <p:cNvGrpSpPr/>
                  <p:nvPr/>
                </p:nvGrpSpPr>
                <p:grpSpPr>
                  <a:xfrm>
                    <a:off x="3117852" y="3715384"/>
                    <a:ext cx="160014" cy="45719"/>
                    <a:chOff x="3117852" y="3657600"/>
                    <a:chExt cx="533400" cy="152402"/>
                  </a:xfrm>
                </p:grpSpPr>
                <p:sp>
                  <p:nvSpPr>
                    <p:cNvPr id="619" name="Rectangle 61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20" name="Rectangle 61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610" name="Group 609"/>
                <p:cNvGrpSpPr/>
                <p:nvPr/>
              </p:nvGrpSpPr>
              <p:grpSpPr>
                <a:xfrm>
                  <a:off x="3117852" y="3771731"/>
                  <a:ext cx="160014" cy="103503"/>
                  <a:chOff x="3270252" y="3810000"/>
                  <a:chExt cx="160014" cy="103503"/>
                </a:xfrm>
              </p:grpSpPr>
              <p:grpSp>
                <p:nvGrpSpPr>
                  <p:cNvPr id="611" name="Group 610"/>
                  <p:cNvGrpSpPr/>
                  <p:nvPr/>
                </p:nvGrpSpPr>
                <p:grpSpPr>
                  <a:xfrm>
                    <a:off x="3270252" y="3810000"/>
                    <a:ext cx="160014" cy="45719"/>
                    <a:chOff x="3117852" y="3657600"/>
                    <a:chExt cx="533400" cy="152402"/>
                  </a:xfrm>
                </p:grpSpPr>
                <p:sp>
                  <p:nvSpPr>
                    <p:cNvPr id="615" name="Rectangle 61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16" name="Rectangle 61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12" name="Group 611"/>
                  <p:cNvGrpSpPr/>
                  <p:nvPr/>
                </p:nvGrpSpPr>
                <p:grpSpPr>
                  <a:xfrm>
                    <a:off x="3270252" y="3867784"/>
                    <a:ext cx="160014" cy="45719"/>
                    <a:chOff x="3117852" y="3657600"/>
                    <a:chExt cx="533400" cy="152402"/>
                  </a:xfrm>
                </p:grpSpPr>
                <p:sp>
                  <p:nvSpPr>
                    <p:cNvPr id="613" name="Rectangle 61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14" name="Rectangle 61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579" name="Group 578"/>
              <p:cNvGrpSpPr/>
              <p:nvPr/>
            </p:nvGrpSpPr>
            <p:grpSpPr>
              <a:xfrm>
                <a:off x="2627536" y="4078129"/>
                <a:ext cx="160014" cy="217634"/>
                <a:chOff x="3117852" y="3657600"/>
                <a:chExt cx="160014" cy="217634"/>
              </a:xfrm>
            </p:grpSpPr>
            <p:grpSp>
              <p:nvGrpSpPr>
                <p:cNvPr id="595" name="Group 594"/>
                <p:cNvGrpSpPr/>
                <p:nvPr/>
              </p:nvGrpSpPr>
              <p:grpSpPr>
                <a:xfrm>
                  <a:off x="3117852" y="3657600"/>
                  <a:ext cx="160014" cy="103503"/>
                  <a:chOff x="3117852" y="3657600"/>
                  <a:chExt cx="160014" cy="103503"/>
                </a:xfrm>
              </p:grpSpPr>
              <p:grpSp>
                <p:nvGrpSpPr>
                  <p:cNvPr id="603" name="Group 602"/>
                  <p:cNvGrpSpPr/>
                  <p:nvPr/>
                </p:nvGrpSpPr>
                <p:grpSpPr>
                  <a:xfrm>
                    <a:off x="3117852" y="3657600"/>
                    <a:ext cx="160014" cy="45719"/>
                    <a:chOff x="3117852" y="3657600"/>
                    <a:chExt cx="533400" cy="152402"/>
                  </a:xfrm>
                </p:grpSpPr>
                <p:sp>
                  <p:nvSpPr>
                    <p:cNvPr id="607" name="Rectangle 60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08" name="Rectangle 60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04" name="Group 603"/>
                  <p:cNvGrpSpPr/>
                  <p:nvPr/>
                </p:nvGrpSpPr>
                <p:grpSpPr>
                  <a:xfrm>
                    <a:off x="3117852" y="3715384"/>
                    <a:ext cx="160014" cy="45719"/>
                    <a:chOff x="3117852" y="3657600"/>
                    <a:chExt cx="533400" cy="152402"/>
                  </a:xfrm>
                </p:grpSpPr>
                <p:sp>
                  <p:nvSpPr>
                    <p:cNvPr id="605" name="Rectangle 60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06" name="Rectangle 60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596" name="Group 595"/>
                <p:cNvGrpSpPr/>
                <p:nvPr/>
              </p:nvGrpSpPr>
              <p:grpSpPr>
                <a:xfrm>
                  <a:off x="3117852" y="3771731"/>
                  <a:ext cx="160014" cy="103503"/>
                  <a:chOff x="3270252" y="3810000"/>
                  <a:chExt cx="160014" cy="103503"/>
                </a:xfrm>
              </p:grpSpPr>
              <p:grpSp>
                <p:nvGrpSpPr>
                  <p:cNvPr id="597" name="Group 596"/>
                  <p:cNvGrpSpPr/>
                  <p:nvPr/>
                </p:nvGrpSpPr>
                <p:grpSpPr>
                  <a:xfrm>
                    <a:off x="3270252" y="3810000"/>
                    <a:ext cx="160014" cy="45719"/>
                    <a:chOff x="3117852" y="3657600"/>
                    <a:chExt cx="533400" cy="152402"/>
                  </a:xfrm>
                </p:grpSpPr>
                <p:sp>
                  <p:nvSpPr>
                    <p:cNvPr id="601" name="Rectangle 60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02" name="Rectangle 60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598" name="Group 597"/>
                  <p:cNvGrpSpPr/>
                  <p:nvPr/>
                </p:nvGrpSpPr>
                <p:grpSpPr>
                  <a:xfrm>
                    <a:off x="3270252" y="3867784"/>
                    <a:ext cx="160014" cy="45719"/>
                    <a:chOff x="3117852" y="3657600"/>
                    <a:chExt cx="533400" cy="152402"/>
                  </a:xfrm>
                </p:grpSpPr>
                <p:sp>
                  <p:nvSpPr>
                    <p:cNvPr id="599" name="Rectangle 59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00" name="Rectangle 59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580" name="Group 579"/>
              <p:cNvGrpSpPr/>
              <p:nvPr/>
            </p:nvGrpSpPr>
            <p:grpSpPr>
              <a:xfrm>
                <a:off x="2889513" y="4078129"/>
                <a:ext cx="160014" cy="217634"/>
                <a:chOff x="3117852" y="3657600"/>
                <a:chExt cx="160014" cy="217634"/>
              </a:xfrm>
            </p:grpSpPr>
            <p:grpSp>
              <p:nvGrpSpPr>
                <p:cNvPr id="581" name="Group 580"/>
                <p:cNvGrpSpPr/>
                <p:nvPr/>
              </p:nvGrpSpPr>
              <p:grpSpPr>
                <a:xfrm>
                  <a:off x="3117852" y="3657600"/>
                  <a:ext cx="160014" cy="103503"/>
                  <a:chOff x="3117852" y="3657600"/>
                  <a:chExt cx="160014" cy="103503"/>
                </a:xfrm>
              </p:grpSpPr>
              <p:grpSp>
                <p:nvGrpSpPr>
                  <p:cNvPr id="589" name="Group 588"/>
                  <p:cNvGrpSpPr/>
                  <p:nvPr/>
                </p:nvGrpSpPr>
                <p:grpSpPr>
                  <a:xfrm>
                    <a:off x="3117852" y="3657600"/>
                    <a:ext cx="160014" cy="45719"/>
                    <a:chOff x="3117852" y="3657600"/>
                    <a:chExt cx="533400" cy="152402"/>
                  </a:xfrm>
                </p:grpSpPr>
                <p:sp>
                  <p:nvSpPr>
                    <p:cNvPr id="593" name="Rectangle 59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594" name="Rectangle 59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590" name="Group 589"/>
                  <p:cNvGrpSpPr/>
                  <p:nvPr/>
                </p:nvGrpSpPr>
                <p:grpSpPr>
                  <a:xfrm>
                    <a:off x="3117852" y="3715384"/>
                    <a:ext cx="160014" cy="45719"/>
                    <a:chOff x="3117852" y="3657600"/>
                    <a:chExt cx="533400" cy="152402"/>
                  </a:xfrm>
                </p:grpSpPr>
                <p:sp>
                  <p:nvSpPr>
                    <p:cNvPr id="591" name="Rectangle 59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592" name="Rectangle 59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582" name="Group 581"/>
                <p:cNvGrpSpPr/>
                <p:nvPr/>
              </p:nvGrpSpPr>
              <p:grpSpPr>
                <a:xfrm>
                  <a:off x="3117852" y="3771731"/>
                  <a:ext cx="160014" cy="103503"/>
                  <a:chOff x="3270252" y="3810000"/>
                  <a:chExt cx="160014" cy="103503"/>
                </a:xfrm>
              </p:grpSpPr>
              <p:grpSp>
                <p:nvGrpSpPr>
                  <p:cNvPr id="583" name="Group 582"/>
                  <p:cNvGrpSpPr/>
                  <p:nvPr/>
                </p:nvGrpSpPr>
                <p:grpSpPr>
                  <a:xfrm>
                    <a:off x="3270252" y="3810000"/>
                    <a:ext cx="160014" cy="45719"/>
                    <a:chOff x="3117852" y="3657600"/>
                    <a:chExt cx="533400" cy="152402"/>
                  </a:xfrm>
                </p:grpSpPr>
                <p:sp>
                  <p:nvSpPr>
                    <p:cNvPr id="587" name="Rectangle 58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588" name="Rectangle 58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584" name="Group 583"/>
                  <p:cNvGrpSpPr/>
                  <p:nvPr/>
                </p:nvGrpSpPr>
                <p:grpSpPr>
                  <a:xfrm>
                    <a:off x="3270252" y="3867784"/>
                    <a:ext cx="160014" cy="45719"/>
                    <a:chOff x="3117852" y="3657600"/>
                    <a:chExt cx="533400" cy="152402"/>
                  </a:xfrm>
                </p:grpSpPr>
                <p:sp>
                  <p:nvSpPr>
                    <p:cNvPr id="585" name="Rectangle 58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586" name="Rectangle 58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sp>
          <p:nvSpPr>
            <p:cNvPr id="563" name="Rectangle 562"/>
            <p:cNvSpPr/>
            <p:nvPr/>
          </p:nvSpPr>
          <p:spPr>
            <a:xfrm>
              <a:off x="3456108" y="3733800"/>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64" name="Rectangle 563"/>
            <p:cNvSpPr/>
            <p:nvPr/>
          </p:nvSpPr>
          <p:spPr>
            <a:xfrm>
              <a:off x="3456108" y="3978648"/>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65" name="Rectangle 564"/>
            <p:cNvSpPr/>
            <p:nvPr/>
          </p:nvSpPr>
          <p:spPr>
            <a:xfrm>
              <a:off x="3456108" y="3441274"/>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66" name="Rectangle 565"/>
            <p:cNvSpPr/>
            <p:nvPr/>
          </p:nvSpPr>
          <p:spPr>
            <a:xfrm>
              <a:off x="3456108" y="3686122"/>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67" name="Rectangle 566"/>
            <p:cNvSpPr/>
            <p:nvPr/>
          </p:nvSpPr>
          <p:spPr>
            <a:xfrm>
              <a:off x="3456108" y="4034012"/>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68" name="Rectangle 567"/>
            <p:cNvSpPr/>
            <p:nvPr/>
          </p:nvSpPr>
          <p:spPr>
            <a:xfrm>
              <a:off x="3456108" y="4278860"/>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69" name="Rectangle 568"/>
            <p:cNvSpPr/>
            <p:nvPr/>
          </p:nvSpPr>
          <p:spPr>
            <a:xfrm>
              <a:off x="3456108" y="3343961"/>
              <a:ext cx="768870" cy="133513"/>
            </a:xfrm>
            <a:prstGeom prst="rect">
              <a:avLst/>
            </a:prstGeom>
            <a:solidFill>
              <a:schemeClr val="bg1"/>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FF0000"/>
                  </a:solidFill>
                  <a:effectLst>
                    <a:outerShdw blurRad="38100" dist="38100" dir="2700000" algn="tl">
                      <a:srgbClr val="000000">
                        <a:alpha val="43137"/>
                      </a:srgbClr>
                    </a:outerShdw>
                  </a:effectLst>
                  <a:uLnTx/>
                  <a:uFillTx/>
                </a:rPr>
                <a:t>DATACENTER</a:t>
              </a:r>
            </a:p>
          </p:txBody>
        </p:sp>
        <p:sp>
          <p:nvSpPr>
            <p:cNvPr id="570" name="Rectangle 569"/>
            <p:cNvSpPr/>
            <p:nvPr/>
          </p:nvSpPr>
          <p:spPr>
            <a:xfrm>
              <a:off x="3456108" y="3477849"/>
              <a:ext cx="768870" cy="860963"/>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571" name="Group 570"/>
            <p:cNvGrpSpPr/>
            <p:nvPr/>
          </p:nvGrpSpPr>
          <p:grpSpPr>
            <a:xfrm>
              <a:off x="3459286" y="3477474"/>
              <a:ext cx="768870" cy="796232"/>
              <a:chOff x="1986817" y="2910320"/>
              <a:chExt cx="1146811" cy="860963"/>
            </a:xfrm>
            <a:effectLst>
              <a:outerShdw blurRad="50800" dist="38100" dir="2700000" algn="tl" rotWithShape="0">
                <a:prstClr val="black">
                  <a:alpha val="40000"/>
                </a:prstClr>
              </a:outerShdw>
            </a:effectLst>
          </p:grpSpPr>
          <p:sp>
            <p:nvSpPr>
              <p:cNvPr id="573" name="Rectangle 572"/>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74" name="Rectangle 573"/>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75" name="Rectangle 574"/>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76" name="Rectangle 575"/>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cxnSp>
          <p:nvCxnSpPr>
            <p:cNvPr id="572" name="Straight Connector 571"/>
            <p:cNvCxnSpPr/>
            <p:nvPr/>
          </p:nvCxnSpPr>
          <p:spPr>
            <a:xfrm flipH="1">
              <a:off x="3451239" y="3471680"/>
              <a:ext cx="780199" cy="11963"/>
            </a:xfrm>
            <a:prstGeom prst="line">
              <a:avLst/>
            </a:prstGeom>
            <a:ln>
              <a:solidFill>
                <a:srgbClr val="00703C"/>
              </a:solidFill>
            </a:ln>
          </p:spPr>
          <p:style>
            <a:lnRef idx="1">
              <a:schemeClr val="accent1"/>
            </a:lnRef>
            <a:fillRef idx="0">
              <a:schemeClr val="accent1"/>
            </a:fillRef>
            <a:effectRef idx="0">
              <a:schemeClr val="accent1"/>
            </a:effectRef>
            <a:fontRef idx="minor">
              <a:schemeClr val="tx1"/>
            </a:fontRef>
          </p:style>
        </p:cxnSp>
      </p:grpSp>
      <p:pic>
        <p:nvPicPr>
          <p:cNvPr id="465" name="Picture 464"/>
          <p:cNvPicPr>
            <a:picLocks noChangeAspect="1"/>
          </p:cNvPicPr>
          <p:nvPr/>
        </p:nvPicPr>
        <p:blipFill>
          <a:blip r:embed="rId8"/>
          <a:stretch>
            <a:fillRect/>
          </a:stretch>
        </p:blipFill>
        <p:spPr>
          <a:xfrm>
            <a:off x="180524" y="2792387"/>
            <a:ext cx="2249492" cy="224949"/>
          </a:xfrm>
          <a:prstGeom prst="rect">
            <a:avLst/>
          </a:prstGeom>
          <a:ln>
            <a:solidFill>
              <a:srgbClr val="00B050"/>
            </a:solidFill>
          </a:ln>
        </p:spPr>
      </p:pic>
      <p:sp>
        <p:nvSpPr>
          <p:cNvPr id="466" name="Rectangle 465"/>
          <p:cNvSpPr/>
          <p:nvPr/>
        </p:nvSpPr>
        <p:spPr>
          <a:xfrm>
            <a:off x="152399" y="3081416"/>
            <a:ext cx="2273989" cy="376963"/>
          </a:xfrm>
          <a:prstGeom prst="rect">
            <a:avLst/>
          </a:prstGeom>
          <a:solidFill>
            <a:srgbClr val="FFFFFF">
              <a:alpha val="89804"/>
            </a:srgbClr>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chemeClr val="tx1"/>
                </a:solidFill>
                <a:effectLst/>
                <a:uLnTx/>
                <a:uFillTx/>
              </a:rPr>
              <a:t>Live Sports, secure, private medical, financial,  corporate transactions</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chemeClr val="tx1"/>
                </a:solidFill>
                <a:effectLst/>
                <a:uLnTx/>
                <a:uFillTx/>
              </a:rPr>
              <a:t>Guaranteed QoS </a:t>
            </a:r>
          </a:p>
        </p:txBody>
      </p:sp>
      <p:sp>
        <p:nvSpPr>
          <p:cNvPr id="467" name="TextBox 466"/>
          <p:cNvSpPr txBox="1"/>
          <p:nvPr/>
        </p:nvSpPr>
        <p:spPr>
          <a:xfrm>
            <a:off x="4980471" y="1084880"/>
            <a:ext cx="1528289" cy="64633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sng" strike="noStrike" kern="0" cap="none" spc="0" normalizeH="0" baseline="0" noProof="0" dirty="0">
                <a:ln>
                  <a:noFill/>
                </a:ln>
                <a:solidFill>
                  <a:srgbClr val="00703C"/>
                </a:solidFill>
                <a:effectLst/>
                <a:uLnTx/>
                <a:uFillTx/>
              </a:rPr>
              <a:t>Traffic Profile:</a:t>
            </a:r>
          </a:p>
          <a:p>
            <a:pPr marL="0" marR="0" lvl="0" indent="0" algn="ctr" defTabSz="914400" eaLnBrk="1" fontAlgn="auto" latinLnBrk="0" hangingPunct="1">
              <a:lnSpc>
                <a:spcPct val="100000"/>
              </a:lnSpc>
              <a:spcBef>
                <a:spcPts val="0"/>
              </a:spcBef>
              <a:spcAft>
                <a:spcPts val="0"/>
              </a:spcAft>
              <a:buClrTx/>
              <a:buSzTx/>
              <a:buFontTx/>
              <a:buNone/>
              <a:tabLst/>
              <a:defRPr/>
            </a:pPr>
            <a:r>
              <a:rPr lang="en-US" sz="900" b="1" kern="0" dirty="0">
                <a:solidFill>
                  <a:schemeClr val="tx1">
                    <a:lumMod val="65000"/>
                    <a:lumOff val="35000"/>
                  </a:schemeClr>
                </a:solidFill>
              </a:rPr>
              <a:t>Assured </a:t>
            </a:r>
            <a:r>
              <a:rPr kumimoji="0" lang="en-US" sz="900" b="1" i="0" u="none" strike="noStrike" kern="0" cap="none" spc="0" normalizeH="0" baseline="0" noProof="0" dirty="0">
                <a:ln>
                  <a:noFill/>
                </a:ln>
                <a:solidFill>
                  <a:schemeClr val="tx1">
                    <a:lumMod val="65000"/>
                    <a:lumOff val="35000"/>
                  </a:schemeClr>
                </a:solidFill>
                <a:effectLst/>
                <a:uLnTx/>
                <a:uFillTx/>
              </a:rPr>
              <a:t>Bandwidth</a:t>
            </a:r>
            <a:br>
              <a:rPr lang="en-US" sz="900" b="1" kern="0" dirty="0">
                <a:solidFill>
                  <a:schemeClr val="tx1">
                    <a:lumMod val="65000"/>
                    <a:lumOff val="35000"/>
                  </a:schemeClr>
                </a:solidFill>
              </a:rPr>
            </a:br>
            <a:r>
              <a:rPr lang="en-US" sz="900" b="1" kern="0" dirty="0">
                <a:solidFill>
                  <a:schemeClr val="tx1">
                    <a:lumMod val="65000"/>
                    <a:lumOff val="35000"/>
                  </a:schemeClr>
                </a:solidFill>
              </a:rPr>
              <a:t>a</a:t>
            </a:r>
            <a:r>
              <a:rPr kumimoji="0" lang="en-US" sz="900" b="1" i="0" u="none" strike="noStrike" kern="0" cap="none" spc="0" normalizeH="0" baseline="0" noProof="0" dirty="0">
                <a:ln>
                  <a:noFill/>
                </a:ln>
                <a:solidFill>
                  <a:schemeClr val="tx1">
                    <a:lumMod val="65000"/>
                    <a:lumOff val="35000"/>
                  </a:schemeClr>
                </a:solidFill>
                <a:effectLst/>
                <a:uLnTx/>
                <a:uFillTx/>
              </a:rPr>
              <a:t>nd </a:t>
            </a:r>
            <a:r>
              <a:rPr kumimoji="0" lang="en-US" sz="900" b="1" i="0" u="none" strike="noStrike" kern="0" cap="none" spc="0" normalizeH="0" baseline="0" noProof="0" dirty="0">
                <a:ln>
                  <a:noFill/>
                </a:ln>
                <a:solidFill>
                  <a:srgbClr val="002060"/>
                </a:solidFill>
                <a:effectLst/>
                <a:uLnTx/>
                <a:uFillTx/>
              </a:rPr>
              <a:t>QoS*</a:t>
            </a:r>
            <a:r>
              <a:rPr kumimoji="0" lang="en-US" sz="900" b="1" i="0" u="none" strike="noStrike" kern="0" cap="none" spc="0" normalizeH="0" baseline="0" noProof="0" dirty="0">
                <a:ln>
                  <a:noFill/>
                </a:ln>
                <a:solidFill>
                  <a:schemeClr val="tx1">
                    <a:lumMod val="65000"/>
                    <a:lumOff val="35000"/>
                  </a:schemeClr>
                </a:solidFill>
                <a:effectLst/>
                <a:uLnTx/>
                <a:uFillTx/>
              </a:rPr>
              <a:t> </a:t>
            </a:r>
            <a:r>
              <a:rPr lang="en-US" sz="900" b="1" kern="0" dirty="0">
                <a:solidFill>
                  <a:schemeClr val="tx1">
                    <a:lumMod val="65000"/>
                    <a:lumOff val="35000"/>
                  </a:schemeClr>
                </a:solidFill>
              </a:rPr>
              <a:t>for </a:t>
            </a:r>
            <a:br>
              <a:rPr lang="en-US" sz="900" b="1" kern="0" dirty="0">
                <a:solidFill>
                  <a:schemeClr val="tx1">
                    <a:lumMod val="65000"/>
                    <a:lumOff val="35000"/>
                  </a:schemeClr>
                </a:solidFill>
              </a:rPr>
            </a:br>
            <a:r>
              <a:rPr lang="en-US" sz="900" b="1" kern="0" dirty="0">
                <a:solidFill>
                  <a:schemeClr val="tx1">
                    <a:lumMod val="65000"/>
                    <a:lumOff val="35000"/>
                  </a:schemeClr>
                </a:solidFill>
              </a:rPr>
              <a:t>multiple services</a:t>
            </a:r>
            <a:endParaRPr kumimoji="0" lang="en-US" sz="900" b="1" i="0" u="none" strike="noStrike" kern="0" cap="none" spc="0" normalizeH="0" baseline="0" noProof="0" dirty="0">
              <a:ln>
                <a:noFill/>
              </a:ln>
              <a:solidFill>
                <a:schemeClr val="tx1">
                  <a:lumMod val="65000"/>
                  <a:lumOff val="35000"/>
                </a:schemeClr>
              </a:solidFill>
              <a:effectLst/>
              <a:uLnTx/>
              <a:uFillTx/>
            </a:endParaRPr>
          </a:p>
        </p:txBody>
      </p:sp>
      <p:grpSp>
        <p:nvGrpSpPr>
          <p:cNvPr id="469" name="Group 468"/>
          <p:cNvGrpSpPr/>
          <p:nvPr/>
        </p:nvGrpSpPr>
        <p:grpSpPr>
          <a:xfrm>
            <a:off x="890803" y="1084880"/>
            <a:ext cx="861388" cy="456104"/>
            <a:chOff x="13399153" y="1783418"/>
            <a:chExt cx="1143000" cy="605217"/>
          </a:xfrm>
        </p:grpSpPr>
        <p:sp>
          <p:nvSpPr>
            <p:cNvPr id="556" name="Cloud Callout 555"/>
            <p:cNvSpPr/>
            <p:nvPr/>
          </p:nvSpPr>
          <p:spPr>
            <a:xfrm>
              <a:off x="13518385" y="2033311"/>
              <a:ext cx="352301" cy="311614"/>
            </a:xfrm>
            <a:prstGeom prst="cloudCallout">
              <a:avLst>
                <a:gd name="adj1" fmla="val 183138"/>
                <a:gd name="adj2" fmla="val 206100"/>
              </a:avLst>
            </a:pr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endParaRPr kumimoji="0" lang="en-US" sz="6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endParaRPr>
            </a:p>
          </p:txBody>
        </p:sp>
        <p:sp>
          <p:nvSpPr>
            <p:cNvPr id="557" name="Cloud 2"/>
            <p:cNvSpPr/>
            <p:nvPr/>
          </p:nvSpPr>
          <p:spPr>
            <a:xfrm>
              <a:off x="13399153" y="1783418"/>
              <a:ext cx="1143000" cy="605217"/>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907 w 32019"/>
                <a:gd name="connsiteY0" fmla="*/ 14473 h 30719"/>
                <a:gd name="connsiteX1" fmla="*/ 3625 w 32019"/>
                <a:gd name="connsiteY1" fmla="*/ 7989 h 30719"/>
                <a:gd name="connsiteX2" fmla="*/ 8719 w 32019"/>
                <a:gd name="connsiteY2" fmla="*/ 6919 h 30719"/>
                <a:gd name="connsiteX3" fmla="*/ 20460 w 32019"/>
                <a:gd name="connsiteY3" fmla="*/ 5580 h 30719"/>
                <a:gd name="connsiteX4" fmla="*/ 25439 w 32019"/>
                <a:gd name="connsiteY4" fmla="*/ 8289 h 30719"/>
                <a:gd name="connsiteX5" fmla="*/ 29407 w 32019"/>
                <a:gd name="connsiteY5" fmla="*/ 11922 h 30719"/>
                <a:gd name="connsiteX6" fmla="*/ 31622 w 32019"/>
                <a:gd name="connsiteY6" fmla="*/ 21077 h 30719"/>
                <a:gd name="connsiteX7" fmla="*/ 25325 w 32019"/>
                <a:gd name="connsiteY7" fmla="*/ 23097 h 30719"/>
                <a:gd name="connsiteX8" fmla="*/ 18156 w 32019"/>
                <a:gd name="connsiteY8" fmla="*/ 28206 h 30719"/>
                <a:gd name="connsiteX9" fmla="*/ 14149 w 32019"/>
                <a:gd name="connsiteY9" fmla="*/ 30435 h 30719"/>
                <a:gd name="connsiteX10" fmla="*/ 11168 w 32019"/>
                <a:gd name="connsiteY10" fmla="*/ 25565 h 30719"/>
                <a:gd name="connsiteX11" fmla="*/ 5853 w 32019"/>
                <a:gd name="connsiteY11" fmla="*/ 25811 h 30719"/>
                <a:gd name="connsiteX12" fmla="*/ 2907 w 32019"/>
                <a:gd name="connsiteY12" fmla="*/ 14473 h 30719"/>
                <a:gd name="connsiteX0" fmla="*/ 2896 w 32019"/>
                <a:gd name="connsiteY0" fmla="*/ 14526 h 30719"/>
                <a:gd name="connsiteX1" fmla="*/ 2909 w 32019"/>
                <a:gd name="connsiteY1" fmla="*/ 14359 h 30719"/>
                <a:gd name="connsiteX0" fmla="*/ 3695 w 32807"/>
                <a:gd name="connsiteY0" fmla="*/ 14473 h 30719"/>
                <a:gd name="connsiteX1" fmla="*/ 4413 w 32807"/>
                <a:gd name="connsiteY1" fmla="*/ 7989 h 30719"/>
                <a:gd name="connsiteX2" fmla="*/ 9507 w 32807"/>
                <a:gd name="connsiteY2" fmla="*/ 6919 h 30719"/>
                <a:gd name="connsiteX3" fmla="*/ 21248 w 32807"/>
                <a:gd name="connsiteY3" fmla="*/ 5580 h 30719"/>
                <a:gd name="connsiteX4" fmla="*/ 26227 w 32807"/>
                <a:gd name="connsiteY4" fmla="*/ 8289 h 30719"/>
                <a:gd name="connsiteX5" fmla="*/ 30195 w 32807"/>
                <a:gd name="connsiteY5" fmla="*/ 11922 h 30719"/>
                <a:gd name="connsiteX6" fmla="*/ 32410 w 32807"/>
                <a:gd name="connsiteY6" fmla="*/ 21077 h 30719"/>
                <a:gd name="connsiteX7" fmla="*/ 26113 w 32807"/>
                <a:gd name="connsiteY7" fmla="*/ 23097 h 30719"/>
                <a:gd name="connsiteX8" fmla="*/ 18944 w 32807"/>
                <a:gd name="connsiteY8" fmla="*/ 28206 h 30719"/>
                <a:gd name="connsiteX9" fmla="*/ 14937 w 32807"/>
                <a:gd name="connsiteY9" fmla="*/ 30435 h 30719"/>
                <a:gd name="connsiteX10" fmla="*/ 11956 w 32807"/>
                <a:gd name="connsiteY10" fmla="*/ 25565 h 30719"/>
                <a:gd name="connsiteX11" fmla="*/ 6641 w 32807"/>
                <a:gd name="connsiteY11" fmla="*/ 25811 h 30719"/>
                <a:gd name="connsiteX12" fmla="*/ 3695 w 32807"/>
                <a:gd name="connsiteY12" fmla="*/ 14473 h 30719"/>
                <a:gd name="connsiteX0" fmla="*/ 3684 w 32807"/>
                <a:gd name="connsiteY0" fmla="*/ 14526 h 30719"/>
                <a:gd name="connsiteX1" fmla="*/ 3697 w 32807"/>
                <a:gd name="connsiteY1" fmla="*/ 14359 h 30719"/>
                <a:gd name="connsiteX0" fmla="*/ 5241 w 34353"/>
                <a:gd name="connsiteY0" fmla="*/ 14473 h 30719"/>
                <a:gd name="connsiteX1" fmla="*/ 5959 w 34353"/>
                <a:gd name="connsiteY1" fmla="*/ 7989 h 30719"/>
                <a:gd name="connsiteX2" fmla="*/ 11053 w 34353"/>
                <a:gd name="connsiteY2" fmla="*/ 6919 h 30719"/>
                <a:gd name="connsiteX3" fmla="*/ 22794 w 34353"/>
                <a:gd name="connsiteY3" fmla="*/ 5580 h 30719"/>
                <a:gd name="connsiteX4" fmla="*/ 27773 w 34353"/>
                <a:gd name="connsiteY4" fmla="*/ 8289 h 30719"/>
                <a:gd name="connsiteX5" fmla="*/ 31741 w 34353"/>
                <a:gd name="connsiteY5" fmla="*/ 11922 h 30719"/>
                <a:gd name="connsiteX6" fmla="*/ 33956 w 34353"/>
                <a:gd name="connsiteY6" fmla="*/ 21077 h 30719"/>
                <a:gd name="connsiteX7" fmla="*/ 27659 w 34353"/>
                <a:gd name="connsiteY7" fmla="*/ 23097 h 30719"/>
                <a:gd name="connsiteX8" fmla="*/ 20490 w 34353"/>
                <a:gd name="connsiteY8" fmla="*/ 28206 h 30719"/>
                <a:gd name="connsiteX9" fmla="*/ 16483 w 34353"/>
                <a:gd name="connsiteY9" fmla="*/ 30435 h 30719"/>
                <a:gd name="connsiteX10" fmla="*/ 13502 w 34353"/>
                <a:gd name="connsiteY10" fmla="*/ 25565 h 30719"/>
                <a:gd name="connsiteX11" fmla="*/ 5209 w 34353"/>
                <a:gd name="connsiteY11" fmla="*/ 25917 h 30719"/>
                <a:gd name="connsiteX12" fmla="*/ 5241 w 34353"/>
                <a:gd name="connsiteY12" fmla="*/ 14473 h 30719"/>
                <a:gd name="connsiteX0" fmla="*/ 5230 w 34353"/>
                <a:gd name="connsiteY0" fmla="*/ 14526 h 30719"/>
                <a:gd name="connsiteX1" fmla="*/ 5243 w 34353"/>
                <a:gd name="connsiteY1" fmla="*/ 14359 h 30719"/>
                <a:gd name="connsiteX0" fmla="*/ 5241 w 34353"/>
                <a:gd name="connsiteY0" fmla="*/ 14473 h 30719"/>
                <a:gd name="connsiteX1" fmla="*/ 11053 w 34353"/>
                <a:gd name="connsiteY1" fmla="*/ 6919 h 30719"/>
                <a:gd name="connsiteX2" fmla="*/ 22794 w 34353"/>
                <a:gd name="connsiteY2" fmla="*/ 5580 h 30719"/>
                <a:gd name="connsiteX3" fmla="*/ 27773 w 34353"/>
                <a:gd name="connsiteY3" fmla="*/ 8289 h 30719"/>
                <a:gd name="connsiteX4" fmla="*/ 31741 w 34353"/>
                <a:gd name="connsiteY4" fmla="*/ 11922 h 30719"/>
                <a:gd name="connsiteX5" fmla="*/ 33956 w 34353"/>
                <a:gd name="connsiteY5" fmla="*/ 21077 h 30719"/>
                <a:gd name="connsiteX6" fmla="*/ 27659 w 34353"/>
                <a:gd name="connsiteY6" fmla="*/ 23097 h 30719"/>
                <a:gd name="connsiteX7" fmla="*/ 20490 w 34353"/>
                <a:gd name="connsiteY7" fmla="*/ 28206 h 30719"/>
                <a:gd name="connsiteX8" fmla="*/ 16483 w 34353"/>
                <a:gd name="connsiteY8" fmla="*/ 30435 h 30719"/>
                <a:gd name="connsiteX9" fmla="*/ 13502 w 34353"/>
                <a:gd name="connsiteY9" fmla="*/ 25565 h 30719"/>
                <a:gd name="connsiteX10" fmla="*/ 5209 w 34353"/>
                <a:gd name="connsiteY10" fmla="*/ 25917 h 30719"/>
                <a:gd name="connsiteX11" fmla="*/ 5241 w 34353"/>
                <a:gd name="connsiteY11" fmla="*/ 14473 h 30719"/>
                <a:gd name="connsiteX0" fmla="*/ 5230 w 34353"/>
                <a:gd name="connsiteY0" fmla="*/ 14526 h 30719"/>
                <a:gd name="connsiteX1" fmla="*/ 5243 w 34353"/>
                <a:gd name="connsiteY1" fmla="*/ 14359 h 30719"/>
                <a:gd name="connsiteX0" fmla="*/ 5241 w 34165"/>
                <a:gd name="connsiteY0" fmla="*/ 14473 h 30719"/>
                <a:gd name="connsiteX1" fmla="*/ 11053 w 34165"/>
                <a:gd name="connsiteY1" fmla="*/ 6919 h 30719"/>
                <a:gd name="connsiteX2" fmla="*/ 22794 w 34165"/>
                <a:gd name="connsiteY2" fmla="*/ 5580 h 30719"/>
                <a:gd name="connsiteX3" fmla="*/ 31741 w 34165"/>
                <a:gd name="connsiteY3" fmla="*/ 11922 h 30719"/>
                <a:gd name="connsiteX4" fmla="*/ 33956 w 34165"/>
                <a:gd name="connsiteY4" fmla="*/ 21077 h 30719"/>
                <a:gd name="connsiteX5" fmla="*/ 27659 w 34165"/>
                <a:gd name="connsiteY5" fmla="*/ 23097 h 30719"/>
                <a:gd name="connsiteX6" fmla="*/ 20490 w 34165"/>
                <a:gd name="connsiteY6" fmla="*/ 28206 h 30719"/>
                <a:gd name="connsiteX7" fmla="*/ 16483 w 34165"/>
                <a:gd name="connsiteY7" fmla="*/ 30435 h 30719"/>
                <a:gd name="connsiteX8" fmla="*/ 13502 w 34165"/>
                <a:gd name="connsiteY8" fmla="*/ 25565 h 30719"/>
                <a:gd name="connsiteX9" fmla="*/ 5209 w 34165"/>
                <a:gd name="connsiteY9" fmla="*/ 25917 h 30719"/>
                <a:gd name="connsiteX10" fmla="*/ 5241 w 34165"/>
                <a:gd name="connsiteY10" fmla="*/ 14473 h 30719"/>
                <a:gd name="connsiteX0" fmla="*/ 5230 w 34165"/>
                <a:gd name="connsiteY0" fmla="*/ 14526 h 30719"/>
                <a:gd name="connsiteX1" fmla="*/ 5243 w 34165"/>
                <a:gd name="connsiteY1" fmla="*/ 14359 h 30719"/>
                <a:gd name="connsiteX0" fmla="*/ 5241 w 33956"/>
                <a:gd name="connsiteY0" fmla="*/ 14473 h 30719"/>
                <a:gd name="connsiteX1" fmla="*/ 11053 w 33956"/>
                <a:gd name="connsiteY1" fmla="*/ 6919 h 30719"/>
                <a:gd name="connsiteX2" fmla="*/ 22794 w 33956"/>
                <a:gd name="connsiteY2" fmla="*/ 5580 h 30719"/>
                <a:gd name="connsiteX3" fmla="*/ 33956 w 33956"/>
                <a:gd name="connsiteY3" fmla="*/ 21077 h 30719"/>
                <a:gd name="connsiteX4" fmla="*/ 27659 w 33956"/>
                <a:gd name="connsiteY4" fmla="*/ 23097 h 30719"/>
                <a:gd name="connsiteX5" fmla="*/ 20490 w 33956"/>
                <a:gd name="connsiteY5" fmla="*/ 28206 h 30719"/>
                <a:gd name="connsiteX6" fmla="*/ 16483 w 33956"/>
                <a:gd name="connsiteY6" fmla="*/ 30435 h 30719"/>
                <a:gd name="connsiteX7" fmla="*/ 13502 w 33956"/>
                <a:gd name="connsiteY7" fmla="*/ 25565 h 30719"/>
                <a:gd name="connsiteX8" fmla="*/ 5209 w 33956"/>
                <a:gd name="connsiteY8" fmla="*/ 25917 h 30719"/>
                <a:gd name="connsiteX9" fmla="*/ 5241 w 33956"/>
                <a:gd name="connsiteY9" fmla="*/ 14473 h 30719"/>
                <a:gd name="connsiteX0" fmla="*/ 5230 w 33956"/>
                <a:gd name="connsiteY0" fmla="*/ 14526 h 30719"/>
                <a:gd name="connsiteX1" fmla="*/ 5243 w 33956"/>
                <a:gd name="connsiteY1" fmla="*/ 14359 h 30719"/>
                <a:gd name="connsiteX0" fmla="*/ 5241 w 29503"/>
                <a:gd name="connsiteY0" fmla="*/ 14473 h 30719"/>
                <a:gd name="connsiteX1" fmla="*/ 11053 w 29503"/>
                <a:gd name="connsiteY1" fmla="*/ 6919 h 30719"/>
                <a:gd name="connsiteX2" fmla="*/ 22794 w 29503"/>
                <a:gd name="connsiteY2" fmla="*/ 5580 h 30719"/>
                <a:gd name="connsiteX3" fmla="*/ 28774 w 29503"/>
                <a:gd name="connsiteY3" fmla="*/ 11708 h 30719"/>
                <a:gd name="connsiteX4" fmla="*/ 27659 w 29503"/>
                <a:gd name="connsiteY4" fmla="*/ 23097 h 30719"/>
                <a:gd name="connsiteX5" fmla="*/ 20490 w 29503"/>
                <a:gd name="connsiteY5" fmla="*/ 28206 h 30719"/>
                <a:gd name="connsiteX6" fmla="*/ 16483 w 29503"/>
                <a:gd name="connsiteY6" fmla="*/ 30435 h 30719"/>
                <a:gd name="connsiteX7" fmla="*/ 13502 w 29503"/>
                <a:gd name="connsiteY7" fmla="*/ 25565 h 30719"/>
                <a:gd name="connsiteX8" fmla="*/ 5209 w 29503"/>
                <a:gd name="connsiteY8" fmla="*/ 25917 h 30719"/>
                <a:gd name="connsiteX9" fmla="*/ 5241 w 29503"/>
                <a:gd name="connsiteY9" fmla="*/ 14473 h 30719"/>
                <a:gd name="connsiteX0" fmla="*/ 5230 w 29503"/>
                <a:gd name="connsiteY0" fmla="*/ 14526 h 30719"/>
                <a:gd name="connsiteX1" fmla="*/ 5243 w 29503"/>
                <a:gd name="connsiteY1" fmla="*/ 14359 h 30719"/>
                <a:gd name="connsiteX0" fmla="*/ 5241 w 29503"/>
                <a:gd name="connsiteY0" fmla="*/ 14473 h 30719"/>
                <a:gd name="connsiteX1" fmla="*/ 11053 w 29503"/>
                <a:gd name="connsiteY1" fmla="*/ 6919 h 30719"/>
                <a:gd name="connsiteX2" fmla="*/ 22794 w 29503"/>
                <a:gd name="connsiteY2" fmla="*/ 5580 h 30719"/>
                <a:gd name="connsiteX3" fmla="*/ 28774 w 29503"/>
                <a:gd name="connsiteY3" fmla="*/ 11708 h 30719"/>
                <a:gd name="connsiteX4" fmla="*/ 27659 w 29503"/>
                <a:gd name="connsiteY4" fmla="*/ 23097 h 30719"/>
                <a:gd name="connsiteX5" fmla="*/ 20490 w 29503"/>
                <a:gd name="connsiteY5" fmla="*/ 28206 h 30719"/>
                <a:gd name="connsiteX6" fmla="*/ 16483 w 29503"/>
                <a:gd name="connsiteY6" fmla="*/ 30435 h 30719"/>
                <a:gd name="connsiteX7" fmla="*/ 13502 w 29503"/>
                <a:gd name="connsiteY7" fmla="*/ 25565 h 30719"/>
                <a:gd name="connsiteX8" fmla="*/ 5209 w 29503"/>
                <a:gd name="connsiteY8" fmla="*/ 25917 h 30719"/>
                <a:gd name="connsiteX9" fmla="*/ 5241 w 29503"/>
                <a:gd name="connsiteY9" fmla="*/ 14473 h 30719"/>
                <a:gd name="connsiteX0" fmla="*/ 5230 w 29503"/>
                <a:gd name="connsiteY0" fmla="*/ 14526 h 30719"/>
                <a:gd name="connsiteX1" fmla="*/ 5243 w 29503"/>
                <a:gd name="connsiteY1" fmla="*/ 14359 h 30719"/>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95"/>
                <a:gd name="connsiteX1" fmla="*/ 11053 w 29503"/>
                <a:gd name="connsiteY1" fmla="*/ 6919 h 30495"/>
                <a:gd name="connsiteX2" fmla="*/ 22794 w 29503"/>
                <a:gd name="connsiteY2" fmla="*/ 5580 h 30495"/>
                <a:gd name="connsiteX3" fmla="*/ 28774 w 29503"/>
                <a:gd name="connsiteY3" fmla="*/ 11708 h 30495"/>
                <a:gd name="connsiteX4" fmla="*/ 27659 w 29503"/>
                <a:gd name="connsiteY4" fmla="*/ 23097 h 30495"/>
                <a:gd name="connsiteX5" fmla="*/ 16483 w 29503"/>
                <a:gd name="connsiteY5" fmla="*/ 30435 h 30495"/>
                <a:gd name="connsiteX6" fmla="*/ 5209 w 29503"/>
                <a:gd name="connsiteY6" fmla="*/ 25917 h 30495"/>
                <a:gd name="connsiteX7" fmla="*/ 5241 w 29503"/>
                <a:gd name="connsiteY7" fmla="*/ 14473 h 30495"/>
                <a:gd name="connsiteX0" fmla="*/ 5230 w 29503"/>
                <a:gd name="connsiteY0" fmla="*/ 14526 h 30495"/>
                <a:gd name="connsiteX1" fmla="*/ 5243 w 29503"/>
                <a:gd name="connsiteY1" fmla="*/ 14359 h 30495"/>
                <a:gd name="connsiteX0" fmla="*/ 5241 w 29503"/>
                <a:gd name="connsiteY0" fmla="*/ 14473 h 26416"/>
                <a:gd name="connsiteX1" fmla="*/ 11053 w 29503"/>
                <a:gd name="connsiteY1" fmla="*/ 6919 h 26416"/>
                <a:gd name="connsiteX2" fmla="*/ 22794 w 29503"/>
                <a:gd name="connsiteY2" fmla="*/ 5580 h 26416"/>
                <a:gd name="connsiteX3" fmla="*/ 28774 w 29503"/>
                <a:gd name="connsiteY3" fmla="*/ 11708 h 26416"/>
                <a:gd name="connsiteX4" fmla="*/ 27659 w 29503"/>
                <a:gd name="connsiteY4" fmla="*/ 23097 h 26416"/>
                <a:gd name="connsiteX5" fmla="*/ 5209 w 29503"/>
                <a:gd name="connsiteY5" fmla="*/ 25917 h 26416"/>
                <a:gd name="connsiteX6" fmla="*/ 5241 w 29503"/>
                <a:gd name="connsiteY6" fmla="*/ 14473 h 26416"/>
                <a:gd name="connsiteX0" fmla="*/ 5230 w 29503"/>
                <a:gd name="connsiteY0" fmla="*/ 14526 h 26416"/>
                <a:gd name="connsiteX1" fmla="*/ 5243 w 29503"/>
                <a:gd name="connsiteY1" fmla="*/ 14359 h 26416"/>
                <a:gd name="connsiteX0" fmla="*/ 5241 w 29012"/>
                <a:gd name="connsiteY0" fmla="*/ 14473 h 57550"/>
                <a:gd name="connsiteX1" fmla="*/ 11053 w 29012"/>
                <a:gd name="connsiteY1" fmla="*/ 6919 h 57550"/>
                <a:gd name="connsiteX2" fmla="*/ 22794 w 29012"/>
                <a:gd name="connsiteY2" fmla="*/ 5580 h 57550"/>
                <a:gd name="connsiteX3" fmla="*/ 28774 w 29012"/>
                <a:gd name="connsiteY3" fmla="*/ 11708 h 57550"/>
                <a:gd name="connsiteX4" fmla="*/ 15747 w 29012"/>
                <a:gd name="connsiteY4" fmla="*/ 57379 h 57550"/>
                <a:gd name="connsiteX5" fmla="*/ 5209 w 29012"/>
                <a:gd name="connsiteY5" fmla="*/ 25917 h 57550"/>
                <a:gd name="connsiteX6" fmla="*/ 5241 w 29012"/>
                <a:gd name="connsiteY6" fmla="*/ 14473 h 57550"/>
                <a:gd name="connsiteX0" fmla="*/ 5230 w 29012"/>
                <a:gd name="connsiteY0" fmla="*/ 14526 h 57550"/>
                <a:gd name="connsiteX1" fmla="*/ 5243 w 29012"/>
                <a:gd name="connsiteY1" fmla="*/ 14359 h 57550"/>
                <a:gd name="connsiteX0" fmla="*/ 5241 w 29012"/>
                <a:gd name="connsiteY0" fmla="*/ 14473 h 57550"/>
                <a:gd name="connsiteX1" fmla="*/ 11053 w 29012"/>
                <a:gd name="connsiteY1" fmla="*/ 6919 h 57550"/>
                <a:gd name="connsiteX2" fmla="*/ 22794 w 29012"/>
                <a:gd name="connsiteY2" fmla="*/ 5580 h 57550"/>
                <a:gd name="connsiteX3" fmla="*/ 28774 w 29012"/>
                <a:gd name="connsiteY3" fmla="*/ 11708 h 57550"/>
                <a:gd name="connsiteX4" fmla="*/ 15747 w 29012"/>
                <a:gd name="connsiteY4" fmla="*/ 57379 h 57550"/>
                <a:gd name="connsiteX5" fmla="*/ 5209 w 29012"/>
                <a:gd name="connsiteY5" fmla="*/ 25917 h 57550"/>
                <a:gd name="connsiteX6" fmla="*/ 5241 w 29012"/>
                <a:gd name="connsiteY6" fmla="*/ 14473 h 57550"/>
                <a:gd name="connsiteX0" fmla="*/ 5230 w 29012"/>
                <a:gd name="connsiteY0" fmla="*/ 14526 h 57550"/>
                <a:gd name="connsiteX1" fmla="*/ 5243 w 29012"/>
                <a:gd name="connsiteY1" fmla="*/ 14359 h 57550"/>
                <a:gd name="connsiteX0" fmla="*/ 15314 w 39085"/>
                <a:gd name="connsiteY0" fmla="*/ 14473 h 57964"/>
                <a:gd name="connsiteX1" fmla="*/ 21126 w 39085"/>
                <a:gd name="connsiteY1" fmla="*/ 6919 h 57964"/>
                <a:gd name="connsiteX2" fmla="*/ 32867 w 39085"/>
                <a:gd name="connsiteY2" fmla="*/ 5580 h 57964"/>
                <a:gd name="connsiteX3" fmla="*/ 38847 w 39085"/>
                <a:gd name="connsiteY3" fmla="*/ 11708 h 57964"/>
                <a:gd name="connsiteX4" fmla="*/ 25820 w 39085"/>
                <a:gd name="connsiteY4" fmla="*/ 57379 h 57964"/>
                <a:gd name="connsiteX5" fmla="*/ 2476 w 39085"/>
                <a:gd name="connsiteY5" fmla="*/ 57218 h 57964"/>
                <a:gd name="connsiteX6" fmla="*/ 15314 w 39085"/>
                <a:gd name="connsiteY6" fmla="*/ 14473 h 57964"/>
                <a:gd name="connsiteX0" fmla="*/ 15303 w 39085"/>
                <a:gd name="connsiteY0" fmla="*/ 14526 h 57964"/>
                <a:gd name="connsiteX1" fmla="*/ 15316 w 39085"/>
                <a:gd name="connsiteY1" fmla="*/ 14359 h 57964"/>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218 h 57550"/>
                <a:gd name="connsiteX6" fmla="*/ 15314 w 39085"/>
                <a:gd name="connsiteY6" fmla="*/ 14473 h 57550"/>
                <a:gd name="connsiteX0" fmla="*/ 15303 w 39085"/>
                <a:gd name="connsiteY0" fmla="*/ 14526 h 57550"/>
                <a:gd name="connsiteX1" fmla="*/ 15316 w 39085"/>
                <a:gd name="connsiteY1" fmla="*/ 14359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15303 w 39085"/>
                <a:gd name="connsiteY0" fmla="*/ 14526 h 57550"/>
                <a:gd name="connsiteX1" fmla="*/ 15316 w 39085"/>
                <a:gd name="connsiteY1" fmla="*/ 14359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15303 w 39085"/>
                <a:gd name="connsiteY0" fmla="*/ 14526 h 57550"/>
                <a:gd name="connsiteX1" fmla="*/ 13529 w 39085"/>
                <a:gd name="connsiteY1" fmla="*/ 11165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2378 w 39085"/>
                <a:gd name="connsiteY0" fmla="*/ 39226 h 57550"/>
                <a:gd name="connsiteX1" fmla="*/ 13529 w 39085"/>
                <a:gd name="connsiteY1" fmla="*/ 11165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2378 w 39085"/>
                <a:gd name="connsiteY0" fmla="*/ 39226 h 57550"/>
                <a:gd name="connsiteX1" fmla="*/ 13529 w 39085"/>
                <a:gd name="connsiteY1" fmla="*/ 11165 h 57550"/>
                <a:gd name="connsiteX0" fmla="*/ 4408 w 42474"/>
                <a:gd name="connsiteY0" fmla="*/ 36618 h 57550"/>
                <a:gd name="connsiteX1" fmla="*/ 24515 w 42474"/>
                <a:gd name="connsiteY1" fmla="*/ 6919 h 57550"/>
                <a:gd name="connsiteX2" fmla="*/ 36256 w 42474"/>
                <a:gd name="connsiteY2" fmla="*/ 5580 h 57550"/>
                <a:gd name="connsiteX3" fmla="*/ 42236 w 42474"/>
                <a:gd name="connsiteY3" fmla="*/ 11708 h 57550"/>
                <a:gd name="connsiteX4" fmla="*/ 29209 w 42474"/>
                <a:gd name="connsiteY4" fmla="*/ 57379 h 57550"/>
                <a:gd name="connsiteX5" fmla="*/ 5865 w 42474"/>
                <a:gd name="connsiteY5" fmla="*/ 57537 h 57550"/>
                <a:gd name="connsiteX6" fmla="*/ 4408 w 42474"/>
                <a:gd name="connsiteY6" fmla="*/ 36618 h 57550"/>
                <a:gd name="connsiteX0" fmla="*/ 5767 w 42474"/>
                <a:gd name="connsiteY0" fmla="*/ 39226 h 57550"/>
                <a:gd name="connsiteX1" fmla="*/ 16918 w 42474"/>
                <a:gd name="connsiteY1" fmla="*/ 11165 h 57550"/>
                <a:gd name="connsiteX0" fmla="*/ 4408 w 42474"/>
                <a:gd name="connsiteY0" fmla="*/ 36618 h 57550"/>
                <a:gd name="connsiteX1" fmla="*/ 24515 w 42474"/>
                <a:gd name="connsiteY1" fmla="*/ 6919 h 57550"/>
                <a:gd name="connsiteX2" fmla="*/ 36256 w 42474"/>
                <a:gd name="connsiteY2" fmla="*/ 5580 h 57550"/>
                <a:gd name="connsiteX3" fmla="*/ 42236 w 42474"/>
                <a:gd name="connsiteY3" fmla="*/ 11708 h 57550"/>
                <a:gd name="connsiteX4" fmla="*/ 29209 w 42474"/>
                <a:gd name="connsiteY4" fmla="*/ 57379 h 57550"/>
                <a:gd name="connsiteX5" fmla="*/ 5865 w 42474"/>
                <a:gd name="connsiteY5" fmla="*/ 57537 h 57550"/>
                <a:gd name="connsiteX6" fmla="*/ 4408 w 42474"/>
                <a:gd name="connsiteY6" fmla="*/ 36618 h 57550"/>
                <a:gd name="connsiteX0" fmla="*/ 5767 w 42474"/>
                <a:gd name="connsiteY0" fmla="*/ 39226 h 57550"/>
                <a:gd name="connsiteX1" fmla="*/ 5601 w 42474"/>
                <a:gd name="connsiteY1" fmla="*/ 38953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5185 w 41892"/>
                <a:gd name="connsiteY0" fmla="*/ 39226 h 57550"/>
                <a:gd name="connsiteX1" fmla="*/ 5019 w 41892"/>
                <a:gd name="connsiteY1" fmla="*/ 38953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5185 w 41892"/>
                <a:gd name="connsiteY0" fmla="*/ 39226 h 57550"/>
                <a:gd name="connsiteX1" fmla="*/ 9129 w 41892"/>
                <a:gd name="connsiteY1" fmla="*/ 41402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4113 w 41892"/>
                <a:gd name="connsiteY0" fmla="*/ 42526 h 57550"/>
                <a:gd name="connsiteX1" fmla="*/ 9129 w 41892"/>
                <a:gd name="connsiteY1" fmla="*/ 41402 h 57550"/>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062 w 41818"/>
                <a:gd name="connsiteY0" fmla="*/ 35138 h 53728"/>
                <a:gd name="connsiteX1" fmla="*/ 20881 w 41818"/>
                <a:gd name="connsiteY1" fmla="*/ 27797 h 53728"/>
                <a:gd name="connsiteX2" fmla="*/ 35600 w 41818"/>
                <a:gd name="connsiteY2" fmla="*/ 1758 h 53728"/>
                <a:gd name="connsiteX3" fmla="*/ 41580 w 41818"/>
                <a:gd name="connsiteY3" fmla="*/ 7886 h 53728"/>
                <a:gd name="connsiteX4" fmla="*/ 28553 w 41818"/>
                <a:gd name="connsiteY4" fmla="*/ 53557 h 53728"/>
                <a:gd name="connsiteX5" fmla="*/ 5209 w 41818"/>
                <a:gd name="connsiteY5" fmla="*/ 53715 h 53728"/>
                <a:gd name="connsiteX6" fmla="*/ 5062 w 41818"/>
                <a:gd name="connsiteY6" fmla="*/ 35138 h 53728"/>
                <a:gd name="connsiteX0" fmla="*/ 4039 w 41818"/>
                <a:gd name="connsiteY0" fmla="*/ 38704 h 53728"/>
                <a:gd name="connsiteX1" fmla="*/ 9055 w 41818"/>
                <a:gd name="connsiteY1" fmla="*/ 37580 h 53728"/>
                <a:gd name="connsiteX0" fmla="*/ 5308 w 42064"/>
                <a:gd name="connsiteY0" fmla="*/ 35138 h 53728"/>
                <a:gd name="connsiteX1" fmla="*/ 21127 w 42064"/>
                <a:gd name="connsiteY1" fmla="*/ 27797 h 53728"/>
                <a:gd name="connsiteX2" fmla="*/ 35846 w 42064"/>
                <a:gd name="connsiteY2" fmla="*/ 1758 h 53728"/>
                <a:gd name="connsiteX3" fmla="*/ 41826 w 42064"/>
                <a:gd name="connsiteY3" fmla="*/ 7886 h 53728"/>
                <a:gd name="connsiteX4" fmla="*/ 28799 w 42064"/>
                <a:gd name="connsiteY4" fmla="*/ 53557 h 53728"/>
                <a:gd name="connsiteX5" fmla="*/ 5455 w 42064"/>
                <a:gd name="connsiteY5" fmla="*/ 53715 h 53728"/>
                <a:gd name="connsiteX6" fmla="*/ 5308 w 42064"/>
                <a:gd name="connsiteY6" fmla="*/ 35138 h 53728"/>
                <a:gd name="connsiteX0" fmla="*/ 4285 w 42064"/>
                <a:gd name="connsiteY0" fmla="*/ 38704 h 53728"/>
                <a:gd name="connsiteX1" fmla="*/ 9301 w 42064"/>
                <a:gd name="connsiteY1" fmla="*/ 37580 h 53728"/>
                <a:gd name="connsiteX0" fmla="*/ 5289 w 42045"/>
                <a:gd name="connsiteY0" fmla="*/ 35138 h 53728"/>
                <a:gd name="connsiteX1" fmla="*/ 21108 w 42045"/>
                <a:gd name="connsiteY1" fmla="*/ 27797 h 53728"/>
                <a:gd name="connsiteX2" fmla="*/ 35827 w 42045"/>
                <a:gd name="connsiteY2" fmla="*/ 1758 h 53728"/>
                <a:gd name="connsiteX3" fmla="*/ 41807 w 42045"/>
                <a:gd name="connsiteY3" fmla="*/ 7886 h 53728"/>
                <a:gd name="connsiteX4" fmla="*/ 28780 w 42045"/>
                <a:gd name="connsiteY4" fmla="*/ 53557 h 53728"/>
                <a:gd name="connsiteX5" fmla="*/ 5436 w 42045"/>
                <a:gd name="connsiteY5" fmla="*/ 53715 h 53728"/>
                <a:gd name="connsiteX6" fmla="*/ 5289 w 42045"/>
                <a:gd name="connsiteY6" fmla="*/ 35138 h 53728"/>
                <a:gd name="connsiteX0" fmla="*/ 4266 w 42045"/>
                <a:gd name="connsiteY0" fmla="*/ 38704 h 53728"/>
                <a:gd name="connsiteX1" fmla="*/ 9282 w 42045"/>
                <a:gd name="connsiteY1" fmla="*/ 37580 h 53728"/>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32876"/>
                <a:gd name="connsiteY0" fmla="*/ 15887 h 34921"/>
                <a:gd name="connsiteX1" fmla="*/ 21108 w 32876"/>
                <a:gd name="connsiteY1" fmla="*/ 8546 h 34921"/>
                <a:gd name="connsiteX2" fmla="*/ 28501 w 32876"/>
                <a:gd name="connsiteY2" fmla="*/ 17854 h 34921"/>
                <a:gd name="connsiteX3" fmla="*/ 32873 w 32876"/>
                <a:gd name="connsiteY3" fmla="*/ 25153 h 34921"/>
                <a:gd name="connsiteX4" fmla="*/ 28780 w 32876"/>
                <a:gd name="connsiteY4" fmla="*/ 34306 h 34921"/>
                <a:gd name="connsiteX5" fmla="*/ 5436 w 32876"/>
                <a:gd name="connsiteY5" fmla="*/ 34464 h 34921"/>
                <a:gd name="connsiteX6" fmla="*/ 5289 w 32876"/>
                <a:gd name="connsiteY6" fmla="*/ 15887 h 34921"/>
                <a:gd name="connsiteX0" fmla="*/ 4266 w 32876"/>
                <a:gd name="connsiteY0" fmla="*/ 19453 h 34921"/>
                <a:gd name="connsiteX1" fmla="*/ 9282 w 32876"/>
                <a:gd name="connsiteY1" fmla="*/ 18329 h 34921"/>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0718"/>
                <a:gd name="connsiteY0" fmla="*/ 15887 h 34469"/>
                <a:gd name="connsiteX1" fmla="*/ 21108 w 30718"/>
                <a:gd name="connsiteY1" fmla="*/ 8546 h 34469"/>
                <a:gd name="connsiteX2" fmla="*/ 28501 w 30718"/>
                <a:gd name="connsiteY2" fmla="*/ 17854 h 34469"/>
                <a:gd name="connsiteX3" fmla="*/ 28780 w 30718"/>
                <a:gd name="connsiteY3" fmla="*/ 34306 h 34469"/>
                <a:gd name="connsiteX4" fmla="*/ 5436 w 30718"/>
                <a:gd name="connsiteY4" fmla="*/ 34464 h 34469"/>
                <a:gd name="connsiteX5" fmla="*/ 5289 w 30718"/>
                <a:gd name="connsiteY5" fmla="*/ 15887 h 34469"/>
                <a:gd name="connsiteX0" fmla="*/ 4266 w 30718"/>
                <a:gd name="connsiteY0" fmla="*/ 19453 h 34469"/>
                <a:gd name="connsiteX1" fmla="*/ 9282 w 30718"/>
                <a:gd name="connsiteY1" fmla="*/ 18329 h 34469"/>
                <a:gd name="connsiteX0" fmla="*/ 5289 w 32737"/>
                <a:gd name="connsiteY0" fmla="*/ 15887 h 34469"/>
                <a:gd name="connsiteX1" fmla="*/ 21108 w 32737"/>
                <a:gd name="connsiteY1" fmla="*/ 8546 h 34469"/>
                <a:gd name="connsiteX2" fmla="*/ 28501 w 32737"/>
                <a:gd name="connsiteY2" fmla="*/ 17854 h 34469"/>
                <a:gd name="connsiteX3" fmla="*/ 28780 w 32737"/>
                <a:gd name="connsiteY3" fmla="*/ 34306 h 34469"/>
                <a:gd name="connsiteX4" fmla="*/ 5436 w 32737"/>
                <a:gd name="connsiteY4" fmla="*/ 34464 h 34469"/>
                <a:gd name="connsiteX5" fmla="*/ 5289 w 32737"/>
                <a:gd name="connsiteY5" fmla="*/ 15887 h 34469"/>
                <a:gd name="connsiteX0" fmla="*/ 4266 w 32737"/>
                <a:gd name="connsiteY0" fmla="*/ 19453 h 34469"/>
                <a:gd name="connsiteX1" fmla="*/ 9282 w 32737"/>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9282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8567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8567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5649 w 32876"/>
                <a:gd name="connsiteY1" fmla="*/ 16945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5279 w 32876"/>
                <a:gd name="connsiteY0" fmla="*/ 16046 h 34469"/>
                <a:gd name="connsiteX1" fmla="*/ 5649 w 32876"/>
                <a:gd name="connsiteY1" fmla="*/ 16945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803 w 32876"/>
                <a:gd name="connsiteY0" fmla="*/ 18388 h 34469"/>
                <a:gd name="connsiteX1" fmla="*/ 5649 w 32876"/>
                <a:gd name="connsiteY1" fmla="*/ 16945 h 34469"/>
                <a:gd name="connsiteX0" fmla="*/ 5806 w 33393"/>
                <a:gd name="connsiteY0" fmla="*/ 15887 h 34470"/>
                <a:gd name="connsiteX1" fmla="*/ 21625 w 33393"/>
                <a:gd name="connsiteY1" fmla="*/ 8546 h 34470"/>
                <a:gd name="connsiteX2" fmla="*/ 29018 w 33393"/>
                <a:gd name="connsiteY2" fmla="*/ 17854 h 34470"/>
                <a:gd name="connsiteX3" fmla="*/ 29297 w 33393"/>
                <a:gd name="connsiteY3" fmla="*/ 34306 h 34470"/>
                <a:gd name="connsiteX4" fmla="*/ 5953 w 33393"/>
                <a:gd name="connsiteY4" fmla="*/ 34464 h 34470"/>
                <a:gd name="connsiteX5" fmla="*/ 5806 w 33393"/>
                <a:gd name="connsiteY5" fmla="*/ 15887 h 34470"/>
                <a:gd name="connsiteX0" fmla="*/ 5320 w 33393"/>
                <a:gd name="connsiteY0" fmla="*/ 18388 h 34470"/>
                <a:gd name="connsiteX1" fmla="*/ 6166 w 33393"/>
                <a:gd name="connsiteY1" fmla="*/ 16945 h 34470"/>
                <a:gd name="connsiteX0" fmla="*/ 5772 w 33419"/>
                <a:gd name="connsiteY0" fmla="*/ 16160 h 34317"/>
                <a:gd name="connsiteX1" fmla="*/ 21651 w 33419"/>
                <a:gd name="connsiteY1" fmla="*/ 8393 h 34317"/>
                <a:gd name="connsiteX2" fmla="*/ 29044 w 33419"/>
                <a:gd name="connsiteY2" fmla="*/ 17701 h 34317"/>
                <a:gd name="connsiteX3" fmla="*/ 29323 w 33419"/>
                <a:gd name="connsiteY3" fmla="*/ 34153 h 34317"/>
                <a:gd name="connsiteX4" fmla="*/ 5979 w 33419"/>
                <a:gd name="connsiteY4" fmla="*/ 34311 h 34317"/>
                <a:gd name="connsiteX5" fmla="*/ 5772 w 33419"/>
                <a:gd name="connsiteY5" fmla="*/ 16160 h 34317"/>
                <a:gd name="connsiteX0" fmla="*/ 5346 w 33419"/>
                <a:gd name="connsiteY0" fmla="*/ 18235 h 34317"/>
                <a:gd name="connsiteX1" fmla="*/ 6192 w 33419"/>
                <a:gd name="connsiteY1" fmla="*/ 16792 h 34317"/>
                <a:gd name="connsiteX0" fmla="*/ 5793 w 33440"/>
                <a:gd name="connsiteY0" fmla="*/ 16160 h 34316"/>
                <a:gd name="connsiteX1" fmla="*/ 21672 w 33440"/>
                <a:gd name="connsiteY1" fmla="*/ 8393 h 34316"/>
                <a:gd name="connsiteX2" fmla="*/ 29065 w 33440"/>
                <a:gd name="connsiteY2" fmla="*/ 17701 h 34316"/>
                <a:gd name="connsiteX3" fmla="*/ 29344 w 33440"/>
                <a:gd name="connsiteY3" fmla="*/ 34153 h 34316"/>
                <a:gd name="connsiteX4" fmla="*/ 6000 w 33440"/>
                <a:gd name="connsiteY4" fmla="*/ 34311 h 34316"/>
                <a:gd name="connsiteX5" fmla="*/ 5793 w 33440"/>
                <a:gd name="connsiteY5" fmla="*/ 16160 h 34316"/>
                <a:gd name="connsiteX0" fmla="*/ 5367 w 33440"/>
                <a:gd name="connsiteY0" fmla="*/ 18235 h 34316"/>
                <a:gd name="connsiteX1" fmla="*/ 6213 w 33440"/>
                <a:gd name="connsiteY1" fmla="*/ 16792 h 34316"/>
                <a:gd name="connsiteX0" fmla="*/ 5817 w 33464"/>
                <a:gd name="connsiteY0" fmla="*/ 16160 h 34312"/>
                <a:gd name="connsiteX1" fmla="*/ 21696 w 33464"/>
                <a:gd name="connsiteY1" fmla="*/ 8393 h 34312"/>
                <a:gd name="connsiteX2" fmla="*/ 29089 w 33464"/>
                <a:gd name="connsiteY2" fmla="*/ 17701 h 34312"/>
                <a:gd name="connsiteX3" fmla="*/ 29368 w 33464"/>
                <a:gd name="connsiteY3" fmla="*/ 34153 h 34312"/>
                <a:gd name="connsiteX4" fmla="*/ 6024 w 33464"/>
                <a:gd name="connsiteY4" fmla="*/ 34311 h 34312"/>
                <a:gd name="connsiteX5" fmla="*/ 5817 w 33464"/>
                <a:gd name="connsiteY5" fmla="*/ 16160 h 34312"/>
                <a:gd name="connsiteX0" fmla="*/ 5391 w 33464"/>
                <a:gd name="connsiteY0" fmla="*/ 18235 h 34312"/>
                <a:gd name="connsiteX1" fmla="*/ 6237 w 33464"/>
                <a:gd name="connsiteY1" fmla="*/ 16792 h 34312"/>
                <a:gd name="connsiteX0" fmla="*/ 5817 w 33464"/>
                <a:gd name="connsiteY0" fmla="*/ 16160 h 34312"/>
                <a:gd name="connsiteX1" fmla="*/ 21696 w 33464"/>
                <a:gd name="connsiteY1" fmla="*/ 8393 h 34312"/>
                <a:gd name="connsiteX2" fmla="*/ 29089 w 33464"/>
                <a:gd name="connsiteY2" fmla="*/ 17701 h 34312"/>
                <a:gd name="connsiteX3" fmla="*/ 29368 w 33464"/>
                <a:gd name="connsiteY3" fmla="*/ 34153 h 34312"/>
                <a:gd name="connsiteX4" fmla="*/ 6024 w 33464"/>
                <a:gd name="connsiteY4" fmla="*/ 34311 h 34312"/>
                <a:gd name="connsiteX5" fmla="*/ 5817 w 33464"/>
                <a:gd name="connsiteY5" fmla="*/ 16160 h 34312"/>
                <a:gd name="connsiteX0" fmla="*/ 5391 w 33464"/>
                <a:gd name="connsiteY0" fmla="*/ 18235 h 34312"/>
                <a:gd name="connsiteX1" fmla="*/ 6237 w 33464"/>
                <a:gd name="connsiteY1" fmla="*/ 16792 h 34312"/>
                <a:gd name="connsiteX0" fmla="*/ 5817 w 33732"/>
                <a:gd name="connsiteY0" fmla="*/ 16160 h 34312"/>
                <a:gd name="connsiteX1" fmla="*/ 21696 w 33732"/>
                <a:gd name="connsiteY1" fmla="*/ 8393 h 34312"/>
                <a:gd name="connsiteX2" fmla="*/ 29089 w 33732"/>
                <a:gd name="connsiteY2" fmla="*/ 17701 h 34312"/>
                <a:gd name="connsiteX3" fmla="*/ 29368 w 33732"/>
                <a:gd name="connsiteY3" fmla="*/ 34153 h 34312"/>
                <a:gd name="connsiteX4" fmla="*/ 6024 w 33732"/>
                <a:gd name="connsiteY4" fmla="*/ 34311 h 34312"/>
                <a:gd name="connsiteX5" fmla="*/ 5817 w 33732"/>
                <a:gd name="connsiteY5" fmla="*/ 16160 h 34312"/>
                <a:gd name="connsiteX0" fmla="*/ 5391 w 33732"/>
                <a:gd name="connsiteY0" fmla="*/ 18235 h 34312"/>
                <a:gd name="connsiteX1" fmla="*/ 6237 w 33732"/>
                <a:gd name="connsiteY1" fmla="*/ 16792 h 34312"/>
                <a:gd name="connsiteX0" fmla="*/ 5817 w 33710"/>
                <a:gd name="connsiteY0" fmla="*/ 16160 h 34312"/>
                <a:gd name="connsiteX1" fmla="*/ 21696 w 33710"/>
                <a:gd name="connsiteY1" fmla="*/ 8393 h 34312"/>
                <a:gd name="connsiteX2" fmla="*/ 29089 w 33710"/>
                <a:gd name="connsiteY2" fmla="*/ 17701 h 34312"/>
                <a:gd name="connsiteX3" fmla="*/ 29368 w 33710"/>
                <a:gd name="connsiteY3" fmla="*/ 34153 h 34312"/>
                <a:gd name="connsiteX4" fmla="*/ 6024 w 33710"/>
                <a:gd name="connsiteY4" fmla="*/ 34311 h 34312"/>
                <a:gd name="connsiteX5" fmla="*/ 5817 w 33710"/>
                <a:gd name="connsiteY5" fmla="*/ 16160 h 34312"/>
                <a:gd name="connsiteX0" fmla="*/ 5391 w 33710"/>
                <a:gd name="connsiteY0" fmla="*/ 18235 h 34312"/>
                <a:gd name="connsiteX1" fmla="*/ 6237 w 33710"/>
                <a:gd name="connsiteY1" fmla="*/ 16792 h 34312"/>
                <a:gd name="connsiteX0" fmla="*/ 5817 w 33710"/>
                <a:gd name="connsiteY0" fmla="*/ 16160 h 34312"/>
                <a:gd name="connsiteX1" fmla="*/ 21696 w 33710"/>
                <a:gd name="connsiteY1" fmla="*/ 8393 h 34312"/>
                <a:gd name="connsiteX2" fmla="*/ 29089 w 33710"/>
                <a:gd name="connsiteY2" fmla="*/ 17701 h 34312"/>
                <a:gd name="connsiteX3" fmla="*/ 29368 w 33710"/>
                <a:gd name="connsiteY3" fmla="*/ 34153 h 34312"/>
                <a:gd name="connsiteX4" fmla="*/ 6024 w 33710"/>
                <a:gd name="connsiteY4" fmla="*/ 34311 h 34312"/>
                <a:gd name="connsiteX5" fmla="*/ 5817 w 33710"/>
                <a:gd name="connsiteY5" fmla="*/ 16160 h 34312"/>
                <a:gd name="connsiteX0" fmla="*/ 6106 w 33710"/>
                <a:gd name="connsiteY0" fmla="*/ 16638 h 34312"/>
                <a:gd name="connsiteX1" fmla="*/ 6237 w 33710"/>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Lst>
              <a:ahLst/>
              <a:cxnLst>
                <a:cxn ang="0">
                  <a:pos x="connsiteX0" y="connsiteY0"/>
                </a:cxn>
                <a:cxn ang="0">
                  <a:pos x="connsiteX1" y="connsiteY1"/>
                </a:cxn>
              </a:cxnLst>
              <a:rect l="l" t="t" r="r" b="b"/>
              <a:pathLst>
                <a:path w="33805" h="34312">
                  <a:moveTo>
                    <a:pt x="5817" y="16160"/>
                  </a:moveTo>
                  <a:cubicBezTo>
                    <a:pt x="5897" y="-1060"/>
                    <a:pt x="18414" y="-5882"/>
                    <a:pt x="21696" y="8393"/>
                  </a:cubicBezTo>
                  <a:cubicBezTo>
                    <a:pt x="25523" y="3639"/>
                    <a:pt x="30350" y="8908"/>
                    <a:pt x="29089" y="17701"/>
                  </a:cubicBezTo>
                  <a:cubicBezTo>
                    <a:pt x="36264" y="19332"/>
                    <a:pt x="34343" y="33939"/>
                    <a:pt x="29368" y="34153"/>
                  </a:cubicBezTo>
                  <a:lnTo>
                    <a:pt x="6024" y="34311"/>
                  </a:lnTo>
                  <a:cubicBezTo>
                    <a:pt x="-3125" y="34494"/>
                    <a:pt x="-750" y="15236"/>
                    <a:pt x="5817" y="16160"/>
                  </a:cubicBezTo>
                  <a:close/>
                </a:path>
                <a:path w="33805" h="34312" fill="none" extrusionOk="0">
                  <a:moveTo>
                    <a:pt x="6106" y="16638"/>
                  </a:moveTo>
                  <a:cubicBezTo>
                    <a:pt x="6048" y="16515"/>
                    <a:pt x="6505" y="17237"/>
                    <a:pt x="6237" y="16792"/>
                  </a:cubicBezTo>
                </a:path>
              </a:pathLst>
            </a:cu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endParaRPr kumimoji="0" lang="en-US" sz="6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endParaRP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8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rPr>
                <a:t>Distributed</a:t>
              </a:r>
              <a:r>
                <a:rPr kumimoji="0" lang="en-US" sz="800" b="1" i="0" u="none" strike="noStrike" kern="0" cap="none" spc="0" normalizeH="0" baseline="0" noProof="0" dirty="0">
                  <a:ln>
                    <a:noFill/>
                  </a:ln>
                  <a:solidFill>
                    <a:srgbClr val="1F497D"/>
                  </a:solidFill>
                  <a:effectLst/>
                  <a:uLnTx/>
                  <a:uFillTx/>
                </a:rPr>
                <a:t> </a:t>
              </a:r>
              <a:br>
                <a:rPr kumimoji="0" lang="en-US" sz="800" b="1" i="0" u="none" strike="noStrike" kern="0" cap="none" spc="0" normalizeH="0" baseline="0" noProof="0" dirty="0">
                  <a:ln>
                    <a:noFill/>
                  </a:ln>
                  <a:solidFill>
                    <a:srgbClr val="1F497D"/>
                  </a:solidFill>
                  <a:effectLst/>
                  <a:uLnTx/>
                  <a:uFillTx/>
                </a:rPr>
              </a:br>
              <a:r>
                <a:rPr kumimoji="0" lang="en-US" sz="800" b="1" i="0" u="none" strike="noStrike" kern="0" cap="none" spc="0" normalizeH="0" baseline="0" noProof="0" dirty="0">
                  <a:ln>
                    <a:noFill/>
                  </a:ln>
                  <a:solidFill>
                    <a:schemeClr val="bg1"/>
                  </a:solidFill>
                  <a:effectLst/>
                  <a:uLnTx/>
                  <a:uFillTx/>
                </a:rPr>
                <a:t>“</a:t>
              </a:r>
              <a:r>
                <a:rPr kumimoji="0" lang="en-US" sz="800" b="1" i="0" u="none" strike="noStrike" kern="0" cap="none" spc="0" normalizeH="0" baseline="0" noProof="0" dirty="0">
                  <a:ln>
                    <a:noFill/>
                  </a:ln>
                  <a:solidFill>
                    <a:prstClr val="white"/>
                  </a:solidFill>
                  <a:effectLst/>
                  <a:uLnTx/>
                  <a:uFillTx/>
                </a:rPr>
                <a:t>Data Center”</a:t>
              </a:r>
            </a:p>
          </p:txBody>
        </p:sp>
      </p:grpSp>
      <p:grpSp>
        <p:nvGrpSpPr>
          <p:cNvPr id="471" name="Group 470"/>
          <p:cNvGrpSpPr/>
          <p:nvPr/>
        </p:nvGrpSpPr>
        <p:grpSpPr>
          <a:xfrm>
            <a:off x="8441896" y="2208767"/>
            <a:ext cx="307758" cy="230833"/>
            <a:chOff x="8316023" y="5736349"/>
            <a:chExt cx="408373" cy="306298"/>
          </a:xfrm>
        </p:grpSpPr>
        <p:sp>
          <p:nvSpPr>
            <p:cNvPr id="554" name="Oval 553"/>
            <p:cNvSpPr/>
            <p:nvPr/>
          </p:nvSpPr>
          <p:spPr>
            <a:xfrm>
              <a:off x="8373728" y="5736349"/>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555" name="TextBox 554"/>
            <p:cNvSpPr txBox="1"/>
            <p:nvPr/>
          </p:nvSpPr>
          <p:spPr>
            <a:xfrm>
              <a:off x="8316023" y="5736349"/>
              <a:ext cx="408373" cy="306298"/>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2</a:t>
              </a:r>
            </a:p>
          </p:txBody>
        </p:sp>
      </p:grpSp>
      <p:grpSp>
        <p:nvGrpSpPr>
          <p:cNvPr id="472" name="Group 471"/>
          <p:cNvGrpSpPr/>
          <p:nvPr/>
        </p:nvGrpSpPr>
        <p:grpSpPr>
          <a:xfrm>
            <a:off x="1502177" y="1769978"/>
            <a:ext cx="307758" cy="230833"/>
            <a:chOff x="10341629" y="6066603"/>
            <a:chExt cx="408373" cy="306298"/>
          </a:xfrm>
        </p:grpSpPr>
        <p:sp>
          <p:nvSpPr>
            <p:cNvPr id="552" name="Oval 551"/>
            <p:cNvSpPr/>
            <p:nvPr/>
          </p:nvSpPr>
          <p:spPr>
            <a:xfrm>
              <a:off x="10399334" y="6066603"/>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553" name="TextBox 552"/>
            <p:cNvSpPr txBox="1"/>
            <p:nvPr/>
          </p:nvSpPr>
          <p:spPr>
            <a:xfrm>
              <a:off x="10341629" y="6066603"/>
              <a:ext cx="408373" cy="306298"/>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1</a:t>
              </a:r>
            </a:p>
          </p:txBody>
        </p:sp>
      </p:grpSp>
      <p:grpSp>
        <p:nvGrpSpPr>
          <p:cNvPr id="475" name="Group 474"/>
          <p:cNvGrpSpPr/>
          <p:nvPr/>
        </p:nvGrpSpPr>
        <p:grpSpPr>
          <a:xfrm>
            <a:off x="8166758" y="1267612"/>
            <a:ext cx="880423" cy="518799"/>
            <a:chOff x="1727343" y="793883"/>
            <a:chExt cx="2109883" cy="1243273"/>
          </a:xfrm>
        </p:grpSpPr>
        <p:sp>
          <p:nvSpPr>
            <p:cNvPr id="543" name="Rectangle 542"/>
            <p:cNvSpPr/>
            <p:nvPr/>
          </p:nvSpPr>
          <p:spPr>
            <a:xfrm>
              <a:off x="1752600" y="793883"/>
              <a:ext cx="2084626" cy="1243272"/>
            </a:xfrm>
            <a:prstGeom prst="rect">
              <a:avLst/>
            </a:prstGeom>
            <a:blipFill dpi="0" rotWithShape="1">
              <a:blip r:embed="rId9"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44" name="Frame 543"/>
            <p:cNvSpPr/>
            <p:nvPr/>
          </p:nvSpPr>
          <p:spPr>
            <a:xfrm>
              <a:off x="1727343" y="793884"/>
              <a:ext cx="2109883" cy="1243272"/>
            </a:xfrm>
            <a:prstGeom prst="frame">
              <a:avLst>
                <a:gd name="adj1" fmla="val 3596"/>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3500000" scaled="1"/>
              <a:tileRect/>
            </a:gra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chemeClr val="tx1"/>
                </a:solidFill>
                <a:effectLst/>
                <a:uLnTx/>
                <a:uFillTx/>
              </a:endParaRPr>
            </a:p>
          </p:txBody>
        </p:sp>
        <p:grpSp>
          <p:nvGrpSpPr>
            <p:cNvPr id="545" name="Group 544"/>
            <p:cNvGrpSpPr/>
            <p:nvPr/>
          </p:nvGrpSpPr>
          <p:grpSpPr>
            <a:xfrm>
              <a:off x="2032382" y="1236523"/>
              <a:ext cx="723193" cy="478250"/>
              <a:chOff x="1451731" y="4562931"/>
              <a:chExt cx="1371600" cy="907045"/>
            </a:xfrm>
          </p:grpSpPr>
          <p:sp>
            <p:nvSpPr>
              <p:cNvPr id="546" name="Rectangle 545"/>
              <p:cNvSpPr/>
              <p:nvPr/>
            </p:nvSpPr>
            <p:spPr>
              <a:xfrm>
                <a:off x="1451731" y="4562931"/>
                <a:ext cx="1371600" cy="907045"/>
              </a:xfrm>
              <a:prstGeom prst="rect">
                <a:avLst/>
              </a:prstGeom>
              <a:solidFill>
                <a:schemeClr val="bg1">
                  <a:lumMod val="75000"/>
                </a:schemeClr>
              </a:solidFill>
              <a:ln w="952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47" name="Rectangle 546"/>
              <p:cNvSpPr/>
              <p:nvPr/>
            </p:nvSpPr>
            <p:spPr>
              <a:xfrm>
                <a:off x="1487866" y="4648200"/>
                <a:ext cx="1299330" cy="77881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grpSp>
      <p:sp>
        <p:nvSpPr>
          <p:cNvPr id="476" name="TextBox 475"/>
          <p:cNvSpPr txBox="1"/>
          <p:nvPr/>
        </p:nvSpPr>
        <p:spPr>
          <a:xfrm>
            <a:off x="8090994" y="1052651"/>
            <a:ext cx="956188"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Portal Software</a:t>
            </a:r>
          </a:p>
        </p:txBody>
      </p:sp>
      <p:sp>
        <p:nvSpPr>
          <p:cNvPr id="477" name="Down Arrow 476"/>
          <p:cNvSpPr/>
          <p:nvPr/>
        </p:nvSpPr>
        <p:spPr>
          <a:xfrm>
            <a:off x="8653627" y="1672613"/>
            <a:ext cx="202913" cy="547235"/>
          </a:xfrm>
          <a:prstGeom prst="downArrow">
            <a:avLst/>
          </a:prstGeom>
          <a:solidFill>
            <a:schemeClr val="bg1">
              <a:lumMod val="7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478" name="Group 477"/>
          <p:cNvGrpSpPr/>
          <p:nvPr/>
        </p:nvGrpSpPr>
        <p:grpSpPr>
          <a:xfrm>
            <a:off x="8643991" y="1353940"/>
            <a:ext cx="307758" cy="230833"/>
            <a:chOff x="6961277" y="5867400"/>
            <a:chExt cx="408373" cy="306298"/>
          </a:xfrm>
        </p:grpSpPr>
        <p:sp>
          <p:nvSpPr>
            <p:cNvPr id="541" name="Oval 540"/>
            <p:cNvSpPr/>
            <p:nvPr/>
          </p:nvSpPr>
          <p:spPr>
            <a:xfrm>
              <a:off x="7018982" y="58674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542" name="TextBox 541"/>
            <p:cNvSpPr txBox="1"/>
            <p:nvPr/>
          </p:nvSpPr>
          <p:spPr>
            <a:xfrm>
              <a:off x="6961277" y="5867400"/>
              <a:ext cx="408373" cy="306298"/>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3</a:t>
              </a:r>
            </a:p>
          </p:txBody>
        </p:sp>
      </p:grpSp>
      <p:grpSp>
        <p:nvGrpSpPr>
          <p:cNvPr id="479" name="Group 478"/>
          <p:cNvGrpSpPr/>
          <p:nvPr/>
        </p:nvGrpSpPr>
        <p:grpSpPr>
          <a:xfrm>
            <a:off x="7383535" y="3549654"/>
            <a:ext cx="307758" cy="369332"/>
            <a:chOff x="7538808" y="6477000"/>
            <a:chExt cx="408373" cy="490077"/>
          </a:xfrm>
        </p:grpSpPr>
        <p:sp>
          <p:nvSpPr>
            <p:cNvPr id="539" name="Oval 538"/>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540" name="TextBox 539"/>
            <p:cNvSpPr txBox="1"/>
            <p:nvPr/>
          </p:nvSpPr>
          <p:spPr>
            <a:xfrm>
              <a:off x="7538808" y="6477000"/>
              <a:ext cx="408373" cy="49007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6</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grpSp>
        <p:nvGrpSpPr>
          <p:cNvPr id="480" name="Group 479"/>
          <p:cNvGrpSpPr/>
          <p:nvPr/>
        </p:nvGrpSpPr>
        <p:grpSpPr>
          <a:xfrm>
            <a:off x="4898712" y="2077280"/>
            <a:ext cx="307758" cy="369332"/>
            <a:chOff x="7538808" y="6477000"/>
            <a:chExt cx="408373" cy="490077"/>
          </a:xfrm>
        </p:grpSpPr>
        <p:sp>
          <p:nvSpPr>
            <p:cNvPr id="537" name="Oval 536"/>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538" name="TextBox 537"/>
            <p:cNvSpPr txBox="1"/>
            <p:nvPr/>
          </p:nvSpPr>
          <p:spPr>
            <a:xfrm>
              <a:off x="7538808" y="6477000"/>
              <a:ext cx="408373" cy="49007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8</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grpSp>
        <p:nvGrpSpPr>
          <p:cNvPr id="481" name="Group 480"/>
          <p:cNvGrpSpPr/>
          <p:nvPr/>
        </p:nvGrpSpPr>
        <p:grpSpPr>
          <a:xfrm>
            <a:off x="4898712" y="2411941"/>
            <a:ext cx="307758" cy="369332"/>
            <a:chOff x="7538808" y="6477000"/>
            <a:chExt cx="408373" cy="490077"/>
          </a:xfrm>
        </p:grpSpPr>
        <p:sp>
          <p:nvSpPr>
            <p:cNvPr id="535" name="Oval 534"/>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536" name="TextBox 535"/>
            <p:cNvSpPr txBox="1"/>
            <p:nvPr/>
          </p:nvSpPr>
          <p:spPr>
            <a:xfrm>
              <a:off x="7538808" y="6477000"/>
              <a:ext cx="408373" cy="49007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9</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grpSp>
        <p:nvGrpSpPr>
          <p:cNvPr id="482" name="Group 481"/>
          <p:cNvGrpSpPr/>
          <p:nvPr/>
        </p:nvGrpSpPr>
        <p:grpSpPr>
          <a:xfrm>
            <a:off x="4898712" y="1782250"/>
            <a:ext cx="307758" cy="369332"/>
            <a:chOff x="7538808" y="6477000"/>
            <a:chExt cx="408373" cy="490077"/>
          </a:xfrm>
        </p:grpSpPr>
        <p:sp>
          <p:nvSpPr>
            <p:cNvPr id="533" name="Oval 532"/>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534" name="TextBox 533"/>
            <p:cNvSpPr txBox="1"/>
            <p:nvPr/>
          </p:nvSpPr>
          <p:spPr>
            <a:xfrm>
              <a:off x="7538808" y="6477000"/>
              <a:ext cx="408373" cy="49007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7</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grpSp>
        <p:nvGrpSpPr>
          <p:cNvPr id="484" name="Group 483"/>
          <p:cNvGrpSpPr/>
          <p:nvPr/>
        </p:nvGrpSpPr>
        <p:grpSpPr>
          <a:xfrm>
            <a:off x="4533007" y="2206703"/>
            <a:ext cx="307758" cy="369332"/>
            <a:chOff x="7538808" y="6477000"/>
            <a:chExt cx="408373" cy="490077"/>
          </a:xfrm>
        </p:grpSpPr>
        <p:sp>
          <p:nvSpPr>
            <p:cNvPr id="531" name="Oval 530"/>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532" name="TextBox 531"/>
            <p:cNvSpPr txBox="1"/>
            <p:nvPr/>
          </p:nvSpPr>
          <p:spPr>
            <a:xfrm>
              <a:off x="7538808" y="6477000"/>
              <a:ext cx="408373" cy="49007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5</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grpSp>
        <p:nvGrpSpPr>
          <p:cNvPr id="486" name="Group 485"/>
          <p:cNvGrpSpPr/>
          <p:nvPr/>
        </p:nvGrpSpPr>
        <p:grpSpPr>
          <a:xfrm>
            <a:off x="277927" y="2538581"/>
            <a:ext cx="307758" cy="369331"/>
            <a:chOff x="7538808" y="6477000"/>
            <a:chExt cx="408373" cy="490076"/>
          </a:xfrm>
        </p:grpSpPr>
        <p:sp>
          <p:nvSpPr>
            <p:cNvPr id="527" name="Oval 526"/>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528" name="TextBox 527"/>
            <p:cNvSpPr txBox="1"/>
            <p:nvPr/>
          </p:nvSpPr>
          <p:spPr>
            <a:xfrm>
              <a:off x="7538808" y="6477000"/>
              <a:ext cx="408373" cy="490076"/>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11</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sp>
        <p:nvSpPr>
          <p:cNvPr id="489" name="TextBox 488"/>
          <p:cNvSpPr txBox="1"/>
          <p:nvPr/>
        </p:nvSpPr>
        <p:spPr>
          <a:xfrm>
            <a:off x="4950314" y="2703175"/>
            <a:ext cx="1258067"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sng" strike="noStrike" kern="0" cap="none" spc="0" normalizeH="0" baseline="0" noProof="0" dirty="0">
                <a:ln>
                  <a:noFill/>
                </a:ln>
                <a:solidFill>
                  <a:srgbClr val="00703C"/>
                </a:solidFill>
                <a:effectLst/>
                <a:uLnTx/>
                <a:uFillTx/>
              </a:rPr>
              <a:t>Traffic Profile:</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chemeClr val="tx1">
                    <a:lumMod val="65000"/>
                    <a:lumOff val="35000"/>
                  </a:schemeClr>
                </a:solidFill>
                <a:effectLst/>
                <a:uLnTx/>
                <a:uFillTx/>
              </a:rPr>
              <a:t>Single CoS</a:t>
            </a:r>
          </a:p>
        </p:txBody>
      </p:sp>
      <p:sp>
        <p:nvSpPr>
          <p:cNvPr id="490" name="TextBox 489"/>
          <p:cNvSpPr txBox="1"/>
          <p:nvPr/>
        </p:nvSpPr>
        <p:spPr>
          <a:xfrm>
            <a:off x="6573124" y="1499691"/>
            <a:ext cx="746537" cy="50783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Managed</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Broadband Gateway</a:t>
            </a:r>
          </a:p>
        </p:txBody>
      </p:sp>
      <p:grpSp>
        <p:nvGrpSpPr>
          <p:cNvPr id="491" name="Group 490"/>
          <p:cNvGrpSpPr/>
          <p:nvPr/>
        </p:nvGrpSpPr>
        <p:grpSpPr>
          <a:xfrm>
            <a:off x="6833527" y="1954220"/>
            <a:ext cx="472717" cy="762965"/>
            <a:chOff x="13716002" y="2933396"/>
            <a:chExt cx="627261" cy="874933"/>
          </a:xfrm>
        </p:grpSpPr>
        <p:sp>
          <p:nvSpPr>
            <p:cNvPr id="519" name="Rectangle 518"/>
            <p:cNvSpPr/>
            <p:nvPr/>
          </p:nvSpPr>
          <p:spPr>
            <a:xfrm rot="16200000" flipH="1">
              <a:off x="13592166" y="3057232"/>
              <a:ext cx="874933" cy="627261"/>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520" name="Rectangle 519"/>
            <p:cNvSpPr/>
            <p:nvPr/>
          </p:nvSpPr>
          <p:spPr>
            <a:xfrm rot="16200000" flipH="1">
              <a:off x="13845990" y="2931021"/>
              <a:ext cx="44820" cy="124668"/>
            </a:xfrm>
            <a:prstGeom prst="rect">
              <a:avLst/>
            </a:prstGeom>
            <a:solidFill>
              <a:srgbClr val="00703C"/>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492" name="Group 491"/>
          <p:cNvGrpSpPr/>
          <p:nvPr/>
        </p:nvGrpSpPr>
        <p:grpSpPr>
          <a:xfrm>
            <a:off x="7001572" y="2435337"/>
            <a:ext cx="307758" cy="230833"/>
            <a:chOff x="10341629" y="6066603"/>
            <a:chExt cx="408373" cy="306298"/>
          </a:xfrm>
        </p:grpSpPr>
        <p:sp>
          <p:nvSpPr>
            <p:cNvPr id="517" name="Oval 516"/>
            <p:cNvSpPr/>
            <p:nvPr/>
          </p:nvSpPr>
          <p:spPr>
            <a:xfrm>
              <a:off x="10399334" y="6066603"/>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518" name="TextBox 517"/>
            <p:cNvSpPr txBox="1"/>
            <p:nvPr/>
          </p:nvSpPr>
          <p:spPr>
            <a:xfrm>
              <a:off x="10341629" y="6066603"/>
              <a:ext cx="408373" cy="306298"/>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1</a:t>
              </a:r>
            </a:p>
          </p:txBody>
        </p:sp>
      </p:grpSp>
      <p:grpSp>
        <p:nvGrpSpPr>
          <p:cNvPr id="493" name="Group 492"/>
          <p:cNvGrpSpPr/>
          <p:nvPr/>
        </p:nvGrpSpPr>
        <p:grpSpPr>
          <a:xfrm>
            <a:off x="6730717" y="2262211"/>
            <a:ext cx="307758" cy="369332"/>
            <a:chOff x="7538808" y="6477000"/>
            <a:chExt cx="408373" cy="490077"/>
          </a:xfrm>
        </p:grpSpPr>
        <p:sp>
          <p:nvSpPr>
            <p:cNvPr id="515" name="Oval 514"/>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516" name="TextBox 515"/>
            <p:cNvSpPr txBox="1"/>
            <p:nvPr/>
          </p:nvSpPr>
          <p:spPr>
            <a:xfrm>
              <a:off x="7538808" y="6477000"/>
              <a:ext cx="408373" cy="49007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5</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grpSp>
        <p:nvGrpSpPr>
          <p:cNvPr id="494" name="Group 493"/>
          <p:cNvGrpSpPr/>
          <p:nvPr/>
        </p:nvGrpSpPr>
        <p:grpSpPr>
          <a:xfrm>
            <a:off x="7036232" y="1980161"/>
            <a:ext cx="307758" cy="369332"/>
            <a:chOff x="7538808" y="6477000"/>
            <a:chExt cx="408373" cy="490077"/>
          </a:xfrm>
        </p:grpSpPr>
        <p:sp>
          <p:nvSpPr>
            <p:cNvPr id="513" name="Oval 512"/>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514" name="TextBox 513"/>
            <p:cNvSpPr txBox="1"/>
            <p:nvPr/>
          </p:nvSpPr>
          <p:spPr>
            <a:xfrm>
              <a:off x="7538808" y="6477000"/>
              <a:ext cx="408373" cy="49007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4</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sp>
        <p:nvSpPr>
          <p:cNvPr id="495" name="TextBox 494"/>
          <p:cNvSpPr txBox="1"/>
          <p:nvPr/>
        </p:nvSpPr>
        <p:spPr>
          <a:xfrm>
            <a:off x="5085771" y="1760216"/>
            <a:ext cx="1258067"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sng" strike="noStrike" kern="0" cap="none" spc="0" normalizeH="0" baseline="0" noProof="0" dirty="0">
                <a:ln>
                  <a:noFill/>
                </a:ln>
                <a:solidFill>
                  <a:srgbClr val="00703C"/>
                </a:solidFill>
                <a:effectLst/>
                <a:uLnTx/>
                <a:uFillTx/>
              </a:rPr>
              <a:t>Physical Connectivity</a:t>
            </a:r>
            <a:endParaRPr kumimoji="0" lang="en-US" sz="900" b="1" i="0" u="none" strike="noStrike" kern="0" cap="none" spc="0" normalizeH="0" baseline="0" noProof="0" dirty="0">
              <a:ln>
                <a:noFill/>
              </a:ln>
              <a:solidFill>
                <a:schemeClr val="tx1">
                  <a:lumMod val="65000"/>
                  <a:lumOff val="35000"/>
                </a:schemeClr>
              </a:solidFill>
              <a:effectLst/>
              <a:uLnTx/>
              <a:uFillTx/>
            </a:endParaRPr>
          </a:p>
        </p:txBody>
      </p:sp>
      <p:cxnSp>
        <p:nvCxnSpPr>
          <p:cNvPr id="496" name="Straight Arrow Connector 495"/>
          <p:cNvCxnSpPr/>
          <p:nvPr/>
        </p:nvCxnSpPr>
        <p:spPr>
          <a:xfrm>
            <a:off x="6348557" y="1442785"/>
            <a:ext cx="0" cy="629714"/>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497" name="Straight Arrow Connector 496"/>
          <p:cNvCxnSpPr/>
          <p:nvPr/>
        </p:nvCxnSpPr>
        <p:spPr>
          <a:xfrm flipV="1">
            <a:off x="5951060" y="2595076"/>
            <a:ext cx="0" cy="23492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nvGrpSpPr>
          <p:cNvPr id="3" name="Group 2"/>
          <p:cNvGrpSpPr/>
          <p:nvPr/>
        </p:nvGrpSpPr>
        <p:grpSpPr>
          <a:xfrm>
            <a:off x="214287" y="3886200"/>
            <a:ext cx="8873217" cy="248583"/>
            <a:chOff x="214287" y="3981372"/>
            <a:chExt cx="8873217" cy="248583"/>
          </a:xfrm>
        </p:grpSpPr>
        <p:cxnSp>
          <p:nvCxnSpPr>
            <p:cNvPr id="498" name="Straight Arrow Connector 497"/>
            <p:cNvCxnSpPr/>
            <p:nvPr/>
          </p:nvCxnSpPr>
          <p:spPr>
            <a:xfrm>
              <a:off x="214287" y="4107237"/>
              <a:ext cx="2212102" cy="0"/>
            </a:xfrm>
            <a:prstGeom prst="straightConnector1">
              <a:avLst/>
            </a:prstGeom>
            <a:ln w="28575">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499" name="Straight Connector 498"/>
            <p:cNvCxnSpPr/>
            <p:nvPr/>
          </p:nvCxnSpPr>
          <p:spPr>
            <a:xfrm>
              <a:off x="2482886" y="3992385"/>
              <a:ext cx="0" cy="229704"/>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500" name="Straight Arrow Connector 499"/>
            <p:cNvCxnSpPr/>
            <p:nvPr/>
          </p:nvCxnSpPr>
          <p:spPr>
            <a:xfrm>
              <a:off x="2568463" y="4107237"/>
              <a:ext cx="1219231" cy="0"/>
            </a:xfrm>
            <a:prstGeom prst="straightConnector1">
              <a:avLst/>
            </a:prstGeom>
            <a:ln w="28575">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501" name="Straight Connector 500"/>
            <p:cNvCxnSpPr/>
            <p:nvPr/>
          </p:nvCxnSpPr>
          <p:spPr>
            <a:xfrm>
              <a:off x="3831833" y="3992385"/>
              <a:ext cx="0" cy="229704"/>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502" name="Straight Arrow Connector 501"/>
            <p:cNvCxnSpPr/>
            <p:nvPr/>
          </p:nvCxnSpPr>
          <p:spPr>
            <a:xfrm>
              <a:off x="3889347" y="4107237"/>
              <a:ext cx="1009366" cy="0"/>
            </a:xfrm>
            <a:prstGeom prst="straightConnector1">
              <a:avLst/>
            </a:prstGeom>
            <a:ln w="28575">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503" name="Straight Connector 502"/>
            <p:cNvCxnSpPr/>
            <p:nvPr/>
          </p:nvCxnSpPr>
          <p:spPr>
            <a:xfrm>
              <a:off x="4922925" y="3992385"/>
              <a:ext cx="0" cy="229704"/>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504" name="Straight Arrow Connector 503"/>
            <p:cNvCxnSpPr/>
            <p:nvPr/>
          </p:nvCxnSpPr>
          <p:spPr>
            <a:xfrm>
              <a:off x="4950314" y="4107237"/>
              <a:ext cx="1577052" cy="0"/>
            </a:xfrm>
            <a:prstGeom prst="straightConnector1">
              <a:avLst/>
            </a:prstGeom>
            <a:ln w="28575">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505" name="Straight Connector 504"/>
            <p:cNvCxnSpPr/>
            <p:nvPr/>
          </p:nvCxnSpPr>
          <p:spPr>
            <a:xfrm>
              <a:off x="6571505" y="3992385"/>
              <a:ext cx="0" cy="229704"/>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506" name="Straight Arrow Connector 505"/>
            <p:cNvCxnSpPr/>
            <p:nvPr/>
          </p:nvCxnSpPr>
          <p:spPr>
            <a:xfrm>
              <a:off x="6599346" y="4105663"/>
              <a:ext cx="2444018" cy="0"/>
            </a:xfrm>
            <a:prstGeom prst="straightConnector1">
              <a:avLst/>
            </a:prstGeom>
            <a:ln w="28575">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507" name="Straight Connector 506"/>
            <p:cNvCxnSpPr/>
            <p:nvPr/>
          </p:nvCxnSpPr>
          <p:spPr>
            <a:xfrm>
              <a:off x="9087504" y="3990812"/>
              <a:ext cx="0" cy="229704"/>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508" name="Rounded Rectangle 507"/>
            <p:cNvSpPr/>
            <p:nvPr/>
          </p:nvSpPr>
          <p:spPr>
            <a:xfrm>
              <a:off x="880506" y="3990812"/>
              <a:ext cx="879664" cy="229704"/>
            </a:xfrm>
            <a:prstGeom prst="roundRect">
              <a:avLst/>
            </a:prstGeom>
            <a:solidFill>
              <a:srgbClr val="FFFFFF">
                <a:alpha val="78039"/>
              </a:srgb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LAN Performance</a:t>
              </a:r>
            </a:p>
          </p:txBody>
        </p:sp>
        <p:sp>
          <p:nvSpPr>
            <p:cNvPr id="509" name="Rounded Rectangle 508"/>
            <p:cNvSpPr/>
            <p:nvPr/>
          </p:nvSpPr>
          <p:spPr>
            <a:xfrm>
              <a:off x="2758396" y="3992385"/>
              <a:ext cx="918768" cy="229704"/>
            </a:xfrm>
            <a:prstGeom prst="roundRect">
              <a:avLst/>
            </a:prstGeom>
            <a:solidFill>
              <a:srgbClr val="FFFFFF">
                <a:alpha val="78039"/>
              </a:srgb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Internet WAN Performance</a:t>
              </a:r>
            </a:p>
          </p:txBody>
        </p:sp>
        <p:sp>
          <p:nvSpPr>
            <p:cNvPr id="510" name="Rounded Rectangle 509"/>
            <p:cNvSpPr/>
            <p:nvPr/>
          </p:nvSpPr>
          <p:spPr>
            <a:xfrm>
              <a:off x="7369181" y="4000251"/>
              <a:ext cx="904349" cy="229704"/>
            </a:xfrm>
            <a:prstGeom prst="roundRect">
              <a:avLst/>
            </a:prstGeom>
            <a:solidFill>
              <a:srgbClr val="FFFFFF">
                <a:alpha val="78039"/>
              </a:srgb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LAN/Wi-Fi </a:t>
              </a:r>
              <a:br>
                <a:rPr kumimoji="0" lang="en-US" sz="900" b="1" i="0" u="none" strike="noStrike" kern="0" cap="small" spc="0" normalizeH="0" baseline="0" noProof="0" dirty="0">
                  <a:ln>
                    <a:noFill/>
                  </a:ln>
                  <a:solidFill>
                    <a:schemeClr val="tx1"/>
                  </a:solidFill>
                  <a:effectLst/>
                  <a:uLnTx/>
                  <a:uFillTx/>
                </a:rPr>
              </a:br>
              <a:r>
                <a:rPr kumimoji="0" lang="en-US" sz="900" b="1" i="0" u="none" strike="noStrike" kern="0" cap="small" spc="0" normalizeH="0" baseline="0" noProof="0" dirty="0">
                  <a:ln>
                    <a:noFill/>
                  </a:ln>
                  <a:solidFill>
                    <a:schemeClr val="tx1"/>
                  </a:solidFill>
                  <a:effectLst/>
                  <a:uLnTx/>
                  <a:uFillTx/>
                </a:rPr>
                <a:t>Performance</a:t>
              </a:r>
            </a:p>
          </p:txBody>
        </p:sp>
        <p:sp>
          <p:nvSpPr>
            <p:cNvPr id="511" name="Rounded Rectangle 510"/>
            <p:cNvSpPr/>
            <p:nvPr/>
          </p:nvSpPr>
          <p:spPr>
            <a:xfrm>
              <a:off x="3935692" y="4000251"/>
              <a:ext cx="959394" cy="229704"/>
            </a:xfrm>
            <a:prstGeom prst="roundRect">
              <a:avLst/>
            </a:prstGeom>
            <a:solidFill>
              <a:srgbClr val="FFFFFF">
                <a:alpha val="78039"/>
              </a:srgbClr>
            </a:solidFill>
            <a:ln>
              <a:noFill/>
            </a:ln>
            <a:effectLst>
              <a:softEdge rad="76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LAN Performance</a:t>
              </a:r>
            </a:p>
          </p:txBody>
        </p:sp>
        <p:sp>
          <p:nvSpPr>
            <p:cNvPr id="512" name="Rounded Rectangle 511"/>
            <p:cNvSpPr/>
            <p:nvPr/>
          </p:nvSpPr>
          <p:spPr>
            <a:xfrm>
              <a:off x="5109328" y="3981372"/>
              <a:ext cx="1159510" cy="229704"/>
            </a:xfrm>
            <a:prstGeom prst="roundRect">
              <a:avLst/>
            </a:prstGeom>
            <a:solidFill>
              <a:srgbClr val="FFFFFF">
                <a:alpha val="78039"/>
              </a:srgb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Assured Access Performance</a:t>
              </a:r>
            </a:p>
          </p:txBody>
        </p:sp>
      </p:grpSp>
      <p:cxnSp>
        <p:nvCxnSpPr>
          <p:cNvPr id="419" name="Straight Connector 418"/>
          <p:cNvCxnSpPr/>
          <p:nvPr/>
        </p:nvCxnSpPr>
        <p:spPr>
          <a:xfrm>
            <a:off x="3147467" y="1560289"/>
            <a:ext cx="659653" cy="1540085"/>
          </a:xfrm>
          <a:prstGeom prst="line">
            <a:avLst/>
          </a:prstGeom>
          <a:ln w="28575">
            <a:prstDash val="solid"/>
          </a:ln>
          <a:effectLst/>
        </p:spPr>
        <p:style>
          <a:lnRef idx="2">
            <a:schemeClr val="accent1"/>
          </a:lnRef>
          <a:fillRef idx="0">
            <a:schemeClr val="accent1"/>
          </a:fillRef>
          <a:effectRef idx="1">
            <a:schemeClr val="accent1"/>
          </a:effectRef>
          <a:fontRef idx="minor">
            <a:schemeClr val="tx1"/>
          </a:fontRef>
        </p:style>
      </p:cxnSp>
      <p:sp>
        <p:nvSpPr>
          <p:cNvPr id="420" name="Cloud 2"/>
          <p:cNvSpPr/>
          <p:nvPr/>
        </p:nvSpPr>
        <p:spPr>
          <a:xfrm>
            <a:off x="2758396" y="1966498"/>
            <a:ext cx="1065373" cy="572343"/>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0000"/>
                </a:solidFill>
                <a:effectLst/>
                <a:uLnTx/>
                <a:uFillTx/>
              </a:rPr>
              <a:t>Internet</a:t>
            </a:r>
          </a:p>
        </p:txBody>
      </p:sp>
      <p:sp>
        <p:nvSpPr>
          <p:cNvPr id="421" name="Cloud 2"/>
          <p:cNvSpPr/>
          <p:nvPr/>
        </p:nvSpPr>
        <p:spPr>
          <a:xfrm>
            <a:off x="2539173" y="1135653"/>
            <a:ext cx="1065373" cy="572343"/>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0000"/>
                </a:solidFill>
                <a:effectLst/>
                <a:uLnTx/>
                <a:uFillTx/>
              </a:rPr>
              <a:t>Internet</a:t>
            </a:r>
          </a:p>
        </p:txBody>
      </p:sp>
      <p:sp>
        <p:nvSpPr>
          <p:cNvPr id="422" name="Cloud 2"/>
          <p:cNvSpPr/>
          <p:nvPr/>
        </p:nvSpPr>
        <p:spPr>
          <a:xfrm>
            <a:off x="3278027" y="2957697"/>
            <a:ext cx="1065373" cy="572343"/>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0000"/>
                </a:solidFill>
                <a:effectLst/>
                <a:uLnTx/>
                <a:uFillTx/>
              </a:rPr>
              <a:t>Internet</a:t>
            </a:r>
          </a:p>
        </p:txBody>
      </p:sp>
      <p:grpSp>
        <p:nvGrpSpPr>
          <p:cNvPr id="423" name="Group 422"/>
          <p:cNvGrpSpPr/>
          <p:nvPr/>
        </p:nvGrpSpPr>
        <p:grpSpPr>
          <a:xfrm>
            <a:off x="3009086" y="3238163"/>
            <a:ext cx="581164" cy="490280"/>
            <a:chOff x="2951382" y="240251"/>
            <a:chExt cx="1429512" cy="1108975"/>
          </a:xfrm>
        </p:grpSpPr>
        <p:pic>
          <p:nvPicPr>
            <p:cNvPr id="424" name="Picture 423"/>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3044080" y="240251"/>
              <a:ext cx="1230265" cy="1108975"/>
            </a:xfrm>
            <a:prstGeom prst="rect">
              <a:avLst/>
            </a:prstGeom>
            <a:effectLst>
              <a:outerShdw blurRad="50800" dist="38100" dir="2700000" algn="tl" rotWithShape="0">
                <a:prstClr val="black">
                  <a:alpha val="40000"/>
                </a:prstClr>
              </a:outerShdw>
              <a:softEdge rad="31750"/>
            </a:effectLst>
          </p:spPr>
        </p:pic>
        <p:sp>
          <p:nvSpPr>
            <p:cNvPr id="425" name="Oval 424"/>
            <p:cNvSpPr/>
            <p:nvPr/>
          </p:nvSpPr>
          <p:spPr>
            <a:xfrm>
              <a:off x="3083207" y="253358"/>
              <a:ext cx="1169489" cy="1029062"/>
            </a:xfrm>
            <a:prstGeom prst="ellipse">
              <a:avLst/>
            </a:prstGeom>
            <a:gradFill>
              <a:gsLst>
                <a:gs pos="0">
                  <a:srgbClr val="006032"/>
                </a:gs>
                <a:gs pos="34000">
                  <a:schemeClr val="bg1">
                    <a:lumMod val="95000"/>
                    <a:alpha val="59000"/>
                  </a:schemeClr>
                </a:gs>
                <a:gs pos="7000">
                  <a:srgbClr val="97C642">
                    <a:alpha val="89000"/>
                  </a:srgbClr>
                </a:gs>
                <a:gs pos="100000">
                  <a:schemeClr val="tx2">
                    <a:lumMod val="75000"/>
                  </a:schemeClr>
                </a:gs>
                <a:gs pos="88000">
                  <a:srgbClr val="00703C"/>
                </a:gs>
                <a:gs pos="62000">
                  <a:schemeClr val="bg1">
                    <a:alpha val="46000"/>
                  </a:schemeClr>
                </a:gs>
              </a:gsLst>
              <a:lin ang="30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grpSp>
          <p:nvGrpSpPr>
            <p:cNvPr id="426" name="Group 425"/>
            <p:cNvGrpSpPr/>
            <p:nvPr/>
          </p:nvGrpSpPr>
          <p:grpSpPr>
            <a:xfrm>
              <a:off x="2951382" y="734254"/>
              <a:ext cx="1429512" cy="263151"/>
              <a:chOff x="1972224" y="2478468"/>
              <a:chExt cx="3923780" cy="516473"/>
            </a:xfrm>
          </p:grpSpPr>
          <p:grpSp>
            <p:nvGrpSpPr>
              <p:cNvPr id="428" name="Group 427"/>
              <p:cNvGrpSpPr/>
              <p:nvPr/>
            </p:nvGrpSpPr>
            <p:grpSpPr>
              <a:xfrm>
                <a:off x="1972224" y="2531081"/>
                <a:ext cx="3923780" cy="411247"/>
                <a:chOff x="6249726" y="3927944"/>
                <a:chExt cx="4110826" cy="1382736"/>
              </a:xfrm>
            </p:grpSpPr>
            <p:sp>
              <p:nvSpPr>
                <p:cNvPr id="851" name="Block Arc 4"/>
                <p:cNvSpPr/>
                <p:nvPr/>
              </p:nvSpPr>
              <p:spPr>
                <a:xfrm>
                  <a:off x="6249726" y="3927944"/>
                  <a:ext cx="4110826" cy="624178"/>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2000">
                      <a:schemeClr val="accent1">
                        <a:lumMod val="5000"/>
                        <a:lumOff val="95000"/>
                        <a:alpha val="0"/>
                      </a:schemeClr>
                    </a:gs>
                    <a:gs pos="69000">
                      <a:schemeClr val="accent1">
                        <a:lumMod val="45000"/>
                        <a:lumOff val="55000"/>
                        <a:alpha val="24000"/>
                      </a:schemeClr>
                    </a:gs>
                    <a:gs pos="83000">
                      <a:schemeClr val="accent1">
                        <a:lumMod val="45000"/>
                        <a:lumOff val="55000"/>
                        <a:alpha val="58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852" name="Block Arc 5"/>
                <p:cNvSpPr/>
                <p:nvPr/>
              </p:nvSpPr>
              <p:spPr>
                <a:xfrm flipV="1">
                  <a:off x="6249726" y="4537415"/>
                  <a:ext cx="4110826" cy="773265"/>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429" name="Group 428"/>
              <p:cNvGrpSpPr/>
              <p:nvPr/>
            </p:nvGrpSpPr>
            <p:grpSpPr>
              <a:xfrm>
                <a:off x="2043075" y="2478468"/>
                <a:ext cx="3782079" cy="516473"/>
                <a:chOff x="1448289" y="4936465"/>
                <a:chExt cx="4180449" cy="516473"/>
              </a:xfrm>
            </p:grpSpPr>
            <p:sp>
              <p:nvSpPr>
                <p:cNvPr id="433"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850"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430" name="Group 429"/>
              <p:cNvGrpSpPr/>
              <p:nvPr/>
            </p:nvGrpSpPr>
            <p:grpSpPr>
              <a:xfrm flipH="1">
                <a:off x="2043075" y="2478468"/>
                <a:ext cx="3782079" cy="516473"/>
                <a:chOff x="1448289" y="4936465"/>
                <a:chExt cx="4180449" cy="516473"/>
              </a:xfrm>
            </p:grpSpPr>
            <p:sp>
              <p:nvSpPr>
                <p:cNvPr id="431"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432"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sp>
          <p:nvSpPr>
            <p:cNvPr id="427" name="TextBox 426"/>
            <p:cNvSpPr txBox="1"/>
            <p:nvPr/>
          </p:nvSpPr>
          <p:spPr>
            <a:xfrm>
              <a:off x="3111427" y="635626"/>
              <a:ext cx="1141812" cy="560911"/>
            </a:xfrm>
            <a:prstGeom prst="rect">
              <a:avLst/>
            </a:prstGeom>
            <a:noFill/>
          </p:spPr>
          <p:txBody>
            <a:bodyPr wrap="square" rtlCol="0">
              <a:prstTxWarp prst="textArchUp">
                <a:avLst/>
              </a:prstTxWarp>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dirty="0">
                  <a:ln w="3175">
                    <a:solidFill>
                      <a:srgbClr val="FFFF00"/>
                    </a:solidFill>
                  </a:ln>
                  <a:solidFill>
                    <a:schemeClr val="bg1"/>
                  </a:solidFill>
                  <a:effectLst>
                    <a:outerShdw blurRad="38100" dist="38100" dir="2700000" algn="tl">
                      <a:srgbClr val="000000">
                        <a:alpha val="43137"/>
                      </a:srgbClr>
                    </a:outerShdw>
                  </a:effectLst>
                  <a:uLnTx/>
                  <a:uFillTx/>
                </a:rPr>
                <a:t>Internet</a:t>
              </a:r>
            </a:p>
          </p:txBody>
        </p:sp>
      </p:grpSp>
      <p:cxnSp>
        <p:nvCxnSpPr>
          <p:cNvPr id="853" name="Straight Connector 852"/>
          <p:cNvCxnSpPr/>
          <p:nvPr/>
        </p:nvCxnSpPr>
        <p:spPr>
          <a:xfrm flipH="1">
            <a:off x="3983273" y="2511641"/>
            <a:ext cx="223692" cy="522251"/>
          </a:xfrm>
          <a:prstGeom prst="line">
            <a:avLst/>
          </a:prstGeom>
          <a:ln w="28575">
            <a:prstDash val="solid"/>
          </a:ln>
          <a:effectLst/>
        </p:spPr>
        <p:style>
          <a:lnRef idx="2">
            <a:schemeClr val="accent1"/>
          </a:lnRef>
          <a:fillRef idx="0">
            <a:schemeClr val="accent1"/>
          </a:fillRef>
          <a:effectRef idx="1">
            <a:schemeClr val="accent1"/>
          </a:effectRef>
          <a:fontRef idx="minor">
            <a:schemeClr val="tx1"/>
          </a:fontRef>
        </p:style>
      </p:cxnSp>
      <p:cxnSp>
        <p:nvCxnSpPr>
          <p:cNvPr id="854" name="Straight Connector 853"/>
          <p:cNvCxnSpPr>
            <a:endCxn id="563" idx="3"/>
          </p:cNvCxnSpPr>
          <p:nvPr/>
        </p:nvCxnSpPr>
        <p:spPr>
          <a:xfrm flipH="1">
            <a:off x="2405769" y="1566967"/>
            <a:ext cx="246885" cy="634134"/>
          </a:xfrm>
          <a:prstGeom prst="line">
            <a:avLst/>
          </a:prstGeom>
          <a:ln w="28575">
            <a:prstDash val="solid"/>
          </a:ln>
          <a:effectLst/>
        </p:spPr>
        <p:style>
          <a:lnRef idx="2">
            <a:schemeClr val="accent1"/>
          </a:lnRef>
          <a:fillRef idx="0">
            <a:schemeClr val="accent1"/>
          </a:fillRef>
          <a:effectRef idx="1">
            <a:schemeClr val="accent1"/>
          </a:effectRef>
          <a:fontRef idx="minor">
            <a:schemeClr val="tx1"/>
          </a:fontRef>
        </p:style>
      </p:cxnSp>
      <p:grpSp>
        <p:nvGrpSpPr>
          <p:cNvPr id="855" name="Group 854"/>
          <p:cNvGrpSpPr/>
          <p:nvPr/>
        </p:nvGrpSpPr>
        <p:grpSpPr>
          <a:xfrm>
            <a:off x="3152636" y="957520"/>
            <a:ext cx="581164" cy="490280"/>
            <a:chOff x="2951382" y="240251"/>
            <a:chExt cx="1429512" cy="1108975"/>
          </a:xfrm>
        </p:grpSpPr>
        <p:pic>
          <p:nvPicPr>
            <p:cNvPr id="856" name="Picture 855"/>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3044080" y="240251"/>
              <a:ext cx="1230265" cy="1108975"/>
            </a:xfrm>
            <a:prstGeom prst="rect">
              <a:avLst/>
            </a:prstGeom>
            <a:effectLst>
              <a:outerShdw blurRad="50800" dist="38100" dir="2700000" algn="tl" rotWithShape="0">
                <a:prstClr val="black">
                  <a:alpha val="40000"/>
                </a:prstClr>
              </a:outerShdw>
              <a:softEdge rad="31750"/>
            </a:effectLst>
          </p:spPr>
        </p:pic>
        <p:sp>
          <p:nvSpPr>
            <p:cNvPr id="857" name="Oval 856"/>
            <p:cNvSpPr/>
            <p:nvPr/>
          </p:nvSpPr>
          <p:spPr>
            <a:xfrm>
              <a:off x="3083207" y="253358"/>
              <a:ext cx="1169489" cy="1029062"/>
            </a:xfrm>
            <a:prstGeom prst="ellipse">
              <a:avLst/>
            </a:prstGeom>
            <a:gradFill>
              <a:gsLst>
                <a:gs pos="0">
                  <a:srgbClr val="006032"/>
                </a:gs>
                <a:gs pos="34000">
                  <a:schemeClr val="bg1">
                    <a:lumMod val="95000"/>
                    <a:alpha val="59000"/>
                  </a:schemeClr>
                </a:gs>
                <a:gs pos="7000">
                  <a:srgbClr val="97C642">
                    <a:alpha val="89000"/>
                  </a:srgbClr>
                </a:gs>
                <a:gs pos="100000">
                  <a:schemeClr val="tx2">
                    <a:lumMod val="75000"/>
                  </a:schemeClr>
                </a:gs>
                <a:gs pos="88000">
                  <a:srgbClr val="00703C"/>
                </a:gs>
                <a:gs pos="62000">
                  <a:schemeClr val="bg1">
                    <a:alpha val="46000"/>
                  </a:schemeClr>
                </a:gs>
              </a:gsLst>
              <a:lin ang="30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grpSp>
          <p:nvGrpSpPr>
            <p:cNvPr id="858" name="Group 857"/>
            <p:cNvGrpSpPr/>
            <p:nvPr/>
          </p:nvGrpSpPr>
          <p:grpSpPr>
            <a:xfrm>
              <a:off x="2951382" y="734254"/>
              <a:ext cx="1429512" cy="263151"/>
              <a:chOff x="1972224" y="2478468"/>
              <a:chExt cx="3923780" cy="516473"/>
            </a:xfrm>
          </p:grpSpPr>
          <p:grpSp>
            <p:nvGrpSpPr>
              <p:cNvPr id="860" name="Group 859"/>
              <p:cNvGrpSpPr/>
              <p:nvPr/>
            </p:nvGrpSpPr>
            <p:grpSpPr>
              <a:xfrm>
                <a:off x="1972224" y="2531081"/>
                <a:ext cx="3923780" cy="411247"/>
                <a:chOff x="6249726" y="3927944"/>
                <a:chExt cx="4110826" cy="1382736"/>
              </a:xfrm>
            </p:grpSpPr>
            <p:sp>
              <p:nvSpPr>
                <p:cNvPr id="867" name="Block Arc 4"/>
                <p:cNvSpPr/>
                <p:nvPr/>
              </p:nvSpPr>
              <p:spPr>
                <a:xfrm>
                  <a:off x="6249726" y="3927944"/>
                  <a:ext cx="4110826" cy="624178"/>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2000">
                      <a:schemeClr val="accent1">
                        <a:lumMod val="5000"/>
                        <a:lumOff val="95000"/>
                        <a:alpha val="0"/>
                      </a:schemeClr>
                    </a:gs>
                    <a:gs pos="69000">
                      <a:schemeClr val="accent1">
                        <a:lumMod val="45000"/>
                        <a:lumOff val="55000"/>
                        <a:alpha val="24000"/>
                      </a:schemeClr>
                    </a:gs>
                    <a:gs pos="83000">
                      <a:schemeClr val="accent1">
                        <a:lumMod val="45000"/>
                        <a:lumOff val="55000"/>
                        <a:alpha val="58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868" name="Block Arc 5"/>
                <p:cNvSpPr/>
                <p:nvPr/>
              </p:nvSpPr>
              <p:spPr>
                <a:xfrm flipV="1">
                  <a:off x="6249726" y="4537415"/>
                  <a:ext cx="4110826" cy="773265"/>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861" name="Group 860"/>
              <p:cNvGrpSpPr/>
              <p:nvPr/>
            </p:nvGrpSpPr>
            <p:grpSpPr>
              <a:xfrm>
                <a:off x="2043075" y="2478468"/>
                <a:ext cx="3782079" cy="516473"/>
                <a:chOff x="1448289" y="4936465"/>
                <a:chExt cx="4180449" cy="516473"/>
              </a:xfrm>
            </p:grpSpPr>
            <p:sp>
              <p:nvSpPr>
                <p:cNvPr id="865"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866"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862" name="Group 861"/>
              <p:cNvGrpSpPr/>
              <p:nvPr/>
            </p:nvGrpSpPr>
            <p:grpSpPr>
              <a:xfrm flipH="1">
                <a:off x="2043075" y="2478468"/>
                <a:ext cx="3782079" cy="516473"/>
                <a:chOff x="1448289" y="4936465"/>
                <a:chExt cx="4180449" cy="516473"/>
              </a:xfrm>
            </p:grpSpPr>
            <p:sp>
              <p:nvSpPr>
                <p:cNvPr id="863"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864"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sp>
          <p:nvSpPr>
            <p:cNvPr id="859" name="TextBox 858"/>
            <p:cNvSpPr txBox="1"/>
            <p:nvPr/>
          </p:nvSpPr>
          <p:spPr>
            <a:xfrm>
              <a:off x="3111427" y="635626"/>
              <a:ext cx="1141812" cy="560911"/>
            </a:xfrm>
            <a:prstGeom prst="rect">
              <a:avLst/>
            </a:prstGeom>
            <a:noFill/>
          </p:spPr>
          <p:txBody>
            <a:bodyPr wrap="square" rtlCol="0">
              <a:prstTxWarp prst="textArchUp">
                <a:avLst/>
              </a:prstTxWarp>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dirty="0">
                  <a:ln w="3175">
                    <a:solidFill>
                      <a:srgbClr val="FFFF00"/>
                    </a:solidFill>
                  </a:ln>
                  <a:solidFill>
                    <a:schemeClr val="bg1"/>
                  </a:solidFill>
                  <a:effectLst>
                    <a:outerShdw blurRad="38100" dist="38100" dir="2700000" algn="tl">
                      <a:srgbClr val="000000">
                        <a:alpha val="43137"/>
                      </a:srgbClr>
                    </a:outerShdw>
                  </a:effectLst>
                  <a:uLnTx/>
                  <a:uFillTx/>
                </a:rPr>
                <a:t>Internet</a:t>
              </a:r>
            </a:p>
          </p:txBody>
        </p:sp>
      </p:grpSp>
      <p:grpSp>
        <p:nvGrpSpPr>
          <p:cNvPr id="869" name="Group 868"/>
          <p:cNvGrpSpPr/>
          <p:nvPr/>
        </p:nvGrpSpPr>
        <p:grpSpPr>
          <a:xfrm>
            <a:off x="3009086" y="2314894"/>
            <a:ext cx="581164" cy="490280"/>
            <a:chOff x="2951382" y="240251"/>
            <a:chExt cx="1429512" cy="1108975"/>
          </a:xfrm>
        </p:grpSpPr>
        <p:pic>
          <p:nvPicPr>
            <p:cNvPr id="870" name="Picture 869"/>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3044080" y="240251"/>
              <a:ext cx="1230265" cy="1108975"/>
            </a:xfrm>
            <a:prstGeom prst="rect">
              <a:avLst/>
            </a:prstGeom>
            <a:effectLst>
              <a:outerShdw blurRad="50800" dist="38100" dir="2700000" algn="tl" rotWithShape="0">
                <a:prstClr val="black">
                  <a:alpha val="40000"/>
                </a:prstClr>
              </a:outerShdw>
              <a:softEdge rad="31750"/>
            </a:effectLst>
          </p:spPr>
        </p:pic>
        <p:sp>
          <p:nvSpPr>
            <p:cNvPr id="871" name="Oval 870"/>
            <p:cNvSpPr/>
            <p:nvPr/>
          </p:nvSpPr>
          <p:spPr>
            <a:xfrm>
              <a:off x="3083207" y="253358"/>
              <a:ext cx="1169489" cy="1029062"/>
            </a:xfrm>
            <a:prstGeom prst="ellipse">
              <a:avLst/>
            </a:prstGeom>
            <a:gradFill>
              <a:gsLst>
                <a:gs pos="0">
                  <a:srgbClr val="006032"/>
                </a:gs>
                <a:gs pos="34000">
                  <a:schemeClr val="bg1">
                    <a:lumMod val="95000"/>
                    <a:alpha val="59000"/>
                  </a:schemeClr>
                </a:gs>
                <a:gs pos="7000">
                  <a:srgbClr val="97C642">
                    <a:alpha val="89000"/>
                  </a:srgbClr>
                </a:gs>
                <a:gs pos="100000">
                  <a:schemeClr val="tx2">
                    <a:lumMod val="75000"/>
                  </a:schemeClr>
                </a:gs>
                <a:gs pos="88000">
                  <a:srgbClr val="00703C"/>
                </a:gs>
                <a:gs pos="62000">
                  <a:schemeClr val="bg1">
                    <a:alpha val="46000"/>
                  </a:schemeClr>
                </a:gs>
              </a:gsLst>
              <a:lin ang="30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grpSp>
          <p:nvGrpSpPr>
            <p:cNvPr id="872" name="Group 871"/>
            <p:cNvGrpSpPr/>
            <p:nvPr/>
          </p:nvGrpSpPr>
          <p:grpSpPr>
            <a:xfrm>
              <a:off x="2951382" y="734254"/>
              <a:ext cx="1429512" cy="263151"/>
              <a:chOff x="1972224" y="2478468"/>
              <a:chExt cx="3923780" cy="516473"/>
            </a:xfrm>
          </p:grpSpPr>
          <p:grpSp>
            <p:nvGrpSpPr>
              <p:cNvPr id="874" name="Group 873"/>
              <p:cNvGrpSpPr/>
              <p:nvPr/>
            </p:nvGrpSpPr>
            <p:grpSpPr>
              <a:xfrm>
                <a:off x="1972224" y="2531081"/>
                <a:ext cx="3923780" cy="411247"/>
                <a:chOff x="6249726" y="3927944"/>
                <a:chExt cx="4110826" cy="1382736"/>
              </a:xfrm>
            </p:grpSpPr>
            <p:sp>
              <p:nvSpPr>
                <p:cNvPr id="881" name="Block Arc 4"/>
                <p:cNvSpPr/>
                <p:nvPr/>
              </p:nvSpPr>
              <p:spPr>
                <a:xfrm>
                  <a:off x="6249726" y="3927944"/>
                  <a:ext cx="4110826" cy="624178"/>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2000">
                      <a:schemeClr val="accent1">
                        <a:lumMod val="5000"/>
                        <a:lumOff val="95000"/>
                        <a:alpha val="0"/>
                      </a:schemeClr>
                    </a:gs>
                    <a:gs pos="69000">
                      <a:schemeClr val="accent1">
                        <a:lumMod val="45000"/>
                        <a:lumOff val="55000"/>
                        <a:alpha val="24000"/>
                      </a:schemeClr>
                    </a:gs>
                    <a:gs pos="83000">
                      <a:schemeClr val="accent1">
                        <a:lumMod val="45000"/>
                        <a:lumOff val="55000"/>
                        <a:alpha val="58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882" name="Block Arc 5"/>
                <p:cNvSpPr/>
                <p:nvPr/>
              </p:nvSpPr>
              <p:spPr>
                <a:xfrm flipV="1">
                  <a:off x="6249726" y="4537415"/>
                  <a:ext cx="4110826" cy="773265"/>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875" name="Group 874"/>
              <p:cNvGrpSpPr/>
              <p:nvPr/>
            </p:nvGrpSpPr>
            <p:grpSpPr>
              <a:xfrm>
                <a:off x="2043075" y="2478468"/>
                <a:ext cx="3782079" cy="516473"/>
                <a:chOff x="1448289" y="4936465"/>
                <a:chExt cx="4180449" cy="516473"/>
              </a:xfrm>
            </p:grpSpPr>
            <p:sp>
              <p:nvSpPr>
                <p:cNvPr id="879"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880"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876" name="Group 875"/>
              <p:cNvGrpSpPr/>
              <p:nvPr/>
            </p:nvGrpSpPr>
            <p:grpSpPr>
              <a:xfrm flipH="1">
                <a:off x="2043075" y="2478468"/>
                <a:ext cx="3782079" cy="516473"/>
                <a:chOff x="1448289" y="4936465"/>
                <a:chExt cx="4180449" cy="516473"/>
              </a:xfrm>
            </p:grpSpPr>
            <p:sp>
              <p:nvSpPr>
                <p:cNvPr id="877"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878"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sp>
          <p:nvSpPr>
            <p:cNvPr id="873" name="TextBox 872"/>
            <p:cNvSpPr txBox="1"/>
            <p:nvPr/>
          </p:nvSpPr>
          <p:spPr>
            <a:xfrm>
              <a:off x="3111427" y="635626"/>
              <a:ext cx="1141812" cy="560911"/>
            </a:xfrm>
            <a:prstGeom prst="rect">
              <a:avLst/>
            </a:prstGeom>
            <a:noFill/>
          </p:spPr>
          <p:txBody>
            <a:bodyPr wrap="square" rtlCol="0">
              <a:prstTxWarp prst="textArchUp">
                <a:avLst/>
              </a:prstTxWarp>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dirty="0">
                  <a:ln w="3175">
                    <a:solidFill>
                      <a:srgbClr val="FFFF00"/>
                    </a:solidFill>
                  </a:ln>
                  <a:solidFill>
                    <a:schemeClr val="bg1"/>
                  </a:solidFill>
                  <a:effectLst>
                    <a:outerShdw blurRad="38100" dist="38100" dir="2700000" algn="tl">
                      <a:srgbClr val="000000">
                        <a:alpha val="43137"/>
                      </a:srgbClr>
                    </a:outerShdw>
                  </a:effectLst>
                  <a:uLnTx/>
                  <a:uFillTx/>
                </a:rPr>
                <a:t>Internet</a:t>
              </a:r>
            </a:p>
          </p:txBody>
        </p:sp>
      </p:grpSp>
      <p:sp>
        <p:nvSpPr>
          <p:cNvPr id="883" name="Content Placeholder 4"/>
          <p:cNvSpPr txBox="1">
            <a:spLocks/>
          </p:cNvSpPr>
          <p:nvPr/>
        </p:nvSpPr>
        <p:spPr>
          <a:xfrm>
            <a:off x="166862" y="4343400"/>
            <a:ext cx="8732598" cy="1978058"/>
          </a:xfrm>
          <a:prstGeom prst="rect">
            <a:avLst/>
          </a:prstGeom>
        </p:spPr>
        <p:txBody>
          <a:bodyPr/>
          <a:lstStyle>
            <a:lvl1pPr marL="456880" indent="-456880" algn="l" defTabSz="1218347" rtl="0" eaLnBrk="1" latinLnBrk="0" hangingPunct="1">
              <a:spcBef>
                <a:spcPct val="20000"/>
              </a:spcBef>
              <a:buFont typeface="Arial" panose="020B0604020202020204" pitchFamily="34" charset="0"/>
              <a:buChar char="•"/>
              <a:defRPr lang="en-US" sz="2800" kern="1200" smtClean="0">
                <a:solidFill>
                  <a:srgbClr val="000000"/>
                </a:solidFill>
                <a:latin typeface="Calibri" panose="020F0502020204030204" pitchFamily="34" charset="0"/>
                <a:ea typeface="ＭＳ Ｐゴシック" charset="-128"/>
                <a:cs typeface="+mn-cs"/>
              </a:defRPr>
            </a:lvl1pPr>
            <a:lvl2pPr marL="989907" indent="-380733" algn="l" defTabSz="1218347" rtl="0" eaLnBrk="1" latinLnBrk="0" hangingPunct="1">
              <a:spcBef>
                <a:spcPct val="20000"/>
              </a:spcBef>
              <a:buFont typeface="Arial" panose="020B0604020202020204" pitchFamily="34" charset="0"/>
              <a:buChar char="–"/>
              <a:defRPr lang="en-US" sz="2400" kern="1200" smtClean="0">
                <a:solidFill>
                  <a:srgbClr val="000000"/>
                </a:solidFill>
                <a:latin typeface="Calibri" panose="020F0502020204030204" pitchFamily="34" charset="0"/>
                <a:ea typeface="ＭＳ Ｐゴシック" charset="-128"/>
                <a:cs typeface="+mn-cs"/>
              </a:defRPr>
            </a:lvl2pPr>
            <a:lvl3pPr marL="1522933" indent="-304587" algn="l" defTabSz="1218347" rtl="0" eaLnBrk="1" latinLnBrk="0" hangingPunct="1">
              <a:spcBef>
                <a:spcPct val="20000"/>
              </a:spcBef>
              <a:buFont typeface="Arial" panose="020B0604020202020204" pitchFamily="34" charset="0"/>
              <a:buChar char="•"/>
              <a:defRPr lang="en-US" sz="2000" kern="1200" smtClean="0">
                <a:solidFill>
                  <a:srgbClr val="000000"/>
                </a:solidFill>
                <a:latin typeface="Calibri" panose="020F0502020204030204" pitchFamily="34" charset="0"/>
                <a:ea typeface="ＭＳ Ｐゴシック" charset="-128"/>
                <a:cs typeface="+mn-cs"/>
              </a:defRPr>
            </a:lvl3pPr>
            <a:lvl4pPr marL="2132106" indent="-304587" algn="l" defTabSz="1218347" rtl="0" eaLnBrk="1" latinLnBrk="0" hangingPunct="1">
              <a:spcBef>
                <a:spcPct val="20000"/>
              </a:spcBef>
              <a:buFont typeface="Arial" panose="020B0604020202020204" pitchFamily="34" charset="0"/>
              <a:buChar char="–"/>
              <a:defRPr lang="en-US" sz="2700" kern="1200" smtClean="0">
                <a:solidFill>
                  <a:srgbClr val="000000"/>
                </a:solidFill>
                <a:latin typeface="Calibri" panose="020F0502020204030204" pitchFamily="34" charset="0"/>
                <a:ea typeface="ＭＳ Ｐゴシック" charset="-128"/>
                <a:cs typeface="+mn-cs"/>
              </a:defRPr>
            </a:lvl4pPr>
            <a:lvl5pPr marL="2741280" indent="-304587" algn="l" defTabSz="1218347" rtl="0" eaLnBrk="1" latinLnBrk="0" hangingPunct="1">
              <a:spcBef>
                <a:spcPct val="20000"/>
              </a:spcBef>
              <a:buFont typeface="Arial" panose="020B0604020202020204" pitchFamily="34" charset="0"/>
              <a:buChar char="»"/>
              <a:defRPr lang="en-US" sz="2700" kern="1200">
                <a:solidFill>
                  <a:srgbClr val="000000"/>
                </a:solidFill>
                <a:latin typeface="Calibri" panose="020F0502020204030204" pitchFamily="34" charset="0"/>
                <a:ea typeface="ＭＳ Ｐゴシック" charset="-128"/>
                <a:cs typeface="+mn-cs"/>
              </a:defRPr>
            </a:lvl5pPr>
            <a:lvl6pPr marL="3350453"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59626"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68800"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77973"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a:lstStyle>
          <a:p>
            <a:pPr marL="456880" marR="0" lvl="0" indent="-456880" algn="l" defTabSz="1218347" rtl="0" eaLnBrk="1" fontAlgn="auto" latinLnBrk="0" hangingPunct="1">
              <a:lnSpc>
                <a:spcPct val="100000"/>
              </a:lnSpc>
              <a:spcBef>
                <a:spcPct val="20000"/>
              </a:spcBef>
              <a:spcAft>
                <a:spcPts val="0"/>
              </a:spcAft>
              <a:buClrTx/>
              <a:buSzTx/>
              <a:buFont typeface="Arial" panose="020B0604020202020204" pitchFamily="34" charset="0"/>
              <a:buChar char="•"/>
              <a:tabLst/>
              <a:defRPr/>
            </a:pPr>
            <a:r>
              <a:rPr kumimoji="0" lang="x-none" sz="20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128"/>
                <a:cs typeface="+mn-cs"/>
              </a:rPr>
              <a:t>A Service provider provides software and user portal to add BAS to existing Internet Services at any </a:t>
            </a:r>
            <a:r>
              <a:rPr kumimoji="0" lang="en-US" sz="20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128"/>
                <a:cs typeface="+mn-cs"/>
              </a:rPr>
              <a:t>of the locations shown as </a:t>
            </a:r>
            <a:r>
              <a:rPr kumimoji="0" lang="en-US" sz="2400" b="1" i="0" u="none" strike="noStrike" kern="1200" cap="none" spc="0" normalizeH="0" baseline="0" noProof="0" dirty="0">
                <a:ln>
                  <a:noFill/>
                </a:ln>
                <a:solidFill>
                  <a:srgbClr val="00703C"/>
                </a:solidFill>
                <a:effectLst/>
                <a:uLnTx/>
                <a:uFillTx/>
                <a:latin typeface="Calibri" panose="020F0502020204030204" pitchFamily="34" charset="0"/>
                <a:ea typeface="ＭＳ Ｐゴシック" charset="-128"/>
                <a:cs typeface="+mn-cs"/>
                <a:sym typeface="Wingdings" panose="05000000000000000000" pitchFamily="2" charset="2"/>
              </a:rPr>
              <a:t></a:t>
            </a:r>
            <a:r>
              <a:rPr kumimoji="0" lang="en-US" sz="20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128"/>
                <a:cs typeface="+mn-cs"/>
              </a:rPr>
              <a:t> The user </a:t>
            </a:r>
            <a:r>
              <a:rPr kumimoji="0" lang="en-US" sz="2400" b="1" i="0" u="none" strike="noStrike" kern="1200" cap="none" spc="0" normalizeH="0" baseline="0" noProof="0" dirty="0">
                <a:ln>
                  <a:noFill/>
                </a:ln>
                <a:solidFill>
                  <a:srgbClr val="00703C"/>
                </a:solidFill>
                <a:effectLst/>
                <a:uLnTx/>
                <a:uFillTx/>
                <a:latin typeface="Calibri" panose="020F0502020204030204" pitchFamily="34" charset="0"/>
                <a:ea typeface="ＭＳ Ｐゴシック" charset="-128"/>
                <a:cs typeface="+mn-cs"/>
                <a:sym typeface="Wingdings" panose="05000000000000000000" pitchFamily="2" charset="2"/>
              </a:rPr>
              <a:t></a:t>
            </a:r>
            <a:r>
              <a:rPr kumimoji="0" lang="en-US" sz="20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128"/>
                <a:cs typeface="+mn-cs"/>
              </a:rPr>
              <a:t> selects service or applications via provider portal that are to be performance assured.</a:t>
            </a:r>
          </a:p>
          <a:p>
            <a:pPr marL="456880" marR="0" lvl="0" indent="-456880" algn="l" defTabSz="1218347" rtl="0" eaLnBrk="1" fontAlgn="auto" latinLnBrk="0" hangingPunct="1">
              <a:lnSpc>
                <a:spcPct val="100000"/>
              </a:lnSpc>
              <a:spcBef>
                <a:spcPct val="200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128"/>
                <a:cs typeface="+mn-cs"/>
              </a:rPr>
              <a:t>Traffic for dedicated applications is routed via </a:t>
            </a:r>
            <a:r>
              <a:rPr kumimoji="0" lang="x-none" sz="20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128"/>
                <a:cs typeface="+mn-cs"/>
              </a:rPr>
              <a:t>BAS-compliant systems </a:t>
            </a:r>
            <a:r>
              <a:rPr kumimoji="0" lang="en-US" sz="2400" b="1" i="0" u="none" strike="noStrike" kern="1200" cap="none" spc="0" normalizeH="0" baseline="0" noProof="0" dirty="0">
                <a:ln>
                  <a:noFill/>
                </a:ln>
                <a:solidFill>
                  <a:srgbClr val="00703C"/>
                </a:solidFill>
                <a:effectLst/>
                <a:uLnTx/>
                <a:uFillTx/>
                <a:latin typeface="Calibri" panose="020F0502020204030204" pitchFamily="34" charset="0"/>
                <a:ea typeface="ＭＳ Ｐゴシック" charset="-128"/>
                <a:cs typeface="+mn-cs"/>
                <a:sym typeface="Wingdings" panose="05000000000000000000" pitchFamily="2" charset="2"/>
              </a:rPr>
              <a:t></a:t>
            </a:r>
            <a:r>
              <a:rPr kumimoji="0" lang="en-US" sz="20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128"/>
                <a:cs typeface="+mn-cs"/>
              </a:rPr>
              <a:t> so that two virtual paths are made </a:t>
            </a:r>
          </a:p>
          <a:p>
            <a:pPr marL="456880" marR="0" lvl="0" indent="-456880" algn="l" defTabSz="1218347" rtl="0" eaLnBrk="1" fontAlgn="auto" latinLnBrk="0" hangingPunct="1">
              <a:lnSpc>
                <a:spcPct val="100000"/>
              </a:lnSpc>
              <a:spcBef>
                <a:spcPct val="20000"/>
              </a:spcBef>
              <a:spcAft>
                <a:spcPts val="0"/>
              </a:spcAft>
              <a:buClrTx/>
              <a:buSzTx/>
              <a:buFont typeface="Arial" panose="020B0604020202020204" pitchFamily="34" charset="0"/>
              <a:buChar char="•"/>
              <a:tabLst/>
              <a:defRPr/>
            </a:pPr>
            <a:endPar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128"/>
              <a:cs typeface="+mn-cs"/>
            </a:endParaRPr>
          </a:p>
        </p:txBody>
      </p:sp>
      <p:sp>
        <p:nvSpPr>
          <p:cNvPr id="896" name="TextBox 895"/>
          <p:cNvSpPr txBox="1"/>
          <p:nvPr/>
        </p:nvSpPr>
        <p:spPr>
          <a:xfrm>
            <a:off x="6666962" y="1018131"/>
            <a:ext cx="1464739"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Customer Premises</a:t>
            </a:r>
          </a:p>
        </p:txBody>
      </p:sp>
      <p:sp>
        <p:nvSpPr>
          <p:cNvPr id="897" name="TextBox 896"/>
          <p:cNvSpPr txBox="1"/>
          <p:nvPr/>
        </p:nvSpPr>
        <p:spPr>
          <a:xfrm>
            <a:off x="8291005" y="3423881"/>
            <a:ext cx="746537"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ysClr val="windowText" lastClr="000000"/>
                </a:solidFill>
                <a:effectLst/>
                <a:uLnTx/>
                <a:uFillTx/>
              </a:rPr>
              <a:t>Managed Devices</a:t>
            </a:r>
          </a:p>
        </p:txBody>
      </p:sp>
      <p:sp>
        <p:nvSpPr>
          <p:cNvPr id="898" name="TextBox 897"/>
          <p:cNvSpPr txBox="1"/>
          <p:nvPr/>
        </p:nvSpPr>
        <p:spPr>
          <a:xfrm>
            <a:off x="8044069" y="2758945"/>
            <a:ext cx="940764"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ysClr val="windowText" lastClr="000000"/>
                </a:solidFill>
                <a:effectLst/>
                <a:uLnTx/>
                <a:uFillTx/>
              </a:rPr>
              <a:t>Managed Desktop/laptop</a:t>
            </a:r>
          </a:p>
        </p:txBody>
      </p:sp>
      <p:sp>
        <p:nvSpPr>
          <p:cNvPr id="900" name="TextBox 899"/>
          <p:cNvSpPr txBox="1"/>
          <p:nvPr/>
        </p:nvSpPr>
        <p:spPr>
          <a:xfrm>
            <a:off x="7333603" y="2414103"/>
            <a:ext cx="940764"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ysClr val="windowText" lastClr="000000"/>
                </a:solidFill>
                <a:effectLst/>
                <a:uLnTx/>
                <a:uFillTx/>
              </a:rPr>
              <a:t>Wired or Wi-Fi</a:t>
            </a:r>
          </a:p>
        </p:txBody>
      </p:sp>
      <p:grpSp>
        <p:nvGrpSpPr>
          <p:cNvPr id="901" name="Group 900"/>
          <p:cNvGrpSpPr/>
          <p:nvPr/>
        </p:nvGrpSpPr>
        <p:grpSpPr>
          <a:xfrm>
            <a:off x="4286424" y="2486284"/>
            <a:ext cx="473540" cy="261610"/>
            <a:chOff x="5375804" y="5625013"/>
            <a:chExt cx="473540" cy="261610"/>
          </a:xfrm>
        </p:grpSpPr>
        <p:grpSp>
          <p:nvGrpSpPr>
            <p:cNvPr id="902" name="Group 901"/>
            <p:cNvGrpSpPr/>
            <p:nvPr/>
          </p:nvGrpSpPr>
          <p:grpSpPr>
            <a:xfrm>
              <a:off x="5375804" y="5675864"/>
              <a:ext cx="389818" cy="148482"/>
              <a:chOff x="7184184" y="4315396"/>
              <a:chExt cx="283415" cy="138210"/>
            </a:xfrm>
          </p:grpSpPr>
          <p:sp>
            <p:nvSpPr>
              <p:cNvPr id="904" name="Rectangle 903"/>
              <p:cNvSpPr/>
              <p:nvPr/>
            </p:nvSpPr>
            <p:spPr>
              <a:xfrm rot="16200000" flipH="1">
                <a:off x="7256787" y="4242793"/>
                <a:ext cx="138210" cy="28341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prstClr val="white"/>
                  </a:solidFill>
                  <a:effectLst/>
                  <a:uLnTx/>
                  <a:uFillTx/>
                </a:endParaRPr>
              </a:p>
            </p:txBody>
          </p:sp>
          <p:sp>
            <p:nvSpPr>
              <p:cNvPr id="905" name="Rectangle 904"/>
              <p:cNvSpPr/>
              <p:nvPr/>
            </p:nvSpPr>
            <p:spPr>
              <a:xfrm rot="16200000" flipH="1">
                <a:off x="7222915" y="4301076"/>
                <a:ext cx="42556" cy="90177"/>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prstClr val="white"/>
                  </a:solidFill>
                  <a:effectLst/>
                  <a:uLnTx/>
                  <a:uFillTx/>
                </a:endParaRPr>
              </a:p>
            </p:txBody>
          </p:sp>
        </p:grpSp>
        <p:sp>
          <p:nvSpPr>
            <p:cNvPr id="903" name="TextBox 902"/>
            <p:cNvSpPr txBox="1"/>
            <p:nvPr/>
          </p:nvSpPr>
          <p:spPr>
            <a:xfrm>
              <a:off x="5411516" y="5625013"/>
              <a:ext cx="437828" cy="2616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dirty="0">
                  <a:ln>
                    <a:noFill/>
                  </a:ln>
                  <a:solidFill>
                    <a:schemeClr val="bg1"/>
                  </a:solidFill>
                  <a:effectLst/>
                  <a:uLnTx/>
                  <a:uFillTx/>
                </a:rPr>
                <a:t>ACS</a:t>
              </a:r>
            </a:p>
          </p:txBody>
        </p:sp>
      </p:grpSp>
      <p:sp>
        <p:nvSpPr>
          <p:cNvPr id="438" name="TextBox 437"/>
          <p:cNvSpPr txBox="1"/>
          <p:nvPr/>
        </p:nvSpPr>
        <p:spPr>
          <a:xfrm>
            <a:off x="356758" y="6245715"/>
            <a:ext cx="8594991" cy="338554"/>
          </a:xfrm>
          <a:prstGeom prst="rect">
            <a:avLst/>
          </a:prstGeom>
          <a:noFill/>
        </p:spPr>
        <p:txBody>
          <a:bodyPr wrap="square" rtlCol="0">
            <a:spAutoFit/>
          </a:bodyPr>
          <a:lstStyle/>
          <a:p>
            <a:r>
              <a:rPr lang="en-US" sz="1600" dirty="0">
                <a:solidFill>
                  <a:srgbClr val="002060"/>
                </a:solidFill>
              </a:rPr>
              <a:t>* See slide 13 for per-service QoS metrics - delay, delay variation , packet &amp; call loss rates, availability</a:t>
            </a:r>
          </a:p>
        </p:txBody>
      </p:sp>
    </p:spTree>
    <p:extLst>
      <p:ext uri="{BB962C8B-B14F-4D97-AF65-F5344CB8AC3E}">
        <p14:creationId xmlns:p14="http://schemas.microsoft.com/office/powerpoint/2010/main" val="34663394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b="1" dirty="0"/>
              <a:t>BAS Service Provisioning Step 2</a:t>
            </a:r>
          </a:p>
        </p:txBody>
      </p:sp>
      <p:sp>
        <p:nvSpPr>
          <p:cNvPr id="3" name="Content Placeholder 2"/>
          <p:cNvSpPr>
            <a:spLocks noGrp="1"/>
          </p:cNvSpPr>
          <p:nvPr>
            <p:ph idx="1"/>
          </p:nvPr>
        </p:nvSpPr>
        <p:spPr>
          <a:xfrm>
            <a:off x="166862" y="4191000"/>
            <a:ext cx="8732598" cy="2105868"/>
          </a:xfrm>
        </p:spPr>
        <p:txBody>
          <a:bodyPr/>
          <a:lstStyle/>
          <a:p>
            <a:pPr lvl="0"/>
            <a:r>
              <a:rPr lang="en-US" sz="2000" dirty="0"/>
              <a:t>At the Provider edge CO       the traffic for the selected application is re-routed directly      to the site       hosting the cloud base application</a:t>
            </a:r>
          </a:p>
          <a:p>
            <a:pPr lvl="0"/>
            <a:r>
              <a:rPr lang="en-US" sz="2000" dirty="0"/>
              <a:t>Traffic from end points       to      across the access circuit      and backhaul/core circuit       is forwarded according the attributes of the BAS  </a:t>
            </a:r>
          </a:p>
          <a:p>
            <a:pPr lvl="0"/>
            <a:r>
              <a:rPr lang="en-US" sz="2000" dirty="0"/>
              <a:t>The managed broadband gateway would also act as a proxy for the selected BAS applications/services</a:t>
            </a:r>
          </a:p>
          <a:p>
            <a:endParaRPr lang="en-US" sz="2000" dirty="0"/>
          </a:p>
        </p:txBody>
      </p:sp>
      <p:sp>
        <p:nvSpPr>
          <p:cNvPr id="435" name="Rounded Rectangle 434"/>
          <p:cNvSpPr/>
          <p:nvPr/>
        </p:nvSpPr>
        <p:spPr>
          <a:xfrm>
            <a:off x="3869046" y="997415"/>
            <a:ext cx="1049499" cy="2769947"/>
          </a:xfrm>
          <a:prstGeom prst="roundRect">
            <a:avLst>
              <a:gd name="adj" fmla="val 9828"/>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436" name="Rounded Rectangle 435"/>
          <p:cNvSpPr/>
          <p:nvPr/>
        </p:nvSpPr>
        <p:spPr>
          <a:xfrm>
            <a:off x="76200" y="997415"/>
            <a:ext cx="2430457" cy="2769947"/>
          </a:xfrm>
          <a:prstGeom prst="roundRect">
            <a:avLst>
              <a:gd name="adj" fmla="val 9828"/>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nvGrpSpPr>
          <p:cNvPr id="437" name="Group 436"/>
          <p:cNvGrpSpPr/>
          <p:nvPr/>
        </p:nvGrpSpPr>
        <p:grpSpPr>
          <a:xfrm>
            <a:off x="653732" y="2230205"/>
            <a:ext cx="609806" cy="1018325"/>
            <a:chOff x="7405704" y="4021146"/>
            <a:chExt cx="809168" cy="1351243"/>
          </a:xfrm>
        </p:grpSpPr>
        <p:sp>
          <p:nvSpPr>
            <p:cNvPr id="827" name="Rectangle 826"/>
            <p:cNvSpPr/>
            <p:nvPr/>
          </p:nvSpPr>
          <p:spPr>
            <a:xfrm>
              <a:off x="7405704" y="4021146"/>
              <a:ext cx="809168" cy="1351243"/>
            </a:xfrm>
            <a:prstGeom prst="rect">
              <a:avLst/>
            </a:prstGeom>
            <a:solidFill>
              <a:schemeClr val="tx1">
                <a:lumMod val="65000"/>
                <a:lumOff val="3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828" name="Group 827"/>
            <p:cNvGrpSpPr/>
            <p:nvPr/>
          </p:nvGrpSpPr>
          <p:grpSpPr>
            <a:xfrm>
              <a:off x="7417953" y="4059454"/>
              <a:ext cx="766213" cy="1074392"/>
              <a:chOff x="7385295" y="4233630"/>
              <a:chExt cx="766213" cy="1074392"/>
            </a:xfrm>
          </p:grpSpPr>
          <p:grpSp>
            <p:nvGrpSpPr>
              <p:cNvPr id="830" name="Group 829"/>
              <p:cNvGrpSpPr/>
              <p:nvPr/>
            </p:nvGrpSpPr>
            <p:grpSpPr>
              <a:xfrm>
                <a:off x="7385295" y="4233630"/>
                <a:ext cx="766213" cy="520596"/>
                <a:chOff x="2106918" y="2540470"/>
                <a:chExt cx="856128" cy="520596"/>
              </a:xfrm>
            </p:grpSpPr>
            <p:grpSp>
              <p:nvGrpSpPr>
                <p:cNvPr id="841" name="Group 840"/>
                <p:cNvGrpSpPr/>
                <p:nvPr/>
              </p:nvGrpSpPr>
              <p:grpSpPr>
                <a:xfrm>
                  <a:off x="2106918" y="2540470"/>
                  <a:ext cx="856128" cy="150022"/>
                  <a:chOff x="7130435" y="4315392"/>
                  <a:chExt cx="337165" cy="152399"/>
                </a:xfrm>
              </p:grpSpPr>
              <p:sp>
                <p:nvSpPr>
                  <p:cNvPr id="848" name="Rectangle 847"/>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849" name="Rectangle 848"/>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842" name="Group 841"/>
                <p:cNvGrpSpPr/>
                <p:nvPr/>
              </p:nvGrpSpPr>
              <p:grpSpPr>
                <a:xfrm>
                  <a:off x="2106918" y="2725757"/>
                  <a:ext cx="856128" cy="150022"/>
                  <a:chOff x="7130435" y="4315392"/>
                  <a:chExt cx="337165" cy="152399"/>
                </a:xfrm>
              </p:grpSpPr>
              <p:sp>
                <p:nvSpPr>
                  <p:cNvPr id="846" name="Rectangle 845"/>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847" name="Rectangle 846"/>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843" name="Group 842"/>
                <p:cNvGrpSpPr/>
                <p:nvPr/>
              </p:nvGrpSpPr>
              <p:grpSpPr>
                <a:xfrm>
                  <a:off x="2106918" y="2911044"/>
                  <a:ext cx="856128" cy="150022"/>
                  <a:chOff x="7130435" y="4315392"/>
                  <a:chExt cx="337165" cy="152399"/>
                </a:xfrm>
              </p:grpSpPr>
              <p:sp>
                <p:nvSpPr>
                  <p:cNvPr id="844" name="Rectangle 843"/>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845" name="Rectangle 844"/>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831" name="Group 830"/>
              <p:cNvGrpSpPr/>
              <p:nvPr/>
            </p:nvGrpSpPr>
            <p:grpSpPr>
              <a:xfrm>
                <a:off x="7385295" y="4787426"/>
                <a:ext cx="766213" cy="520596"/>
                <a:chOff x="2106918" y="2540470"/>
                <a:chExt cx="856128" cy="520596"/>
              </a:xfrm>
            </p:grpSpPr>
            <p:grpSp>
              <p:nvGrpSpPr>
                <p:cNvPr id="832" name="Group 831"/>
                <p:cNvGrpSpPr/>
                <p:nvPr/>
              </p:nvGrpSpPr>
              <p:grpSpPr>
                <a:xfrm>
                  <a:off x="2106918" y="2540470"/>
                  <a:ext cx="856128" cy="150022"/>
                  <a:chOff x="7130435" y="4315392"/>
                  <a:chExt cx="337165" cy="152399"/>
                </a:xfrm>
              </p:grpSpPr>
              <p:sp>
                <p:nvSpPr>
                  <p:cNvPr id="839" name="Rectangle 838"/>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840" name="Rectangle 839"/>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833" name="Group 832"/>
                <p:cNvGrpSpPr/>
                <p:nvPr/>
              </p:nvGrpSpPr>
              <p:grpSpPr>
                <a:xfrm>
                  <a:off x="2106918" y="2725757"/>
                  <a:ext cx="856128" cy="150022"/>
                  <a:chOff x="7130435" y="4315392"/>
                  <a:chExt cx="337165" cy="152399"/>
                </a:xfrm>
              </p:grpSpPr>
              <p:sp>
                <p:nvSpPr>
                  <p:cNvPr id="837" name="Rectangle 836"/>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838" name="Rectangle 837"/>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834" name="Group 833"/>
                <p:cNvGrpSpPr/>
                <p:nvPr/>
              </p:nvGrpSpPr>
              <p:grpSpPr>
                <a:xfrm>
                  <a:off x="2106918" y="2911044"/>
                  <a:ext cx="856128" cy="150022"/>
                  <a:chOff x="7130435" y="4315392"/>
                  <a:chExt cx="337165" cy="152399"/>
                </a:xfrm>
              </p:grpSpPr>
              <p:sp>
                <p:nvSpPr>
                  <p:cNvPr id="835" name="Rectangle 834"/>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836" name="Rectangle 835"/>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sp>
          <p:nvSpPr>
            <p:cNvPr id="829" name="Rectangle 828"/>
            <p:cNvSpPr/>
            <p:nvPr/>
          </p:nvSpPr>
          <p:spPr>
            <a:xfrm>
              <a:off x="7405704" y="5258151"/>
              <a:ext cx="809168" cy="114238"/>
            </a:xfrm>
            <a:prstGeom prst="rect">
              <a:avLst/>
            </a:prstGeom>
            <a:solidFill>
              <a:schemeClr val="tx1">
                <a:lumMod val="65000"/>
                <a:lumOff val="3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grpSp>
        <p:nvGrpSpPr>
          <p:cNvPr id="438" name="Group 437"/>
          <p:cNvGrpSpPr/>
          <p:nvPr/>
        </p:nvGrpSpPr>
        <p:grpSpPr>
          <a:xfrm>
            <a:off x="3129794" y="2801963"/>
            <a:ext cx="1301959" cy="814958"/>
            <a:chOff x="6901413" y="3516040"/>
            <a:chExt cx="2384698" cy="1492696"/>
          </a:xfrm>
        </p:grpSpPr>
        <p:sp>
          <p:nvSpPr>
            <p:cNvPr id="823" name="Cloud 2"/>
            <p:cNvSpPr/>
            <p:nvPr/>
          </p:nvSpPr>
          <p:spPr>
            <a:xfrm>
              <a:off x="6901413" y="3516040"/>
              <a:ext cx="1927498" cy="1035496"/>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800" b="1" i="0" u="none" strike="noStrike" kern="0" cap="none" spc="0" normalizeH="0" baseline="0" noProof="0" dirty="0">
                  <a:ln>
                    <a:noFill/>
                  </a:ln>
                  <a:solidFill>
                    <a:srgbClr val="000000"/>
                  </a:solidFill>
                  <a:effectLst/>
                  <a:uLnTx/>
                  <a:uFillTx/>
                </a:rPr>
                <a:t>Internet</a:t>
              </a:r>
            </a:p>
          </p:txBody>
        </p:sp>
        <p:sp>
          <p:nvSpPr>
            <p:cNvPr id="824" name="Cloud 2"/>
            <p:cNvSpPr/>
            <p:nvPr/>
          </p:nvSpPr>
          <p:spPr>
            <a:xfrm>
              <a:off x="7053813" y="3668440"/>
              <a:ext cx="1927498" cy="1035496"/>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800" b="1" i="0" u="none" strike="noStrike" kern="0" cap="none" spc="0" normalizeH="0" baseline="0" noProof="0" dirty="0">
                  <a:ln>
                    <a:noFill/>
                  </a:ln>
                  <a:solidFill>
                    <a:srgbClr val="000000"/>
                  </a:solidFill>
                  <a:effectLst/>
                  <a:uLnTx/>
                  <a:uFillTx/>
                </a:rPr>
                <a:t>Internet</a:t>
              </a:r>
            </a:p>
          </p:txBody>
        </p:sp>
        <p:sp>
          <p:nvSpPr>
            <p:cNvPr id="825" name="Cloud 2"/>
            <p:cNvSpPr/>
            <p:nvPr/>
          </p:nvSpPr>
          <p:spPr>
            <a:xfrm>
              <a:off x="7206213" y="3820840"/>
              <a:ext cx="1927498" cy="1035496"/>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800" b="1" i="0" u="none" strike="noStrike" kern="0" cap="none" spc="0" normalizeH="0" baseline="0" noProof="0" dirty="0">
                  <a:ln>
                    <a:noFill/>
                  </a:ln>
                  <a:solidFill>
                    <a:srgbClr val="000000"/>
                  </a:solidFill>
                  <a:effectLst/>
                  <a:uLnTx/>
                  <a:uFillTx/>
                </a:rPr>
                <a:t>Internet</a:t>
              </a:r>
            </a:p>
          </p:txBody>
        </p:sp>
        <p:sp>
          <p:nvSpPr>
            <p:cNvPr id="826" name="Cloud 2"/>
            <p:cNvSpPr/>
            <p:nvPr/>
          </p:nvSpPr>
          <p:spPr>
            <a:xfrm>
              <a:off x="7358613" y="3973240"/>
              <a:ext cx="1927498" cy="1035496"/>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800" b="1" i="0" u="none" strike="noStrike" kern="0" cap="none" spc="0" normalizeH="0" baseline="0" noProof="0" dirty="0">
                  <a:ln>
                    <a:noFill/>
                  </a:ln>
                  <a:solidFill>
                    <a:srgbClr val="000000"/>
                  </a:solidFill>
                  <a:effectLst/>
                  <a:uLnTx/>
                  <a:uFillTx/>
                </a:rPr>
                <a:t>Internet</a:t>
              </a:r>
            </a:p>
          </p:txBody>
        </p:sp>
      </p:grpSp>
      <p:grpSp>
        <p:nvGrpSpPr>
          <p:cNvPr id="454" name="Group 453"/>
          <p:cNvGrpSpPr/>
          <p:nvPr/>
        </p:nvGrpSpPr>
        <p:grpSpPr>
          <a:xfrm>
            <a:off x="3095749" y="2942080"/>
            <a:ext cx="574057" cy="484284"/>
            <a:chOff x="2951382" y="240251"/>
            <a:chExt cx="1429512" cy="1108975"/>
          </a:xfrm>
        </p:grpSpPr>
        <p:pic>
          <p:nvPicPr>
            <p:cNvPr id="762" name="Picture 76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044080" y="240251"/>
              <a:ext cx="1230265" cy="1108975"/>
            </a:xfrm>
            <a:prstGeom prst="rect">
              <a:avLst/>
            </a:prstGeom>
            <a:noFill/>
            <a:ln w="3175">
              <a:noFill/>
            </a:ln>
          </p:spPr>
        </p:pic>
        <p:sp>
          <p:nvSpPr>
            <p:cNvPr id="763" name="Oval 762"/>
            <p:cNvSpPr/>
            <p:nvPr/>
          </p:nvSpPr>
          <p:spPr>
            <a:xfrm>
              <a:off x="3083207" y="253358"/>
              <a:ext cx="1169489" cy="1029062"/>
            </a:xfrm>
            <a:prstGeom prst="ellipse">
              <a:avLst/>
            </a:prstGeom>
            <a:gradFill>
              <a:gsLst>
                <a:gs pos="0">
                  <a:srgbClr val="006032"/>
                </a:gs>
                <a:gs pos="34000">
                  <a:schemeClr val="bg1">
                    <a:lumMod val="95000"/>
                    <a:alpha val="59000"/>
                  </a:schemeClr>
                </a:gs>
                <a:gs pos="7000">
                  <a:srgbClr val="97C642">
                    <a:alpha val="89000"/>
                  </a:srgbClr>
                </a:gs>
                <a:gs pos="100000">
                  <a:schemeClr val="tx2">
                    <a:lumMod val="75000"/>
                  </a:schemeClr>
                </a:gs>
                <a:gs pos="88000">
                  <a:srgbClr val="00703C"/>
                </a:gs>
                <a:gs pos="62000">
                  <a:schemeClr val="bg1">
                    <a:alpha val="46000"/>
                  </a:schemeClr>
                </a:gs>
              </a:gsLst>
              <a:lin ang="30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sysClr val="windowText" lastClr="000000"/>
                </a:solidFill>
                <a:effectLst/>
                <a:uLnTx/>
                <a:uFillTx/>
              </a:endParaRPr>
            </a:p>
          </p:txBody>
        </p:sp>
        <p:grpSp>
          <p:nvGrpSpPr>
            <p:cNvPr id="764" name="Group 763"/>
            <p:cNvGrpSpPr/>
            <p:nvPr/>
          </p:nvGrpSpPr>
          <p:grpSpPr>
            <a:xfrm>
              <a:off x="2951382" y="734254"/>
              <a:ext cx="1429512" cy="263151"/>
              <a:chOff x="1972224" y="2478468"/>
              <a:chExt cx="3923780" cy="516473"/>
            </a:xfrm>
          </p:grpSpPr>
          <p:grpSp>
            <p:nvGrpSpPr>
              <p:cNvPr id="766" name="Group 765"/>
              <p:cNvGrpSpPr/>
              <p:nvPr/>
            </p:nvGrpSpPr>
            <p:grpSpPr>
              <a:xfrm>
                <a:off x="1972224" y="2531081"/>
                <a:ext cx="3923780" cy="411247"/>
                <a:chOff x="6249726" y="3927944"/>
                <a:chExt cx="4110826" cy="1382736"/>
              </a:xfrm>
            </p:grpSpPr>
            <p:sp>
              <p:nvSpPr>
                <p:cNvPr id="773" name="Block Arc 4"/>
                <p:cNvSpPr/>
                <p:nvPr/>
              </p:nvSpPr>
              <p:spPr>
                <a:xfrm>
                  <a:off x="6249726" y="3927944"/>
                  <a:ext cx="4110826" cy="624178"/>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2000">
                      <a:schemeClr val="accent1">
                        <a:lumMod val="5000"/>
                        <a:lumOff val="95000"/>
                        <a:alpha val="0"/>
                      </a:schemeClr>
                    </a:gs>
                    <a:gs pos="69000">
                      <a:schemeClr val="accent1">
                        <a:lumMod val="45000"/>
                        <a:lumOff val="55000"/>
                        <a:alpha val="24000"/>
                      </a:schemeClr>
                    </a:gs>
                    <a:gs pos="83000">
                      <a:schemeClr val="accent1">
                        <a:lumMod val="45000"/>
                        <a:lumOff val="55000"/>
                        <a:alpha val="58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774" name="Block Arc 5"/>
                <p:cNvSpPr/>
                <p:nvPr/>
              </p:nvSpPr>
              <p:spPr>
                <a:xfrm flipV="1">
                  <a:off x="6249726" y="4537415"/>
                  <a:ext cx="4110826" cy="773265"/>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767" name="Group 766"/>
              <p:cNvGrpSpPr/>
              <p:nvPr/>
            </p:nvGrpSpPr>
            <p:grpSpPr>
              <a:xfrm>
                <a:off x="2043075" y="2478468"/>
                <a:ext cx="3782079" cy="516473"/>
                <a:chOff x="1448289" y="4936465"/>
                <a:chExt cx="4180449" cy="516473"/>
              </a:xfrm>
            </p:grpSpPr>
            <p:sp>
              <p:nvSpPr>
                <p:cNvPr id="771"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772"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768" name="Group 767"/>
              <p:cNvGrpSpPr/>
              <p:nvPr/>
            </p:nvGrpSpPr>
            <p:grpSpPr>
              <a:xfrm flipH="1">
                <a:off x="2043075" y="2478468"/>
                <a:ext cx="3782079" cy="516473"/>
                <a:chOff x="1448289" y="4936465"/>
                <a:chExt cx="4180449" cy="516473"/>
              </a:xfrm>
            </p:grpSpPr>
            <p:sp>
              <p:nvSpPr>
                <p:cNvPr id="769"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770"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sp>
          <p:nvSpPr>
            <p:cNvPr id="765" name="TextBox 764"/>
            <p:cNvSpPr txBox="1"/>
            <p:nvPr/>
          </p:nvSpPr>
          <p:spPr>
            <a:xfrm>
              <a:off x="3111427" y="635626"/>
              <a:ext cx="1141812" cy="560911"/>
            </a:xfrm>
            <a:prstGeom prst="rect">
              <a:avLst/>
            </a:prstGeom>
            <a:noFill/>
            <a:ln>
              <a:noFill/>
            </a:ln>
          </p:spPr>
          <p:txBody>
            <a:bodyPr wrap="square" rtlCol="0">
              <a:prstTxWarp prst="textArchUp">
                <a:avLst/>
              </a:prstTxWarp>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w="3175">
                    <a:solidFill>
                      <a:srgbClr val="FFFF00"/>
                    </a:solidFill>
                  </a:ln>
                  <a:solidFill>
                    <a:schemeClr val="bg1"/>
                  </a:solidFill>
                  <a:effectLst>
                    <a:outerShdw blurRad="38100" dist="38100" dir="2700000" algn="tl">
                      <a:srgbClr val="000000">
                        <a:alpha val="43137"/>
                      </a:srgbClr>
                    </a:outerShdw>
                  </a:effectLst>
                  <a:uLnTx/>
                  <a:uFillTx/>
                </a:rPr>
                <a:t>Internet</a:t>
              </a:r>
            </a:p>
          </p:txBody>
        </p:sp>
      </p:grpSp>
      <p:grpSp>
        <p:nvGrpSpPr>
          <p:cNvPr id="464" name="Group 463"/>
          <p:cNvGrpSpPr/>
          <p:nvPr/>
        </p:nvGrpSpPr>
        <p:grpSpPr>
          <a:xfrm>
            <a:off x="1508850" y="1556456"/>
            <a:ext cx="897793" cy="1118553"/>
            <a:chOff x="3451239" y="3343961"/>
            <a:chExt cx="780199" cy="994851"/>
          </a:xfrm>
        </p:grpSpPr>
        <p:grpSp>
          <p:nvGrpSpPr>
            <p:cNvPr id="558" name="Group 557"/>
            <p:cNvGrpSpPr/>
            <p:nvPr/>
          </p:nvGrpSpPr>
          <p:grpSpPr>
            <a:xfrm>
              <a:off x="3781031" y="3496755"/>
              <a:ext cx="160014" cy="217634"/>
              <a:chOff x="3117852" y="3657600"/>
              <a:chExt cx="160014" cy="217634"/>
            </a:xfrm>
          </p:grpSpPr>
          <p:grpSp>
            <p:nvGrpSpPr>
              <p:cNvPr id="679" name="Group 678"/>
              <p:cNvGrpSpPr/>
              <p:nvPr/>
            </p:nvGrpSpPr>
            <p:grpSpPr>
              <a:xfrm>
                <a:off x="3117852" y="3657600"/>
                <a:ext cx="160014" cy="103503"/>
                <a:chOff x="3117852" y="3657600"/>
                <a:chExt cx="160014" cy="103503"/>
              </a:xfrm>
            </p:grpSpPr>
            <p:grpSp>
              <p:nvGrpSpPr>
                <p:cNvPr id="687" name="Group 686"/>
                <p:cNvGrpSpPr/>
                <p:nvPr/>
              </p:nvGrpSpPr>
              <p:grpSpPr>
                <a:xfrm>
                  <a:off x="3117852" y="3657600"/>
                  <a:ext cx="160014" cy="45719"/>
                  <a:chOff x="3117852" y="3657600"/>
                  <a:chExt cx="533400" cy="152402"/>
                </a:xfrm>
              </p:grpSpPr>
              <p:sp>
                <p:nvSpPr>
                  <p:cNvPr id="691" name="Rectangle 69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92" name="Rectangle 69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88" name="Group 687"/>
                <p:cNvGrpSpPr/>
                <p:nvPr/>
              </p:nvGrpSpPr>
              <p:grpSpPr>
                <a:xfrm>
                  <a:off x="3117852" y="3715384"/>
                  <a:ext cx="160014" cy="45719"/>
                  <a:chOff x="3117852" y="3657600"/>
                  <a:chExt cx="533400" cy="152402"/>
                </a:xfrm>
              </p:grpSpPr>
              <p:sp>
                <p:nvSpPr>
                  <p:cNvPr id="689" name="Rectangle 68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90" name="Rectangle 68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680" name="Group 679"/>
              <p:cNvGrpSpPr/>
              <p:nvPr/>
            </p:nvGrpSpPr>
            <p:grpSpPr>
              <a:xfrm>
                <a:off x="3117852" y="3771731"/>
                <a:ext cx="160014" cy="103503"/>
                <a:chOff x="3270252" y="3810000"/>
                <a:chExt cx="160014" cy="103503"/>
              </a:xfrm>
            </p:grpSpPr>
            <p:grpSp>
              <p:nvGrpSpPr>
                <p:cNvPr id="681" name="Group 680"/>
                <p:cNvGrpSpPr/>
                <p:nvPr/>
              </p:nvGrpSpPr>
              <p:grpSpPr>
                <a:xfrm>
                  <a:off x="3270252" y="3810000"/>
                  <a:ext cx="160014" cy="45719"/>
                  <a:chOff x="3117852" y="3657600"/>
                  <a:chExt cx="533400" cy="152402"/>
                </a:xfrm>
              </p:grpSpPr>
              <p:sp>
                <p:nvSpPr>
                  <p:cNvPr id="685" name="Rectangle 68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86" name="Rectangle 68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82" name="Group 681"/>
                <p:cNvGrpSpPr/>
                <p:nvPr/>
              </p:nvGrpSpPr>
              <p:grpSpPr>
                <a:xfrm>
                  <a:off x="3270252" y="3867784"/>
                  <a:ext cx="160014" cy="45719"/>
                  <a:chOff x="3117852" y="3657600"/>
                  <a:chExt cx="533400" cy="152402"/>
                </a:xfrm>
              </p:grpSpPr>
              <p:sp>
                <p:nvSpPr>
                  <p:cNvPr id="683" name="Rectangle 68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84" name="Rectangle 68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559" name="Group 558"/>
            <p:cNvGrpSpPr/>
            <p:nvPr/>
          </p:nvGrpSpPr>
          <p:grpSpPr>
            <a:xfrm>
              <a:off x="3519054" y="3496755"/>
              <a:ext cx="160014" cy="217634"/>
              <a:chOff x="3117852" y="3657600"/>
              <a:chExt cx="160014" cy="217634"/>
            </a:xfrm>
          </p:grpSpPr>
          <p:grpSp>
            <p:nvGrpSpPr>
              <p:cNvPr id="665" name="Group 664"/>
              <p:cNvGrpSpPr/>
              <p:nvPr/>
            </p:nvGrpSpPr>
            <p:grpSpPr>
              <a:xfrm>
                <a:off x="3117852" y="3657600"/>
                <a:ext cx="160014" cy="103503"/>
                <a:chOff x="3117852" y="3657600"/>
                <a:chExt cx="160014" cy="103503"/>
              </a:xfrm>
            </p:grpSpPr>
            <p:grpSp>
              <p:nvGrpSpPr>
                <p:cNvPr id="673" name="Group 672"/>
                <p:cNvGrpSpPr/>
                <p:nvPr/>
              </p:nvGrpSpPr>
              <p:grpSpPr>
                <a:xfrm>
                  <a:off x="3117852" y="3657600"/>
                  <a:ext cx="160014" cy="45719"/>
                  <a:chOff x="3117852" y="3657600"/>
                  <a:chExt cx="533400" cy="152402"/>
                </a:xfrm>
              </p:grpSpPr>
              <p:sp>
                <p:nvSpPr>
                  <p:cNvPr id="677" name="Rectangle 67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78" name="Rectangle 67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74" name="Group 673"/>
                <p:cNvGrpSpPr/>
                <p:nvPr/>
              </p:nvGrpSpPr>
              <p:grpSpPr>
                <a:xfrm>
                  <a:off x="3117852" y="3715384"/>
                  <a:ext cx="160014" cy="45719"/>
                  <a:chOff x="3117852" y="3657600"/>
                  <a:chExt cx="533400" cy="152402"/>
                </a:xfrm>
              </p:grpSpPr>
              <p:sp>
                <p:nvSpPr>
                  <p:cNvPr id="675" name="Rectangle 67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76" name="Rectangle 67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666" name="Group 665"/>
              <p:cNvGrpSpPr/>
              <p:nvPr/>
            </p:nvGrpSpPr>
            <p:grpSpPr>
              <a:xfrm>
                <a:off x="3117852" y="3771731"/>
                <a:ext cx="160014" cy="103503"/>
                <a:chOff x="3270252" y="3810000"/>
                <a:chExt cx="160014" cy="103503"/>
              </a:xfrm>
            </p:grpSpPr>
            <p:grpSp>
              <p:nvGrpSpPr>
                <p:cNvPr id="667" name="Group 666"/>
                <p:cNvGrpSpPr/>
                <p:nvPr/>
              </p:nvGrpSpPr>
              <p:grpSpPr>
                <a:xfrm>
                  <a:off x="3270252" y="3810000"/>
                  <a:ext cx="160014" cy="45719"/>
                  <a:chOff x="3117852" y="3657600"/>
                  <a:chExt cx="533400" cy="152402"/>
                </a:xfrm>
              </p:grpSpPr>
              <p:sp>
                <p:nvSpPr>
                  <p:cNvPr id="671" name="Rectangle 67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72" name="Rectangle 67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68" name="Group 667"/>
                <p:cNvGrpSpPr/>
                <p:nvPr/>
              </p:nvGrpSpPr>
              <p:grpSpPr>
                <a:xfrm>
                  <a:off x="3270252" y="3867784"/>
                  <a:ext cx="160014" cy="45719"/>
                  <a:chOff x="3117852" y="3657600"/>
                  <a:chExt cx="533400" cy="152402"/>
                </a:xfrm>
              </p:grpSpPr>
              <p:sp>
                <p:nvSpPr>
                  <p:cNvPr id="669" name="Rectangle 66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70" name="Rectangle 66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560" name="Group 559"/>
            <p:cNvGrpSpPr/>
            <p:nvPr/>
          </p:nvGrpSpPr>
          <p:grpSpPr>
            <a:xfrm>
              <a:off x="3624335" y="3495657"/>
              <a:ext cx="160014" cy="217634"/>
              <a:chOff x="3117852" y="3657600"/>
              <a:chExt cx="160014" cy="217634"/>
            </a:xfrm>
          </p:grpSpPr>
          <p:grpSp>
            <p:nvGrpSpPr>
              <p:cNvPr id="651" name="Group 650"/>
              <p:cNvGrpSpPr/>
              <p:nvPr/>
            </p:nvGrpSpPr>
            <p:grpSpPr>
              <a:xfrm>
                <a:off x="3117852" y="3657600"/>
                <a:ext cx="160014" cy="103503"/>
                <a:chOff x="3117852" y="3657600"/>
                <a:chExt cx="160014" cy="103503"/>
              </a:xfrm>
            </p:grpSpPr>
            <p:grpSp>
              <p:nvGrpSpPr>
                <p:cNvPr id="659" name="Group 658"/>
                <p:cNvGrpSpPr/>
                <p:nvPr/>
              </p:nvGrpSpPr>
              <p:grpSpPr>
                <a:xfrm>
                  <a:off x="3117852" y="3657600"/>
                  <a:ext cx="160014" cy="45719"/>
                  <a:chOff x="3117852" y="3657600"/>
                  <a:chExt cx="533400" cy="152402"/>
                </a:xfrm>
              </p:grpSpPr>
              <p:sp>
                <p:nvSpPr>
                  <p:cNvPr id="663" name="Rectangle 66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64" name="Rectangle 66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60" name="Group 659"/>
                <p:cNvGrpSpPr/>
                <p:nvPr/>
              </p:nvGrpSpPr>
              <p:grpSpPr>
                <a:xfrm>
                  <a:off x="3117852" y="3715384"/>
                  <a:ext cx="160014" cy="45719"/>
                  <a:chOff x="3117852" y="3657600"/>
                  <a:chExt cx="533400" cy="152402"/>
                </a:xfrm>
              </p:grpSpPr>
              <p:sp>
                <p:nvSpPr>
                  <p:cNvPr id="661" name="Rectangle 66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62" name="Rectangle 66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652" name="Group 651"/>
              <p:cNvGrpSpPr/>
              <p:nvPr/>
            </p:nvGrpSpPr>
            <p:grpSpPr>
              <a:xfrm>
                <a:off x="3117852" y="3771731"/>
                <a:ext cx="160014" cy="103503"/>
                <a:chOff x="3270252" y="3810000"/>
                <a:chExt cx="160014" cy="103503"/>
              </a:xfrm>
            </p:grpSpPr>
            <p:grpSp>
              <p:nvGrpSpPr>
                <p:cNvPr id="653" name="Group 652"/>
                <p:cNvGrpSpPr/>
                <p:nvPr/>
              </p:nvGrpSpPr>
              <p:grpSpPr>
                <a:xfrm>
                  <a:off x="3270252" y="3810000"/>
                  <a:ext cx="160014" cy="45719"/>
                  <a:chOff x="3117852" y="3657600"/>
                  <a:chExt cx="533400" cy="152402"/>
                </a:xfrm>
              </p:grpSpPr>
              <p:sp>
                <p:nvSpPr>
                  <p:cNvPr id="657" name="Rectangle 65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58" name="Rectangle 65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54" name="Group 653"/>
                <p:cNvGrpSpPr/>
                <p:nvPr/>
              </p:nvGrpSpPr>
              <p:grpSpPr>
                <a:xfrm>
                  <a:off x="3270252" y="3867784"/>
                  <a:ext cx="160014" cy="45719"/>
                  <a:chOff x="3117852" y="3657600"/>
                  <a:chExt cx="533400" cy="152402"/>
                </a:xfrm>
              </p:grpSpPr>
              <p:sp>
                <p:nvSpPr>
                  <p:cNvPr id="655" name="Rectangle 65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56" name="Rectangle 65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561" name="Group 560"/>
            <p:cNvGrpSpPr/>
            <p:nvPr/>
          </p:nvGrpSpPr>
          <p:grpSpPr>
            <a:xfrm>
              <a:off x="3886312" y="3495657"/>
              <a:ext cx="160014" cy="217634"/>
              <a:chOff x="3117852" y="3657600"/>
              <a:chExt cx="160014" cy="217634"/>
            </a:xfrm>
          </p:grpSpPr>
          <p:grpSp>
            <p:nvGrpSpPr>
              <p:cNvPr id="637" name="Group 636"/>
              <p:cNvGrpSpPr/>
              <p:nvPr/>
            </p:nvGrpSpPr>
            <p:grpSpPr>
              <a:xfrm>
                <a:off x="3117852" y="3657600"/>
                <a:ext cx="160014" cy="103503"/>
                <a:chOff x="3117852" y="3657600"/>
                <a:chExt cx="160014" cy="103503"/>
              </a:xfrm>
            </p:grpSpPr>
            <p:grpSp>
              <p:nvGrpSpPr>
                <p:cNvPr id="645" name="Group 644"/>
                <p:cNvGrpSpPr/>
                <p:nvPr/>
              </p:nvGrpSpPr>
              <p:grpSpPr>
                <a:xfrm>
                  <a:off x="3117852" y="3657600"/>
                  <a:ext cx="160014" cy="45719"/>
                  <a:chOff x="3117852" y="3657600"/>
                  <a:chExt cx="533400" cy="152402"/>
                </a:xfrm>
              </p:grpSpPr>
              <p:sp>
                <p:nvSpPr>
                  <p:cNvPr id="649" name="Rectangle 64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50" name="Rectangle 64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46" name="Group 645"/>
                <p:cNvGrpSpPr/>
                <p:nvPr/>
              </p:nvGrpSpPr>
              <p:grpSpPr>
                <a:xfrm>
                  <a:off x="3117852" y="3715384"/>
                  <a:ext cx="160014" cy="45719"/>
                  <a:chOff x="3117852" y="3657600"/>
                  <a:chExt cx="533400" cy="152402"/>
                </a:xfrm>
              </p:grpSpPr>
              <p:sp>
                <p:nvSpPr>
                  <p:cNvPr id="647" name="Rectangle 64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48" name="Rectangle 64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638" name="Group 637"/>
              <p:cNvGrpSpPr/>
              <p:nvPr/>
            </p:nvGrpSpPr>
            <p:grpSpPr>
              <a:xfrm>
                <a:off x="3117852" y="3771731"/>
                <a:ext cx="160014" cy="103503"/>
                <a:chOff x="3270252" y="3810000"/>
                <a:chExt cx="160014" cy="103503"/>
              </a:xfrm>
            </p:grpSpPr>
            <p:grpSp>
              <p:nvGrpSpPr>
                <p:cNvPr id="639" name="Group 638"/>
                <p:cNvGrpSpPr/>
                <p:nvPr/>
              </p:nvGrpSpPr>
              <p:grpSpPr>
                <a:xfrm>
                  <a:off x="3270252" y="3810000"/>
                  <a:ext cx="160014" cy="45719"/>
                  <a:chOff x="3117852" y="3657600"/>
                  <a:chExt cx="533400" cy="152402"/>
                </a:xfrm>
              </p:grpSpPr>
              <p:sp>
                <p:nvSpPr>
                  <p:cNvPr id="643" name="Rectangle 64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44" name="Rectangle 64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40" name="Group 639"/>
                <p:cNvGrpSpPr/>
                <p:nvPr/>
              </p:nvGrpSpPr>
              <p:grpSpPr>
                <a:xfrm>
                  <a:off x="3270252" y="3867784"/>
                  <a:ext cx="160014" cy="45719"/>
                  <a:chOff x="3117852" y="3657600"/>
                  <a:chExt cx="533400" cy="152402"/>
                </a:xfrm>
              </p:grpSpPr>
              <p:sp>
                <p:nvSpPr>
                  <p:cNvPr id="641" name="Rectangle 64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42" name="Rectangle 64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562" name="Group 561"/>
            <p:cNvGrpSpPr/>
            <p:nvPr/>
          </p:nvGrpSpPr>
          <p:grpSpPr>
            <a:xfrm>
              <a:off x="3500268" y="3762881"/>
              <a:ext cx="693677" cy="510824"/>
              <a:chOff x="2355850" y="3784939"/>
              <a:chExt cx="693677" cy="510824"/>
            </a:xfrm>
          </p:grpSpPr>
          <p:grpSp>
            <p:nvGrpSpPr>
              <p:cNvPr id="577" name="Group 576"/>
              <p:cNvGrpSpPr/>
              <p:nvPr/>
            </p:nvGrpSpPr>
            <p:grpSpPr>
              <a:xfrm>
                <a:off x="2617827" y="3784939"/>
                <a:ext cx="160014" cy="217634"/>
                <a:chOff x="3117852" y="3657600"/>
                <a:chExt cx="160014" cy="217634"/>
              </a:xfrm>
            </p:grpSpPr>
            <p:grpSp>
              <p:nvGrpSpPr>
                <p:cNvPr id="623" name="Group 622"/>
                <p:cNvGrpSpPr/>
                <p:nvPr/>
              </p:nvGrpSpPr>
              <p:grpSpPr>
                <a:xfrm>
                  <a:off x="3117852" y="3657600"/>
                  <a:ext cx="160014" cy="103503"/>
                  <a:chOff x="3117852" y="3657600"/>
                  <a:chExt cx="160014" cy="103503"/>
                </a:xfrm>
              </p:grpSpPr>
              <p:grpSp>
                <p:nvGrpSpPr>
                  <p:cNvPr id="631" name="Group 630"/>
                  <p:cNvGrpSpPr/>
                  <p:nvPr/>
                </p:nvGrpSpPr>
                <p:grpSpPr>
                  <a:xfrm>
                    <a:off x="3117852" y="3657600"/>
                    <a:ext cx="160014" cy="45719"/>
                    <a:chOff x="3117852" y="3657600"/>
                    <a:chExt cx="533400" cy="152402"/>
                  </a:xfrm>
                </p:grpSpPr>
                <p:sp>
                  <p:nvSpPr>
                    <p:cNvPr id="635" name="Rectangle 63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36" name="Rectangle 63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32" name="Group 631"/>
                  <p:cNvGrpSpPr/>
                  <p:nvPr/>
                </p:nvGrpSpPr>
                <p:grpSpPr>
                  <a:xfrm>
                    <a:off x="3117852" y="3715384"/>
                    <a:ext cx="160014" cy="45719"/>
                    <a:chOff x="3117852" y="3657600"/>
                    <a:chExt cx="533400" cy="152402"/>
                  </a:xfrm>
                </p:grpSpPr>
                <p:sp>
                  <p:nvSpPr>
                    <p:cNvPr id="633" name="Rectangle 63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34" name="Rectangle 63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624" name="Group 623"/>
                <p:cNvGrpSpPr/>
                <p:nvPr/>
              </p:nvGrpSpPr>
              <p:grpSpPr>
                <a:xfrm>
                  <a:off x="3117852" y="3771731"/>
                  <a:ext cx="160014" cy="103503"/>
                  <a:chOff x="3270252" y="3810000"/>
                  <a:chExt cx="160014" cy="103503"/>
                </a:xfrm>
              </p:grpSpPr>
              <p:grpSp>
                <p:nvGrpSpPr>
                  <p:cNvPr id="625" name="Group 624"/>
                  <p:cNvGrpSpPr/>
                  <p:nvPr/>
                </p:nvGrpSpPr>
                <p:grpSpPr>
                  <a:xfrm>
                    <a:off x="3270252" y="3810000"/>
                    <a:ext cx="160014" cy="45719"/>
                    <a:chOff x="3117852" y="3657600"/>
                    <a:chExt cx="533400" cy="152402"/>
                  </a:xfrm>
                </p:grpSpPr>
                <p:sp>
                  <p:nvSpPr>
                    <p:cNvPr id="629" name="Rectangle 62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30" name="Rectangle 62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26" name="Group 625"/>
                  <p:cNvGrpSpPr/>
                  <p:nvPr/>
                </p:nvGrpSpPr>
                <p:grpSpPr>
                  <a:xfrm>
                    <a:off x="3270252" y="3867784"/>
                    <a:ext cx="160014" cy="45719"/>
                    <a:chOff x="3117852" y="3657600"/>
                    <a:chExt cx="533400" cy="152402"/>
                  </a:xfrm>
                </p:grpSpPr>
                <p:sp>
                  <p:nvSpPr>
                    <p:cNvPr id="627" name="Rectangle 62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28" name="Rectangle 62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578" name="Group 577"/>
              <p:cNvGrpSpPr/>
              <p:nvPr/>
            </p:nvGrpSpPr>
            <p:grpSpPr>
              <a:xfrm>
                <a:off x="2355850" y="3784939"/>
                <a:ext cx="160014" cy="217634"/>
                <a:chOff x="3117852" y="3657600"/>
                <a:chExt cx="160014" cy="217634"/>
              </a:xfrm>
            </p:grpSpPr>
            <p:grpSp>
              <p:nvGrpSpPr>
                <p:cNvPr id="609" name="Group 608"/>
                <p:cNvGrpSpPr/>
                <p:nvPr/>
              </p:nvGrpSpPr>
              <p:grpSpPr>
                <a:xfrm>
                  <a:off x="3117852" y="3657600"/>
                  <a:ext cx="160014" cy="103503"/>
                  <a:chOff x="3117852" y="3657600"/>
                  <a:chExt cx="160014" cy="103503"/>
                </a:xfrm>
              </p:grpSpPr>
              <p:grpSp>
                <p:nvGrpSpPr>
                  <p:cNvPr id="617" name="Group 616"/>
                  <p:cNvGrpSpPr/>
                  <p:nvPr/>
                </p:nvGrpSpPr>
                <p:grpSpPr>
                  <a:xfrm>
                    <a:off x="3117852" y="3657600"/>
                    <a:ext cx="160014" cy="45719"/>
                    <a:chOff x="3117852" y="3657600"/>
                    <a:chExt cx="533400" cy="152402"/>
                  </a:xfrm>
                </p:grpSpPr>
                <p:sp>
                  <p:nvSpPr>
                    <p:cNvPr id="621" name="Rectangle 62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22" name="Rectangle 62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18" name="Group 617"/>
                  <p:cNvGrpSpPr/>
                  <p:nvPr/>
                </p:nvGrpSpPr>
                <p:grpSpPr>
                  <a:xfrm>
                    <a:off x="3117852" y="3715384"/>
                    <a:ext cx="160014" cy="45719"/>
                    <a:chOff x="3117852" y="3657600"/>
                    <a:chExt cx="533400" cy="152402"/>
                  </a:xfrm>
                </p:grpSpPr>
                <p:sp>
                  <p:nvSpPr>
                    <p:cNvPr id="619" name="Rectangle 61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20" name="Rectangle 61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610" name="Group 609"/>
                <p:cNvGrpSpPr/>
                <p:nvPr/>
              </p:nvGrpSpPr>
              <p:grpSpPr>
                <a:xfrm>
                  <a:off x="3117852" y="3771731"/>
                  <a:ext cx="160014" cy="103503"/>
                  <a:chOff x="3270252" y="3810000"/>
                  <a:chExt cx="160014" cy="103503"/>
                </a:xfrm>
              </p:grpSpPr>
              <p:grpSp>
                <p:nvGrpSpPr>
                  <p:cNvPr id="611" name="Group 610"/>
                  <p:cNvGrpSpPr/>
                  <p:nvPr/>
                </p:nvGrpSpPr>
                <p:grpSpPr>
                  <a:xfrm>
                    <a:off x="3270252" y="3810000"/>
                    <a:ext cx="160014" cy="45719"/>
                    <a:chOff x="3117852" y="3657600"/>
                    <a:chExt cx="533400" cy="152402"/>
                  </a:xfrm>
                </p:grpSpPr>
                <p:sp>
                  <p:nvSpPr>
                    <p:cNvPr id="615" name="Rectangle 61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16" name="Rectangle 61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12" name="Group 611"/>
                  <p:cNvGrpSpPr/>
                  <p:nvPr/>
                </p:nvGrpSpPr>
                <p:grpSpPr>
                  <a:xfrm>
                    <a:off x="3270252" y="3867784"/>
                    <a:ext cx="160014" cy="45719"/>
                    <a:chOff x="3117852" y="3657600"/>
                    <a:chExt cx="533400" cy="152402"/>
                  </a:xfrm>
                </p:grpSpPr>
                <p:sp>
                  <p:nvSpPr>
                    <p:cNvPr id="613" name="Rectangle 61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14" name="Rectangle 61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579" name="Group 578"/>
              <p:cNvGrpSpPr/>
              <p:nvPr/>
            </p:nvGrpSpPr>
            <p:grpSpPr>
              <a:xfrm>
                <a:off x="2627536" y="4078129"/>
                <a:ext cx="160014" cy="217634"/>
                <a:chOff x="3117852" y="3657600"/>
                <a:chExt cx="160014" cy="217634"/>
              </a:xfrm>
            </p:grpSpPr>
            <p:grpSp>
              <p:nvGrpSpPr>
                <p:cNvPr id="595" name="Group 594"/>
                <p:cNvGrpSpPr/>
                <p:nvPr/>
              </p:nvGrpSpPr>
              <p:grpSpPr>
                <a:xfrm>
                  <a:off x="3117852" y="3657600"/>
                  <a:ext cx="160014" cy="103503"/>
                  <a:chOff x="3117852" y="3657600"/>
                  <a:chExt cx="160014" cy="103503"/>
                </a:xfrm>
              </p:grpSpPr>
              <p:grpSp>
                <p:nvGrpSpPr>
                  <p:cNvPr id="603" name="Group 602"/>
                  <p:cNvGrpSpPr/>
                  <p:nvPr/>
                </p:nvGrpSpPr>
                <p:grpSpPr>
                  <a:xfrm>
                    <a:off x="3117852" y="3657600"/>
                    <a:ext cx="160014" cy="45719"/>
                    <a:chOff x="3117852" y="3657600"/>
                    <a:chExt cx="533400" cy="152402"/>
                  </a:xfrm>
                </p:grpSpPr>
                <p:sp>
                  <p:nvSpPr>
                    <p:cNvPr id="607" name="Rectangle 60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08" name="Rectangle 60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04" name="Group 603"/>
                  <p:cNvGrpSpPr/>
                  <p:nvPr/>
                </p:nvGrpSpPr>
                <p:grpSpPr>
                  <a:xfrm>
                    <a:off x="3117852" y="3715384"/>
                    <a:ext cx="160014" cy="45719"/>
                    <a:chOff x="3117852" y="3657600"/>
                    <a:chExt cx="533400" cy="152402"/>
                  </a:xfrm>
                </p:grpSpPr>
                <p:sp>
                  <p:nvSpPr>
                    <p:cNvPr id="605" name="Rectangle 60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06" name="Rectangle 60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596" name="Group 595"/>
                <p:cNvGrpSpPr/>
                <p:nvPr/>
              </p:nvGrpSpPr>
              <p:grpSpPr>
                <a:xfrm>
                  <a:off x="3117852" y="3771731"/>
                  <a:ext cx="160014" cy="103503"/>
                  <a:chOff x="3270252" y="3810000"/>
                  <a:chExt cx="160014" cy="103503"/>
                </a:xfrm>
              </p:grpSpPr>
              <p:grpSp>
                <p:nvGrpSpPr>
                  <p:cNvPr id="597" name="Group 596"/>
                  <p:cNvGrpSpPr/>
                  <p:nvPr/>
                </p:nvGrpSpPr>
                <p:grpSpPr>
                  <a:xfrm>
                    <a:off x="3270252" y="3810000"/>
                    <a:ext cx="160014" cy="45719"/>
                    <a:chOff x="3117852" y="3657600"/>
                    <a:chExt cx="533400" cy="152402"/>
                  </a:xfrm>
                </p:grpSpPr>
                <p:sp>
                  <p:nvSpPr>
                    <p:cNvPr id="601" name="Rectangle 60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02" name="Rectangle 60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598" name="Group 597"/>
                  <p:cNvGrpSpPr/>
                  <p:nvPr/>
                </p:nvGrpSpPr>
                <p:grpSpPr>
                  <a:xfrm>
                    <a:off x="3270252" y="3867784"/>
                    <a:ext cx="160014" cy="45719"/>
                    <a:chOff x="3117852" y="3657600"/>
                    <a:chExt cx="533400" cy="152402"/>
                  </a:xfrm>
                </p:grpSpPr>
                <p:sp>
                  <p:nvSpPr>
                    <p:cNvPr id="599" name="Rectangle 59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00" name="Rectangle 59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580" name="Group 579"/>
              <p:cNvGrpSpPr/>
              <p:nvPr/>
            </p:nvGrpSpPr>
            <p:grpSpPr>
              <a:xfrm>
                <a:off x="2889513" y="4078129"/>
                <a:ext cx="160014" cy="217634"/>
                <a:chOff x="3117852" y="3657600"/>
                <a:chExt cx="160014" cy="217634"/>
              </a:xfrm>
            </p:grpSpPr>
            <p:grpSp>
              <p:nvGrpSpPr>
                <p:cNvPr id="581" name="Group 580"/>
                <p:cNvGrpSpPr/>
                <p:nvPr/>
              </p:nvGrpSpPr>
              <p:grpSpPr>
                <a:xfrm>
                  <a:off x="3117852" y="3657600"/>
                  <a:ext cx="160014" cy="103503"/>
                  <a:chOff x="3117852" y="3657600"/>
                  <a:chExt cx="160014" cy="103503"/>
                </a:xfrm>
              </p:grpSpPr>
              <p:grpSp>
                <p:nvGrpSpPr>
                  <p:cNvPr id="589" name="Group 588"/>
                  <p:cNvGrpSpPr/>
                  <p:nvPr/>
                </p:nvGrpSpPr>
                <p:grpSpPr>
                  <a:xfrm>
                    <a:off x="3117852" y="3657600"/>
                    <a:ext cx="160014" cy="45719"/>
                    <a:chOff x="3117852" y="3657600"/>
                    <a:chExt cx="533400" cy="152402"/>
                  </a:xfrm>
                </p:grpSpPr>
                <p:sp>
                  <p:nvSpPr>
                    <p:cNvPr id="593" name="Rectangle 59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594" name="Rectangle 59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590" name="Group 589"/>
                  <p:cNvGrpSpPr/>
                  <p:nvPr/>
                </p:nvGrpSpPr>
                <p:grpSpPr>
                  <a:xfrm>
                    <a:off x="3117852" y="3715384"/>
                    <a:ext cx="160014" cy="45719"/>
                    <a:chOff x="3117852" y="3657600"/>
                    <a:chExt cx="533400" cy="152402"/>
                  </a:xfrm>
                </p:grpSpPr>
                <p:sp>
                  <p:nvSpPr>
                    <p:cNvPr id="591" name="Rectangle 59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592" name="Rectangle 59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582" name="Group 581"/>
                <p:cNvGrpSpPr/>
                <p:nvPr/>
              </p:nvGrpSpPr>
              <p:grpSpPr>
                <a:xfrm>
                  <a:off x="3117852" y="3771731"/>
                  <a:ext cx="160014" cy="103503"/>
                  <a:chOff x="3270252" y="3810000"/>
                  <a:chExt cx="160014" cy="103503"/>
                </a:xfrm>
              </p:grpSpPr>
              <p:grpSp>
                <p:nvGrpSpPr>
                  <p:cNvPr id="583" name="Group 582"/>
                  <p:cNvGrpSpPr/>
                  <p:nvPr/>
                </p:nvGrpSpPr>
                <p:grpSpPr>
                  <a:xfrm>
                    <a:off x="3270252" y="3810000"/>
                    <a:ext cx="160014" cy="45719"/>
                    <a:chOff x="3117852" y="3657600"/>
                    <a:chExt cx="533400" cy="152402"/>
                  </a:xfrm>
                </p:grpSpPr>
                <p:sp>
                  <p:nvSpPr>
                    <p:cNvPr id="587" name="Rectangle 58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588" name="Rectangle 58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584" name="Group 583"/>
                  <p:cNvGrpSpPr/>
                  <p:nvPr/>
                </p:nvGrpSpPr>
                <p:grpSpPr>
                  <a:xfrm>
                    <a:off x="3270252" y="3867784"/>
                    <a:ext cx="160014" cy="45719"/>
                    <a:chOff x="3117852" y="3657600"/>
                    <a:chExt cx="533400" cy="152402"/>
                  </a:xfrm>
                </p:grpSpPr>
                <p:sp>
                  <p:nvSpPr>
                    <p:cNvPr id="585" name="Rectangle 58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586" name="Rectangle 58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sp>
          <p:nvSpPr>
            <p:cNvPr id="563" name="Rectangle 562"/>
            <p:cNvSpPr/>
            <p:nvPr/>
          </p:nvSpPr>
          <p:spPr>
            <a:xfrm>
              <a:off x="3456108" y="3733800"/>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64" name="Rectangle 563"/>
            <p:cNvSpPr/>
            <p:nvPr/>
          </p:nvSpPr>
          <p:spPr>
            <a:xfrm>
              <a:off x="3456108" y="3978648"/>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65" name="Rectangle 564"/>
            <p:cNvSpPr/>
            <p:nvPr/>
          </p:nvSpPr>
          <p:spPr>
            <a:xfrm>
              <a:off x="3456108" y="3441274"/>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66" name="Rectangle 565"/>
            <p:cNvSpPr/>
            <p:nvPr/>
          </p:nvSpPr>
          <p:spPr>
            <a:xfrm>
              <a:off x="3456108" y="3686122"/>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67" name="Rectangle 566"/>
            <p:cNvSpPr/>
            <p:nvPr/>
          </p:nvSpPr>
          <p:spPr>
            <a:xfrm>
              <a:off x="3456108" y="4034012"/>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68" name="Rectangle 567"/>
            <p:cNvSpPr/>
            <p:nvPr/>
          </p:nvSpPr>
          <p:spPr>
            <a:xfrm>
              <a:off x="3456108" y="4278860"/>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69" name="Rectangle 568"/>
            <p:cNvSpPr/>
            <p:nvPr/>
          </p:nvSpPr>
          <p:spPr>
            <a:xfrm>
              <a:off x="3456108" y="3343961"/>
              <a:ext cx="768870" cy="133513"/>
            </a:xfrm>
            <a:prstGeom prst="rect">
              <a:avLst/>
            </a:prstGeom>
            <a:solidFill>
              <a:schemeClr val="bg1"/>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FF0000"/>
                  </a:solidFill>
                  <a:effectLst>
                    <a:outerShdw blurRad="38100" dist="38100" dir="2700000" algn="tl">
                      <a:srgbClr val="000000">
                        <a:alpha val="43137"/>
                      </a:srgbClr>
                    </a:outerShdw>
                  </a:effectLst>
                  <a:uLnTx/>
                  <a:uFillTx/>
                </a:rPr>
                <a:t>DATACENTER</a:t>
              </a:r>
            </a:p>
          </p:txBody>
        </p:sp>
        <p:sp>
          <p:nvSpPr>
            <p:cNvPr id="570" name="Rectangle 569"/>
            <p:cNvSpPr/>
            <p:nvPr/>
          </p:nvSpPr>
          <p:spPr>
            <a:xfrm>
              <a:off x="3456108" y="3477849"/>
              <a:ext cx="768870" cy="860963"/>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571" name="Group 570"/>
            <p:cNvGrpSpPr/>
            <p:nvPr/>
          </p:nvGrpSpPr>
          <p:grpSpPr>
            <a:xfrm>
              <a:off x="3459286" y="3477474"/>
              <a:ext cx="768870" cy="796232"/>
              <a:chOff x="1986817" y="2910320"/>
              <a:chExt cx="1146811" cy="860963"/>
            </a:xfrm>
            <a:effectLst>
              <a:outerShdw blurRad="50800" dist="38100" dir="2700000" algn="tl" rotWithShape="0">
                <a:prstClr val="black">
                  <a:alpha val="40000"/>
                </a:prstClr>
              </a:outerShdw>
            </a:effectLst>
          </p:grpSpPr>
          <p:sp>
            <p:nvSpPr>
              <p:cNvPr id="573" name="Rectangle 572"/>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74" name="Rectangle 573"/>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75" name="Rectangle 574"/>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76" name="Rectangle 575"/>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cxnSp>
          <p:nvCxnSpPr>
            <p:cNvPr id="572" name="Straight Connector 571"/>
            <p:cNvCxnSpPr/>
            <p:nvPr/>
          </p:nvCxnSpPr>
          <p:spPr>
            <a:xfrm flipH="1">
              <a:off x="3451239" y="3471680"/>
              <a:ext cx="780199" cy="11963"/>
            </a:xfrm>
            <a:prstGeom prst="line">
              <a:avLst/>
            </a:prstGeom>
            <a:ln>
              <a:solidFill>
                <a:srgbClr val="00703C"/>
              </a:solidFill>
            </a:ln>
          </p:spPr>
          <p:style>
            <a:lnRef idx="1">
              <a:schemeClr val="accent1"/>
            </a:lnRef>
            <a:fillRef idx="0">
              <a:schemeClr val="accent1"/>
            </a:fillRef>
            <a:effectRef idx="0">
              <a:schemeClr val="accent1"/>
            </a:effectRef>
            <a:fontRef idx="minor">
              <a:schemeClr val="tx1"/>
            </a:fontRef>
          </p:style>
        </p:cxnSp>
      </p:grpSp>
      <p:pic>
        <p:nvPicPr>
          <p:cNvPr id="465" name="Picture 464"/>
          <p:cNvPicPr>
            <a:picLocks noChangeAspect="1"/>
          </p:cNvPicPr>
          <p:nvPr/>
        </p:nvPicPr>
        <p:blipFill>
          <a:blip r:embed="rId3"/>
          <a:stretch>
            <a:fillRect/>
          </a:stretch>
        </p:blipFill>
        <p:spPr>
          <a:xfrm>
            <a:off x="180524" y="2737151"/>
            <a:ext cx="2249492" cy="224949"/>
          </a:xfrm>
          <a:prstGeom prst="rect">
            <a:avLst/>
          </a:prstGeom>
          <a:solidFill>
            <a:srgbClr val="FFFFFF">
              <a:alpha val="89804"/>
            </a:srgbClr>
          </a:solidFill>
          <a:ln w="3175">
            <a:solidFill>
              <a:srgbClr val="00B050"/>
            </a:solidFill>
          </a:ln>
        </p:spPr>
      </p:pic>
      <p:sp>
        <p:nvSpPr>
          <p:cNvPr id="466" name="Rectangle 465"/>
          <p:cNvSpPr/>
          <p:nvPr/>
        </p:nvSpPr>
        <p:spPr>
          <a:xfrm>
            <a:off x="178413" y="3026180"/>
            <a:ext cx="2256722" cy="538619"/>
          </a:xfrm>
          <a:prstGeom prst="rect">
            <a:avLst/>
          </a:prstGeom>
          <a:solidFill>
            <a:srgbClr val="FFFFFF">
              <a:alpha val="89804"/>
            </a:srgbClr>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chemeClr val="tx1"/>
                </a:solidFill>
                <a:effectLst/>
                <a:uLnTx/>
                <a:uFillTx/>
              </a:rPr>
              <a:t>Live Sports, secure, private medical, financial,  corporate transactions</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chemeClr val="tx1"/>
                </a:solidFill>
                <a:effectLst/>
                <a:uLnTx/>
                <a:uFillTx/>
              </a:rPr>
              <a:t>Provider and 3</a:t>
            </a:r>
            <a:r>
              <a:rPr kumimoji="0" lang="en-US" sz="900" b="0" i="0" u="none" strike="noStrike" kern="0" cap="none" spc="0" normalizeH="0" baseline="30000" noProof="0" dirty="0">
                <a:ln>
                  <a:noFill/>
                </a:ln>
                <a:solidFill>
                  <a:schemeClr val="tx1"/>
                </a:solidFill>
                <a:effectLst/>
                <a:uLnTx/>
                <a:uFillTx/>
              </a:rPr>
              <a:t>rd</a:t>
            </a:r>
            <a:r>
              <a:rPr kumimoji="0" lang="en-US" sz="900" b="0" i="0" u="none" strike="noStrike" kern="0" cap="none" spc="0" normalizeH="0" baseline="0" noProof="0" dirty="0">
                <a:ln>
                  <a:noFill/>
                </a:ln>
                <a:solidFill>
                  <a:schemeClr val="tx1"/>
                </a:solidFill>
                <a:effectLst/>
                <a:uLnTx/>
                <a:uFillTx/>
              </a:rPr>
              <a:t> party assured Services</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chemeClr val="tx1"/>
                </a:solidFill>
                <a:effectLst/>
                <a:uLnTx/>
                <a:uFillTx/>
              </a:rPr>
              <a:t>Guaranteed QoS </a:t>
            </a:r>
          </a:p>
        </p:txBody>
      </p:sp>
      <p:sp>
        <p:nvSpPr>
          <p:cNvPr id="468" name="TextBox 467"/>
          <p:cNvSpPr txBox="1"/>
          <p:nvPr/>
        </p:nvSpPr>
        <p:spPr>
          <a:xfrm>
            <a:off x="2647796" y="2220757"/>
            <a:ext cx="1258067"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Protected Circuits</a:t>
            </a:r>
          </a:p>
        </p:txBody>
      </p:sp>
      <p:grpSp>
        <p:nvGrpSpPr>
          <p:cNvPr id="469" name="Group 468"/>
          <p:cNvGrpSpPr/>
          <p:nvPr/>
        </p:nvGrpSpPr>
        <p:grpSpPr>
          <a:xfrm>
            <a:off x="890803" y="1029644"/>
            <a:ext cx="861388" cy="456104"/>
            <a:chOff x="13399153" y="1783418"/>
            <a:chExt cx="1143000" cy="605217"/>
          </a:xfrm>
        </p:grpSpPr>
        <p:sp>
          <p:nvSpPr>
            <p:cNvPr id="556" name="Cloud Callout 555"/>
            <p:cNvSpPr/>
            <p:nvPr/>
          </p:nvSpPr>
          <p:spPr>
            <a:xfrm>
              <a:off x="13518385" y="2033311"/>
              <a:ext cx="352301" cy="311614"/>
            </a:xfrm>
            <a:prstGeom prst="cloudCallout">
              <a:avLst>
                <a:gd name="adj1" fmla="val 183138"/>
                <a:gd name="adj2" fmla="val 206100"/>
              </a:avLst>
            </a:pr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endParaRPr kumimoji="0" lang="en-US" sz="6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endParaRPr>
            </a:p>
          </p:txBody>
        </p:sp>
        <p:sp>
          <p:nvSpPr>
            <p:cNvPr id="557" name="Cloud 2"/>
            <p:cNvSpPr/>
            <p:nvPr/>
          </p:nvSpPr>
          <p:spPr>
            <a:xfrm>
              <a:off x="13399153" y="1783418"/>
              <a:ext cx="1143000" cy="605217"/>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907 w 32019"/>
                <a:gd name="connsiteY0" fmla="*/ 14473 h 30719"/>
                <a:gd name="connsiteX1" fmla="*/ 3625 w 32019"/>
                <a:gd name="connsiteY1" fmla="*/ 7989 h 30719"/>
                <a:gd name="connsiteX2" fmla="*/ 8719 w 32019"/>
                <a:gd name="connsiteY2" fmla="*/ 6919 h 30719"/>
                <a:gd name="connsiteX3" fmla="*/ 20460 w 32019"/>
                <a:gd name="connsiteY3" fmla="*/ 5580 h 30719"/>
                <a:gd name="connsiteX4" fmla="*/ 25439 w 32019"/>
                <a:gd name="connsiteY4" fmla="*/ 8289 h 30719"/>
                <a:gd name="connsiteX5" fmla="*/ 29407 w 32019"/>
                <a:gd name="connsiteY5" fmla="*/ 11922 h 30719"/>
                <a:gd name="connsiteX6" fmla="*/ 31622 w 32019"/>
                <a:gd name="connsiteY6" fmla="*/ 21077 h 30719"/>
                <a:gd name="connsiteX7" fmla="*/ 25325 w 32019"/>
                <a:gd name="connsiteY7" fmla="*/ 23097 h 30719"/>
                <a:gd name="connsiteX8" fmla="*/ 18156 w 32019"/>
                <a:gd name="connsiteY8" fmla="*/ 28206 h 30719"/>
                <a:gd name="connsiteX9" fmla="*/ 14149 w 32019"/>
                <a:gd name="connsiteY9" fmla="*/ 30435 h 30719"/>
                <a:gd name="connsiteX10" fmla="*/ 11168 w 32019"/>
                <a:gd name="connsiteY10" fmla="*/ 25565 h 30719"/>
                <a:gd name="connsiteX11" fmla="*/ 5853 w 32019"/>
                <a:gd name="connsiteY11" fmla="*/ 25811 h 30719"/>
                <a:gd name="connsiteX12" fmla="*/ 2907 w 32019"/>
                <a:gd name="connsiteY12" fmla="*/ 14473 h 30719"/>
                <a:gd name="connsiteX0" fmla="*/ 2896 w 32019"/>
                <a:gd name="connsiteY0" fmla="*/ 14526 h 30719"/>
                <a:gd name="connsiteX1" fmla="*/ 2909 w 32019"/>
                <a:gd name="connsiteY1" fmla="*/ 14359 h 30719"/>
                <a:gd name="connsiteX0" fmla="*/ 3695 w 32807"/>
                <a:gd name="connsiteY0" fmla="*/ 14473 h 30719"/>
                <a:gd name="connsiteX1" fmla="*/ 4413 w 32807"/>
                <a:gd name="connsiteY1" fmla="*/ 7989 h 30719"/>
                <a:gd name="connsiteX2" fmla="*/ 9507 w 32807"/>
                <a:gd name="connsiteY2" fmla="*/ 6919 h 30719"/>
                <a:gd name="connsiteX3" fmla="*/ 21248 w 32807"/>
                <a:gd name="connsiteY3" fmla="*/ 5580 h 30719"/>
                <a:gd name="connsiteX4" fmla="*/ 26227 w 32807"/>
                <a:gd name="connsiteY4" fmla="*/ 8289 h 30719"/>
                <a:gd name="connsiteX5" fmla="*/ 30195 w 32807"/>
                <a:gd name="connsiteY5" fmla="*/ 11922 h 30719"/>
                <a:gd name="connsiteX6" fmla="*/ 32410 w 32807"/>
                <a:gd name="connsiteY6" fmla="*/ 21077 h 30719"/>
                <a:gd name="connsiteX7" fmla="*/ 26113 w 32807"/>
                <a:gd name="connsiteY7" fmla="*/ 23097 h 30719"/>
                <a:gd name="connsiteX8" fmla="*/ 18944 w 32807"/>
                <a:gd name="connsiteY8" fmla="*/ 28206 h 30719"/>
                <a:gd name="connsiteX9" fmla="*/ 14937 w 32807"/>
                <a:gd name="connsiteY9" fmla="*/ 30435 h 30719"/>
                <a:gd name="connsiteX10" fmla="*/ 11956 w 32807"/>
                <a:gd name="connsiteY10" fmla="*/ 25565 h 30719"/>
                <a:gd name="connsiteX11" fmla="*/ 6641 w 32807"/>
                <a:gd name="connsiteY11" fmla="*/ 25811 h 30719"/>
                <a:gd name="connsiteX12" fmla="*/ 3695 w 32807"/>
                <a:gd name="connsiteY12" fmla="*/ 14473 h 30719"/>
                <a:gd name="connsiteX0" fmla="*/ 3684 w 32807"/>
                <a:gd name="connsiteY0" fmla="*/ 14526 h 30719"/>
                <a:gd name="connsiteX1" fmla="*/ 3697 w 32807"/>
                <a:gd name="connsiteY1" fmla="*/ 14359 h 30719"/>
                <a:gd name="connsiteX0" fmla="*/ 5241 w 34353"/>
                <a:gd name="connsiteY0" fmla="*/ 14473 h 30719"/>
                <a:gd name="connsiteX1" fmla="*/ 5959 w 34353"/>
                <a:gd name="connsiteY1" fmla="*/ 7989 h 30719"/>
                <a:gd name="connsiteX2" fmla="*/ 11053 w 34353"/>
                <a:gd name="connsiteY2" fmla="*/ 6919 h 30719"/>
                <a:gd name="connsiteX3" fmla="*/ 22794 w 34353"/>
                <a:gd name="connsiteY3" fmla="*/ 5580 h 30719"/>
                <a:gd name="connsiteX4" fmla="*/ 27773 w 34353"/>
                <a:gd name="connsiteY4" fmla="*/ 8289 h 30719"/>
                <a:gd name="connsiteX5" fmla="*/ 31741 w 34353"/>
                <a:gd name="connsiteY5" fmla="*/ 11922 h 30719"/>
                <a:gd name="connsiteX6" fmla="*/ 33956 w 34353"/>
                <a:gd name="connsiteY6" fmla="*/ 21077 h 30719"/>
                <a:gd name="connsiteX7" fmla="*/ 27659 w 34353"/>
                <a:gd name="connsiteY7" fmla="*/ 23097 h 30719"/>
                <a:gd name="connsiteX8" fmla="*/ 20490 w 34353"/>
                <a:gd name="connsiteY8" fmla="*/ 28206 h 30719"/>
                <a:gd name="connsiteX9" fmla="*/ 16483 w 34353"/>
                <a:gd name="connsiteY9" fmla="*/ 30435 h 30719"/>
                <a:gd name="connsiteX10" fmla="*/ 13502 w 34353"/>
                <a:gd name="connsiteY10" fmla="*/ 25565 h 30719"/>
                <a:gd name="connsiteX11" fmla="*/ 5209 w 34353"/>
                <a:gd name="connsiteY11" fmla="*/ 25917 h 30719"/>
                <a:gd name="connsiteX12" fmla="*/ 5241 w 34353"/>
                <a:gd name="connsiteY12" fmla="*/ 14473 h 30719"/>
                <a:gd name="connsiteX0" fmla="*/ 5230 w 34353"/>
                <a:gd name="connsiteY0" fmla="*/ 14526 h 30719"/>
                <a:gd name="connsiteX1" fmla="*/ 5243 w 34353"/>
                <a:gd name="connsiteY1" fmla="*/ 14359 h 30719"/>
                <a:gd name="connsiteX0" fmla="*/ 5241 w 34353"/>
                <a:gd name="connsiteY0" fmla="*/ 14473 h 30719"/>
                <a:gd name="connsiteX1" fmla="*/ 11053 w 34353"/>
                <a:gd name="connsiteY1" fmla="*/ 6919 h 30719"/>
                <a:gd name="connsiteX2" fmla="*/ 22794 w 34353"/>
                <a:gd name="connsiteY2" fmla="*/ 5580 h 30719"/>
                <a:gd name="connsiteX3" fmla="*/ 27773 w 34353"/>
                <a:gd name="connsiteY3" fmla="*/ 8289 h 30719"/>
                <a:gd name="connsiteX4" fmla="*/ 31741 w 34353"/>
                <a:gd name="connsiteY4" fmla="*/ 11922 h 30719"/>
                <a:gd name="connsiteX5" fmla="*/ 33956 w 34353"/>
                <a:gd name="connsiteY5" fmla="*/ 21077 h 30719"/>
                <a:gd name="connsiteX6" fmla="*/ 27659 w 34353"/>
                <a:gd name="connsiteY6" fmla="*/ 23097 h 30719"/>
                <a:gd name="connsiteX7" fmla="*/ 20490 w 34353"/>
                <a:gd name="connsiteY7" fmla="*/ 28206 h 30719"/>
                <a:gd name="connsiteX8" fmla="*/ 16483 w 34353"/>
                <a:gd name="connsiteY8" fmla="*/ 30435 h 30719"/>
                <a:gd name="connsiteX9" fmla="*/ 13502 w 34353"/>
                <a:gd name="connsiteY9" fmla="*/ 25565 h 30719"/>
                <a:gd name="connsiteX10" fmla="*/ 5209 w 34353"/>
                <a:gd name="connsiteY10" fmla="*/ 25917 h 30719"/>
                <a:gd name="connsiteX11" fmla="*/ 5241 w 34353"/>
                <a:gd name="connsiteY11" fmla="*/ 14473 h 30719"/>
                <a:gd name="connsiteX0" fmla="*/ 5230 w 34353"/>
                <a:gd name="connsiteY0" fmla="*/ 14526 h 30719"/>
                <a:gd name="connsiteX1" fmla="*/ 5243 w 34353"/>
                <a:gd name="connsiteY1" fmla="*/ 14359 h 30719"/>
                <a:gd name="connsiteX0" fmla="*/ 5241 w 34165"/>
                <a:gd name="connsiteY0" fmla="*/ 14473 h 30719"/>
                <a:gd name="connsiteX1" fmla="*/ 11053 w 34165"/>
                <a:gd name="connsiteY1" fmla="*/ 6919 h 30719"/>
                <a:gd name="connsiteX2" fmla="*/ 22794 w 34165"/>
                <a:gd name="connsiteY2" fmla="*/ 5580 h 30719"/>
                <a:gd name="connsiteX3" fmla="*/ 31741 w 34165"/>
                <a:gd name="connsiteY3" fmla="*/ 11922 h 30719"/>
                <a:gd name="connsiteX4" fmla="*/ 33956 w 34165"/>
                <a:gd name="connsiteY4" fmla="*/ 21077 h 30719"/>
                <a:gd name="connsiteX5" fmla="*/ 27659 w 34165"/>
                <a:gd name="connsiteY5" fmla="*/ 23097 h 30719"/>
                <a:gd name="connsiteX6" fmla="*/ 20490 w 34165"/>
                <a:gd name="connsiteY6" fmla="*/ 28206 h 30719"/>
                <a:gd name="connsiteX7" fmla="*/ 16483 w 34165"/>
                <a:gd name="connsiteY7" fmla="*/ 30435 h 30719"/>
                <a:gd name="connsiteX8" fmla="*/ 13502 w 34165"/>
                <a:gd name="connsiteY8" fmla="*/ 25565 h 30719"/>
                <a:gd name="connsiteX9" fmla="*/ 5209 w 34165"/>
                <a:gd name="connsiteY9" fmla="*/ 25917 h 30719"/>
                <a:gd name="connsiteX10" fmla="*/ 5241 w 34165"/>
                <a:gd name="connsiteY10" fmla="*/ 14473 h 30719"/>
                <a:gd name="connsiteX0" fmla="*/ 5230 w 34165"/>
                <a:gd name="connsiteY0" fmla="*/ 14526 h 30719"/>
                <a:gd name="connsiteX1" fmla="*/ 5243 w 34165"/>
                <a:gd name="connsiteY1" fmla="*/ 14359 h 30719"/>
                <a:gd name="connsiteX0" fmla="*/ 5241 w 33956"/>
                <a:gd name="connsiteY0" fmla="*/ 14473 h 30719"/>
                <a:gd name="connsiteX1" fmla="*/ 11053 w 33956"/>
                <a:gd name="connsiteY1" fmla="*/ 6919 h 30719"/>
                <a:gd name="connsiteX2" fmla="*/ 22794 w 33956"/>
                <a:gd name="connsiteY2" fmla="*/ 5580 h 30719"/>
                <a:gd name="connsiteX3" fmla="*/ 33956 w 33956"/>
                <a:gd name="connsiteY3" fmla="*/ 21077 h 30719"/>
                <a:gd name="connsiteX4" fmla="*/ 27659 w 33956"/>
                <a:gd name="connsiteY4" fmla="*/ 23097 h 30719"/>
                <a:gd name="connsiteX5" fmla="*/ 20490 w 33956"/>
                <a:gd name="connsiteY5" fmla="*/ 28206 h 30719"/>
                <a:gd name="connsiteX6" fmla="*/ 16483 w 33956"/>
                <a:gd name="connsiteY6" fmla="*/ 30435 h 30719"/>
                <a:gd name="connsiteX7" fmla="*/ 13502 w 33956"/>
                <a:gd name="connsiteY7" fmla="*/ 25565 h 30719"/>
                <a:gd name="connsiteX8" fmla="*/ 5209 w 33956"/>
                <a:gd name="connsiteY8" fmla="*/ 25917 h 30719"/>
                <a:gd name="connsiteX9" fmla="*/ 5241 w 33956"/>
                <a:gd name="connsiteY9" fmla="*/ 14473 h 30719"/>
                <a:gd name="connsiteX0" fmla="*/ 5230 w 33956"/>
                <a:gd name="connsiteY0" fmla="*/ 14526 h 30719"/>
                <a:gd name="connsiteX1" fmla="*/ 5243 w 33956"/>
                <a:gd name="connsiteY1" fmla="*/ 14359 h 30719"/>
                <a:gd name="connsiteX0" fmla="*/ 5241 w 29503"/>
                <a:gd name="connsiteY0" fmla="*/ 14473 h 30719"/>
                <a:gd name="connsiteX1" fmla="*/ 11053 w 29503"/>
                <a:gd name="connsiteY1" fmla="*/ 6919 h 30719"/>
                <a:gd name="connsiteX2" fmla="*/ 22794 w 29503"/>
                <a:gd name="connsiteY2" fmla="*/ 5580 h 30719"/>
                <a:gd name="connsiteX3" fmla="*/ 28774 w 29503"/>
                <a:gd name="connsiteY3" fmla="*/ 11708 h 30719"/>
                <a:gd name="connsiteX4" fmla="*/ 27659 w 29503"/>
                <a:gd name="connsiteY4" fmla="*/ 23097 h 30719"/>
                <a:gd name="connsiteX5" fmla="*/ 20490 w 29503"/>
                <a:gd name="connsiteY5" fmla="*/ 28206 h 30719"/>
                <a:gd name="connsiteX6" fmla="*/ 16483 w 29503"/>
                <a:gd name="connsiteY6" fmla="*/ 30435 h 30719"/>
                <a:gd name="connsiteX7" fmla="*/ 13502 w 29503"/>
                <a:gd name="connsiteY7" fmla="*/ 25565 h 30719"/>
                <a:gd name="connsiteX8" fmla="*/ 5209 w 29503"/>
                <a:gd name="connsiteY8" fmla="*/ 25917 h 30719"/>
                <a:gd name="connsiteX9" fmla="*/ 5241 w 29503"/>
                <a:gd name="connsiteY9" fmla="*/ 14473 h 30719"/>
                <a:gd name="connsiteX0" fmla="*/ 5230 w 29503"/>
                <a:gd name="connsiteY0" fmla="*/ 14526 h 30719"/>
                <a:gd name="connsiteX1" fmla="*/ 5243 w 29503"/>
                <a:gd name="connsiteY1" fmla="*/ 14359 h 30719"/>
                <a:gd name="connsiteX0" fmla="*/ 5241 w 29503"/>
                <a:gd name="connsiteY0" fmla="*/ 14473 h 30719"/>
                <a:gd name="connsiteX1" fmla="*/ 11053 w 29503"/>
                <a:gd name="connsiteY1" fmla="*/ 6919 h 30719"/>
                <a:gd name="connsiteX2" fmla="*/ 22794 w 29503"/>
                <a:gd name="connsiteY2" fmla="*/ 5580 h 30719"/>
                <a:gd name="connsiteX3" fmla="*/ 28774 w 29503"/>
                <a:gd name="connsiteY3" fmla="*/ 11708 h 30719"/>
                <a:gd name="connsiteX4" fmla="*/ 27659 w 29503"/>
                <a:gd name="connsiteY4" fmla="*/ 23097 h 30719"/>
                <a:gd name="connsiteX5" fmla="*/ 20490 w 29503"/>
                <a:gd name="connsiteY5" fmla="*/ 28206 h 30719"/>
                <a:gd name="connsiteX6" fmla="*/ 16483 w 29503"/>
                <a:gd name="connsiteY6" fmla="*/ 30435 h 30719"/>
                <a:gd name="connsiteX7" fmla="*/ 13502 w 29503"/>
                <a:gd name="connsiteY7" fmla="*/ 25565 h 30719"/>
                <a:gd name="connsiteX8" fmla="*/ 5209 w 29503"/>
                <a:gd name="connsiteY8" fmla="*/ 25917 h 30719"/>
                <a:gd name="connsiteX9" fmla="*/ 5241 w 29503"/>
                <a:gd name="connsiteY9" fmla="*/ 14473 h 30719"/>
                <a:gd name="connsiteX0" fmla="*/ 5230 w 29503"/>
                <a:gd name="connsiteY0" fmla="*/ 14526 h 30719"/>
                <a:gd name="connsiteX1" fmla="*/ 5243 w 29503"/>
                <a:gd name="connsiteY1" fmla="*/ 14359 h 30719"/>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95"/>
                <a:gd name="connsiteX1" fmla="*/ 11053 w 29503"/>
                <a:gd name="connsiteY1" fmla="*/ 6919 h 30495"/>
                <a:gd name="connsiteX2" fmla="*/ 22794 w 29503"/>
                <a:gd name="connsiteY2" fmla="*/ 5580 h 30495"/>
                <a:gd name="connsiteX3" fmla="*/ 28774 w 29503"/>
                <a:gd name="connsiteY3" fmla="*/ 11708 h 30495"/>
                <a:gd name="connsiteX4" fmla="*/ 27659 w 29503"/>
                <a:gd name="connsiteY4" fmla="*/ 23097 h 30495"/>
                <a:gd name="connsiteX5" fmla="*/ 16483 w 29503"/>
                <a:gd name="connsiteY5" fmla="*/ 30435 h 30495"/>
                <a:gd name="connsiteX6" fmla="*/ 5209 w 29503"/>
                <a:gd name="connsiteY6" fmla="*/ 25917 h 30495"/>
                <a:gd name="connsiteX7" fmla="*/ 5241 w 29503"/>
                <a:gd name="connsiteY7" fmla="*/ 14473 h 30495"/>
                <a:gd name="connsiteX0" fmla="*/ 5230 w 29503"/>
                <a:gd name="connsiteY0" fmla="*/ 14526 h 30495"/>
                <a:gd name="connsiteX1" fmla="*/ 5243 w 29503"/>
                <a:gd name="connsiteY1" fmla="*/ 14359 h 30495"/>
                <a:gd name="connsiteX0" fmla="*/ 5241 w 29503"/>
                <a:gd name="connsiteY0" fmla="*/ 14473 h 26416"/>
                <a:gd name="connsiteX1" fmla="*/ 11053 w 29503"/>
                <a:gd name="connsiteY1" fmla="*/ 6919 h 26416"/>
                <a:gd name="connsiteX2" fmla="*/ 22794 w 29503"/>
                <a:gd name="connsiteY2" fmla="*/ 5580 h 26416"/>
                <a:gd name="connsiteX3" fmla="*/ 28774 w 29503"/>
                <a:gd name="connsiteY3" fmla="*/ 11708 h 26416"/>
                <a:gd name="connsiteX4" fmla="*/ 27659 w 29503"/>
                <a:gd name="connsiteY4" fmla="*/ 23097 h 26416"/>
                <a:gd name="connsiteX5" fmla="*/ 5209 w 29503"/>
                <a:gd name="connsiteY5" fmla="*/ 25917 h 26416"/>
                <a:gd name="connsiteX6" fmla="*/ 5241 w 29503"/>
                <a:gd name="connsiteY6" fmla="*/ 14473 h 26416"/>
                <a:gd name="connsiteX0" fmla="*/ 5230 w 29503"/>
                <a:gd name="connsiteY0" fmla="*/ 14526 h 26416"/>
                <a:gd name="connsiteX1" fmla="*/ 5243 w 29503"/>
                <a:gd name="connsiteY1" fmla="*/ 14359 h 26416"/>
                <a:gd name="connsiteX0" fmla="*/ 5241 w 29012"/>
                <a:gd name="connsiteY0" fmla="*/ 14473 h 57550"/>
                <a:gd name="connsiteX1" fmla="*/ 11053 w 29012"/>
                <a:gd name="connsiteY1" fmla="*/ 6919 h 57550"/>
                <a:gd name="connsiteX2" fmla="*/ 22794 w 29012"/>
                <a:gd name="connsiteY2" fmla="*/ 5580 h 57550"/>
                <a:gd name="connsiteX3" fmla="*/ 28774 w 29012"/>
                <a:gd name="connsiteY3" fmla="*/ 11708 h 57550"/>
                <a:gd name="connsiteX4" fmla="*/ 15747 w 29012"/>
                <a:gd name="connsiteY4" fmla="*/ 57379 h 57550"/>
                <a:gd name="connsiteX5" fmla="*/ 5209 w 29012"/>
                <a:gd name="connsiteY5" fmla="*/ 25917 h 57550"/>
                <a:gd name="connsiteX6" fmla="*/ 5241 w 29012"/>
                <a:gd name="connsiteY6" fmla="*/ 14473 h 57550"/>
                <a:gd name="connsiteX0" fmla="*/ 5230 w 29012"/>
                <a:gd name="connsiteY0" fmla="*/ 14526 h 57550"/>
                <a:gd name="connsiteX1" fmla="*/ 5243 w 29012"/>
                <a:gd name="connsiteY1" fmla="*/ 14359 h 57550"/>
                <a:gd name="connsiteX0" fmla="*/ 5241 w 29012"/>
                <a:gd name="connsiteY0" fmla="*/ 14473 h 57550"/>
                <a:gd name="connsiteX1" fmla="*/ 11053 w 29012"/>
                <a:gd name="connsiteY1" fmla="*/ 6919 h 57550"/>
                <a:gd name="connsiteX2" fmla="*/ 22794 w 29012"/>
                <a:gd name="connsiteY2" fmla="*/ 5580 h 57550"/>
                <a:gd name="connsiteX3" fmla="*/ 28774 w 29012"/>
                <a:gd name="connsiteY3" fmla="*/ 11708 h 57550"/>
                <a:gd name="connsiteX4" fmla="*/ 15747 w 29012"/>
                <a:gd name="connsiteY4" fmla="*/ 57379 h 57550"/>
                <a:gd name="connsiteX5" fmla="*/ 5209 w 29012"/>
                <a:gd name="connsiteY5" fmla="*/ 25917 h 57550"/>
                <a:gd name="connsiteX6" fmla="*/ 5241 w 29012"/>
                <a:gd name="connsiteY6" fmla="*/ 14473 h 57550"/>
                <a:gd name="connsiteX0" fmla="*/ 5230 w 29012"/>
                <a:gd name="connsiteY0" fmla="*/ 14526 h 57550"/>
                <a:gd name="connsiteX1" fmla="*/ 5243 w 29012"/>
                <a:gd name="connsiteY1" fmla="*/ 14359 h 57550"/>
                <a:gd name="connsiteX0" fmla="*/ 15314 w 39085"/>
                <a:gd name="connsiteY0" fmla="*/ 14473 h 57964"/>
                <a:gd name="connsiteX1" fmla="*/ 21126 w 39085"/>
                <a:gd name="connsiteY1" fmla="*/ 6919 h 57964"/>
                <a:gd name="connsiteX2" fmla="*/ 32867 w 39085"/>
                <a:gd name="connsiteY2" fmla="*/ 5580 h 57964"/>
                <a:gd name="connsiteX3" fmla="*/ 38847 w 39085"/>
                <a:gd name="connsiteY3" fmla="*/ 11708 h 57964"/>
                <a:gd name="connsiteX4" fmla="*/ 25820 w 39085"/>
                <a:gd name="connsiteY4" fmla="*/ 57379 h 57964"/>
                <a:gd name="connsiteX5" fmla="*/ 2476 w 39085"/>
                <a:gd name="connsiteY5" fmla="*/ 57218 h 57964"/>
                <a:gd name="connsiteX6" fmla="*/ 15314 w 39085"/>
                <a:gd name="connsiteY6" fmla="*/ 14473 h 57964"/>
                <a:gd name="connsiteX0" fmla="*/ 15303 w 39085"/>
                <a:gd name="connsiteY0" fmla="*/ 14526 h 57964"/>
                <a:gd name="connsiteX1" fmla="*/ 15316 w 39085"/>
                <a:gd name="connsiteY1" fmla="*/ 14359 h 57964"/>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218 h 57550"/>
                <a:gd name="connsiteX6" fmla="*/ 15314 w 39085"/>
                <a:gd name="connsiteY6" fmla="*/ 14473 h 57550"/>
                <a:gd name="connsiteX0" fmla="*/ 15303 w 39085"/>
                <a:gd name="connsiteY0" fmla="*/ 14526 h 57550"/>
                <a:gd name="connsiteX1" fmla="*/ 15316 w 39085"/>
                <a:gd name="connsiteY1" fmla="*/ 14359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15303 w 39085"/>
                <a:gd name="connsiteY0" fmla="*/ 14526 h 57550"/>
                <a:gd name="connsiteX1" fmla="*/ 15316 w 39085"/>
                <a:gd name="connsiteY1" fmla="*/ 14359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15303 w 39085"/>
                <a:gd name="connsiteY0" fmla="*/ 14526 h 57550"/>
                <a:gd name="connsiteX1" fmla="*/ 13529 w 39085"/>
                <a:gd name="connsiteY1" fmla="*/ 11165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2378 w 39085"/>
                <a:gd name="connsiteY0" fmla="*/ 39226 h 57550"/>
                <a:gd name="connsiteX1" fmla="*/ 13529 w 39085"/>
                <a:gd name="connsiteY1" fmla="*/ 11165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2378 w 39085"/>
                <a:gd name="connsiteY0" fmla="*/ 39226 h 57550"/>
                <a:gd name="connsiteX1" fmla="*/ 13529 w 39085"/>
                <a:gd name="connsiteY1" fmla="*/ 11165 h 57550"/>
                <a:gd name="connsiteX0" fmla="*/ 4408 w 42474"/>
                <a:gd name="connsiteY0" fmla="*/ 36618 h 57550"/>
                <a:gd name="connsiteX1" fmla="*/ 24515 w 42474"/>
                <a:gd name="connsiteY1" fmla="*/ 6919 h 57550"/>
                <a:gd name="connsiteX2" fmla="*/ 36256 w 42474"/>
                <a:gd name="connsiteY2" fmla="*/ 5580 h 57550"/>
                <a:gd name="connsiteX3" fmla="*/ 42236 w 42474"/>
                <a:gd name="connsiteY3" fmla="*/ 11708 h 57550"/>
                <a:gd name="connsiteX4" fmla="*/ 29209 w 42474"/>
                <a:gd name="connsiteY4" fmla="*/ 57379 h 57550"/>
                <a:gd name="connsiteX5" fmla="*/ 5865 w 42474"/>
                <a:gd name="connsiteY5" fmla="*/ 57537 h 57550"/>
                <a:gd name="connsiteX6" fmla="*/ 4408 w 42474"/>
                <a:gd name="connsiteY6" fmla="*/ 36618 h 57550"/>
                <a:gd name="connsiteX0" fmla="*/ 5767 w 42474"/>
                <a:gd name="connsiteY0" fmla="*/ 39226 h 57550"/>
                <a:gd name="connsiteX1" fmla="*/ 16918 w 42474"/>
                <a:gd name="connsiteY1" fmla="*/ 11165 h 57550"/>
                <a:gd name="connsiteX0" fmla="*/ 4408 w 42474"/>
                <a:gd name="connsiteY0" fmla="*/ 36618 h 57550"/>
                <a:gd name="connsiteX1" fmla="*/ 24515 w 42474"/>
                <a:gd name="connsiteY1" fmla="*/ 6919 h 57550"/>
                <a:gd name="connsiteX2" fmla="*/ 36256 w 42474"/>
                <a:gd name="connsiteY2" fmla="*/ 5580 h 57550"/>
                <a:gd name="connsiteX3" fmla="*/ 42236 w 42474"/>
                <a:gd name="connsiteY3" fmla="*/ 11708 h 57550"/>
                <a:gd name="connsiteX4" fmla="*/ 29209 w 42474"/>
                <a:gd name="connsiteY4" fmla="*/ 57379 h 57550"/>
                <a:gd name="connsiteX5" fmla="*/ 5865 w 42474"/>
                <a:gd name="connsiteY5" fmla="*/ 57537 h 57550"/>
                <a:gd name="connsiteX6" fmla="*/ 4408 w 42474"/>
                <a:gd name="connsiteY6" fmla="*/ 36618 h 57550"/>
                <a:gd name="connsiteX0" fmla="*/ 5767 w 42474"/>
                <a:gd name="connsiteY0" fmla="*/ 39226 h 57550"/>
                <a:gd name="connsiteX1" fmla="*/ 5601 w 42474"/>
                <a:gd name="connsiteY1" fmla="*/ 38953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5185 w 41892"/>
                <a:gd name="connsiteY0" fmla="*/ 39226 h 57550"/>
                <a:gd name="connsiteX1" fmla="*/ 5019 w 41892"/>
                <a:gd name="connsiteY1" fmla="*/ 38953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5185 w 41892"/>
                <a:gd name="connsiteY0" fmla="*/ 39226 h 57550"/>
                <a:gd name="connsiteX1" fmla="*/ 9129 w 41892"/>
                <a:gd name="connsiteY1" fmla="*/ 41402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4113 w 41892"/>
                <a:gd name="connsiteY0" fmla="*/ 42526 h 57550"/>
                <a:gd name="connsiteX1" fmla="*/ 9129 w 41892"/>
                <a:gd name="connsiteY1" fmla="*/ 41402 h 57550"/>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062 w 41818"/>
                <a:gd name="connsiteY0" fmla="*/ 35138 h 53728"/>
                <a:gd name="connsiteX1" fmla="*/ 20881 w 41818"/>
                <a:gd name="connsiteY1" fmla="*/ 27797 h 53728"/>
                <a:gd name="connsiteX2" fmla="*/ 35600 w 41818"/>
                <a:gd name="connsiteY2" fmla="*/ 1758 h 53728"/>
                <a:gd name="connsiteX3" fmla="*/ 41580 w 41818"/>
                <a:gd name="connsiteY3" fmla="*/ 7886 h 53728"/>
                <a:gd name="connsiteX4" fmla="*/ 28553 w 41818"/>
                <a:gd name="connsiteY4" fmla="*/ 53557 h 53728"/>
                <a:gd name="connsiteX5" fmla="*/ 5209 w 41818"/>
                <a:gd name="connsiteY5" fmla="*/ 53715 h 53728"/>
                <a:gd name="connsiteX6" fmla="*/ 5062 w 41818"/>
                <a:gd name="connsiteY6" fmla="*/ 35138 h 53728"/>
                <a:gd name="connsiteX0" fmla="*/ 4039 w 41818"/>
                <a:gd name="connsiteY0" fmla="*/ 38704 h 53728"/>
                <a:gd name="connsiteX1" fmla="*/ 9055 w 41818"/>
                <a:gd name="connsiteY1" fmla="*/ 37580 h 53728"/>
                <a:gd name="connsiteX0" fmla="*/ 5308 w 42064"/>
                <a:gd name="connsiteY0" fmla="*/ 35138 h 53728"/>
                <a:gd name="connsiteX1" fmla="*/ 21127 w 42064"/>
                <a:gd name="connsiteY1" fmla="*/ 27797 h 53728"/>
                <a:gd name="connsiteX2" fmla="*/ 35846 w 42064"/>
                <a:gd name="connsiteY2" fmla="*/ 1758 h 53728"/>
                <a:gd name="connsiteX3" fmla="*/ 41826 w 42064"/>
                <a:gd name="connsiteY3" fmla="*/ 7886 h 53728"/>
                <a:gd name="connsiteX4" fmla="*/ 28799 w 42064"/>
                <a:gd name="connsiteY4" fmla="*/ 53557 h 53728"/>
                <a:gd name="connsiteX5" fmla="*/ 5455 w 42064"/>
                <a:gd name="connsiteY5" fmla="*/ 53715 h 53728"/>
                <a:gd name="connsiteX6" fmla="*/ 5308 w 42064"/>
                <a:gd name="connsiteY6" fmla="*/ 35138 h 53728"/>
                <a:gd name="connsiteX0" fmla="*/ 4285 w 42064"/>
                <a:gd name="connsiteY0" fmla="*/ 38704 h 53728"/>
                <a:gd name="connsiteX1" fmla="*/ 9301 w 42064"/>
                <a:gd name="connsiteY1" fmla="*/ 37580 h 53728"/>
                <a:gd name="connsiteX0" fmla="*/ 5289 w 42045"/>
                <a:gd name="connsiteY0" fmla="*/ 35138 h 53728"/>
                <a:gd name="connsiteX1" fmla="*/ 21108 w 42045"/>
                <a:gd name="connsiteY1" fmla="*/ 27797 h 53728"/>
                <a:gd name="connsiteX2" fmla="*/ 35827 w 42045"/>
                <a:gd name="connsiteY2" fmla="*/ 1758 h 53728"/>
                <a:gd name="connsiteX3" fmla="*/ 41807 w 42045"/>
                <a:gd name="connsiteY3" fmla="*/ 7886 h 53728"/>
                <a:gd name="connsiteX4" fmla="*/ 28780 w 42045"/>
                <a:gd name="connsiteY4" fmla="*/ 53557 h 53728"/>
                <a:gd name="connsiteX5" fmla="*/ 5436 w 42045"/>
                <a:gd name="connsiteY5" fmla="*/ 53715 h 53728"/>
                <a:gd name="connsiteX6" fmla="*/ 5289 w 42045"/>
                <a:gd name="connsiteY6" fmla="*/ 35138 h 53728"/>
                <a:gd name="connsiteX0" fmla="*/ 4266 w 42045"/>
                <a:gd name="connsiteY0" fmla="*/ 38704 h 53728"/>
                <a:gd name="connsiteX1" fmla="*/ 9282 w 42045"/>
                <a:gd name="connsiteY1" fmla="*/ 37580 h 53728"/>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32876"/>
                <a:gd name="connsiteY0" fmla="*/ 15887 h 34921"/>
                <a:gd name="connsiteX1" fmla="*/ 21108 w 32876"/>
                <a:gd name="connsiteY1" fmla="*/ 8546 h 34921"/>
                <a:gd name="connsiteX2" fmla="*/ 28501 w 32876"/>
                <a:gd name="connsiteY2" fmla="*/ 17854 h 34921"/>
                <a:gd name="connsiteX3" fmla="*/ 32873 w 32876"/>
                <a:gd name="connsiteY3" fmla="*/ 25153 h 34921"/>
                <a:gd name="connsiteX4" fmla="*/ 28780 w 32876"/>
                <a:gd name="connsiteY4" fmla="*/ 34306 h 34921"/>
                <a:gd name="connsiteX5" fmla="*/ 5436 w 32876"/>
                <a:gd name="connsiteY5" fmla="*/ 34464 h 34921"/>
                <a:gd name="connsiteX6" fmla="*/ 5289 w 32876"/>
                <a:gd name="connsiteY6" fmla="*/ 15887 h 34921"/>
                <a:gd name="connsiteX0" fmla="*/ 4266 w 32876"/>
                <a:gd name="connsiteY0" fmla="*/ 19453 h 34921"/>
                <a:gd name="connsiteX1" fmla="*/ 9282 w 32876"/>
                <a:gd name="connsiteY1" fmla="*/ 18329 h 34921"/>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0718"/>
                <a:gd name="connsiteY0" fmla="*/ 15887 h 34469"/>
                <a:gd name="connsiteX1" fmla="*/ 21108 w 30718"/>
                <a:gd name="connsiteY1" fmla="*/ 8546 h 34469"/>
                <a:gd name="connsiteX2" fmla="*/ 28501 w 30718"/>
                <a:gd name="connsiteY2" fmla="*/ 17854 h 34469"/>
                <a:gd name="connsiteX3" fmla="*/ 28780 w 30718"/>
                <a:gd name="connsiteY3" fmla="*/ 34306 h 34469"/>
                <a:gd name="connsiteX4" fmla="*/ 5436 w 30718"/>
                <a:gd name="connsiteY4" fmla="*/ 34464 h 34469"/>
                <a:gd name="connsiteX5" fmla="*/ 5289 w 30718"/>
                <a:gd name="connsiteY5" fmla="*/ 15887 h 34469"/>
                <a:gd name="connsiteX0" fmla="*/ 4266 w 30718"/>
                <a:gd name="connsiteY0" fmla="*/ 19453 h 34469"/>
                <a:gd name="connsiteX1" fmla="*/ 9282 w 30718"/>
                <a:gd name="connsiteY1" fmla="*/ 18329 h 34469"/>
                <a:gd name="connsiteX0" fmla="*/ 5289 w 32737"/>
                <a:gd name="connsiteY0" fmla="*/ 15887 h 34469"/>
                <a:gd name="connsiteX1" fmla="*/ 21108 w 32737"/>
                <a:gd name="connsiteY1" fmla="*/ 8546 h 34469"/>
                <a:gd name="connsiteX2" fmla="*/ 28501 w 32737"/>
                <a:gd name="connsiteY2" fmla="*/ 17854 h 34469"/>
                <a:gd name="connsiteX3" fmla="*/ 28780 w 32737"/>
                <a:gd name="connsiteY3" fmla="*/ 34306 h 34469"/>
                <a:gd name="connsiteX4" fmla="*/ 5436 w 32737"/>
                <a:gd name="connsiteY4" fmla="*/ 34464 h 34469"/>
                <a:gd name="connsiteX5" fmla="*/ 5289 w 32737"/>
                <a:gd name="connsiteY5" fmla="*/ 15887 h 34469"/>
                <a:gd name="connsiteX0" fmla="*/ 4266 w 32737"/>
                <a:gd name="connsiteY0" fmla="*/ 19453 h 34469"/>
                <a:gd name="connsiteX1" fmla="*/ 9282 w 32737"/>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9282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8567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8567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5649 w 32876"/>
                <a:gd name="connsiteY1" fmla="*/ 16945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5279 w 32876"/>
                <a:gd name="connsiteY0" fmla="*/ 16046 h 34469"/>
                <a:gd name="connsiteX1" fmla="*/ 5649 w 32876"/>
                <a:gd name="connsiteY1" fmla="*/ 16945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803 w 32876"/>
                <a:gd name="connsiteY0" fmla="*/ 18388 h 34469"/>
                <a:gd name="connsiteX1" fmla="*/ 5649 w 32876"/>
                <a:gd name="connsiteY1" fmla="*/ 16945 h 34469"/>
                <a:gd name="connsiteX0" fmla="*/ 5806 w 33393"/>
                <a:gd name="connsiteY0" fmla="*/ 15887 h 34470"/>
                <a:gd name="connsiteX1" fmla="*/ 21625 w 33393"/>
                <a:gd name="connsiteY1" fmla="*/ 8546 h 34470"/>
                <a:gd name="connsiteX2" fmla="*/ 29018 w 33393"/>
                <a:gd name="connsiteY2" fmla="*/ 17854 h 34470"/>
                <a:gd name="connsiteX3" fmla="*/ 29297 w 33393"/>
                <a:gd name="connsiteY3" fmla="*/ 34306 h 34470"/>
                <a:gd name="connsiteX4" fmla="*/ 5953 w 33393"/>
                <a:gd name="connsiteY4" fmla="*/ 34464 h 34470"/>
                <a:gd name="connsiteX5" fmla="*/ 5806 w 33393"/>
                <a:gd name="connsiteY5" fmla="*/ 15887 h 34470"/>
                <a:gd name="connsiteX0" fmla="*/ 5320 w 33393"/>
                <a:gd name="connsiteY0" fmla="*/ 18388 h 34470"/>
                <a:gd name="connsiteX1" fmla="*/ 6166 w 33393"/>
                <a:gd name="connsiteY1" fmla="*/ 16945 h 34470"/>
                <a:gd name="connsiteX0" fmla="*/ 5772 w 33419"/>
                <a:gd name="connsiteY0" fmla="*/ 16160 h 34317"/>
                <a:gd name="connsiteX1" fmla="*/ 21651 w 33419"/>
                <a:gd name="connsiteY1" fmla="*/ 8393 h 34317"/>
                <a:gd name="connsiteX2" fmla="*/ 29044 w 33419"/>
                <a:gd name="connsiteY2" fmla="*/ 17701 h 34317"/>
                <a:gd name="connsiteX3" fmla="*/ 29323 w 33419"/>
                <a:gd name="connsiteY3" fmla="*/ 34153 h 34317"/>
                <a:gd name="connsiteX4" fmla="*/ 5979 w 33419"/>
                <a:gd name="connsiteY4" fmla="*/ 34311 h 34317"/>
                <a:gd name="connsiteX5" fmla="*/ 5772 w 33419"/>
                <a:gd name="connsiteY5" fmla="*/ 16160 h 34317"/>
                <a:gd name="connsiteX0" fmla="*/ 5346 w 33419"/>
                <a:gd name="connsiteY0" fmla="*/ 18235 h 34317"/>
                <a:gd name="connsiteX1" fmla="*/ 6192 w 33419"/>
                <a:gd name="connsiteY1" fmla="*/ 16792 h 34317"/>
                <a:gd name="connsiteX0" fmla="*/ 5793 w 33440"/>
                <a:gd name="connsiteY0" fmla="*/ 16160 h 34316"/>
                <a:gd name="connsiteX1" fmla="*/ 21672 w 33440"/>
                <a:gd name="connsiteY1" fmla="*/ 8393 h 34316"/>
                <a:gd name="connsiteX2" fmla="*/ 29065 w 33440"/>
                <a:gd name="connsiteY2" fmla="*/ 17701 h 34316"/>
                <a:gd name="connsiteX3" fmla="*/ 29344 w 33440"/>
                <a:gd name="connsiteY3" fmla="*/ 34153 h 34316"/>
                <a:gd name="connsiteX4" fmla="*/ 6000 w 33440"/>
                <a:gd name="connsiteY4" fmla="*/ 34311 h 34316"/>
                <a:gd name="connsiteX5" fmla="*/ 5793 w 33440"/>
                <a:gd name="connsiteY5" fmla="*/ 16160 h 34316"/>
                <a:gd name="connsiteX0" fmla="*/ 5367 w 33440"/>
                <a:gd name="connsiteY0" fmla="*/ 18235 h 34316"/>
                <a:gd name="connsiteX1" fmla="*/ 6213 w 33440"/>
                <a:gd name="connsiteY1" fmla="*/ 16792 h 34316"/>
                <a:gd name="connsiteX0" fmla="*/ 5817 w 33464"/>
                <a:gd name="connsiteY0" fmla="*/ 16160 h 34312"/>
                <a:gd name="connsiteX1" fmla="*/ 21696 w 33464"/>
                <a:gd name="connsiteY1" fmla="*/ 8393 h 34312"/>
                <a:gd name="connsiteX2" fmla="*/ 29089 w 33464"/>
                <a:gd name="connsiteY2" fmla="*/ 17701 h 34312"/>
                <a:gd name="connsiteX3" fmla="*/ 29368 w 33464"/>
                <a:gd name="connsiteY3" fmla="*/ 34153 h 34312"/>
                <a:gd name="connsiteX4" fmla="*/ 6024 w 33464"/>
                <a:gd name="connsiteY4" fmla="*/ 34311 h 34312"/>
                <a:gd name="connsiteX5" fmla="*/ 5817 w 33464"/>
                <a:gd name="connsiteY5" fmla="*/ 16160 h 34312"/>
                <a:gd name="connsiteX0" fmla="*/ 5391 w 33464"/>
                <a:gd name="connsiteY0" fmla="*/ 18235 h 34312"/>
                <a:gd name="connsiteX1" fmla="*/ 6237 w 33464"/>
                <a:gd name="connsiteY1" fmla="*/ 16792 h 34312"/>
                <a:gd name="connsiteX0" fmla="*/ 5817 w 33464"/>
                <a:gd name="connsiteY0" fmla="*/ 16160 h 34312"/>
                <a:gd name="connsiteX1" fmla="*/ 21696 w 33464"/>
                <a:gd name="connsiteY1" fmla="*/ 8393 h 34312"/>
                <a:gd name="connsiteX2" fmla="*/ 29089 w 33464"/>
                <a:gd name="connsiteY2" fmla="*/ 17701 h 34312"/>
                <a:gd name="connsiteX3" fmla="*/ 29368 w 33464"/>
                <a:gd name="connsiteY3" fmla="*/ 34153 h 34312"/>
                <a:gd name="connsiteX4" fmla="*/ 6024 w 33464"/>
                <a:gd name="connsiteY4" fmla="*/ 34311 h 34312"/>
                <a:gd name="connsiteX5" fmla="*/ 5817 w 33464"/>
                <a:gd name="connsiteY5" fmla="*/ 16160 h 34312"/>
                <a:gd name="connsiteX0" fmla="*/ 5391 w 33464"/>
                <a:gd name="connsiteY0" fmla="*/ 18235 h 34312"/>
                <a:gd name="connsiteX1" fmla="*/ 6237 w 33464"/>
                <a:gd name="connsiteY1" fmla="*/ 16792 h 34312"/>
                <a:gd name="connsiteX0" fmla="*/ 5817 w 33732"/>
                <a:gd name="connsiteY0" fmla="*/ 16160 h 34312"/>
                <a:gd name="connsiteX1" fmla="*/ 21696 w 33732"/>
                <a:gd name="connsiteY1" fmla="*/ 8393 h 34312"/>
                <a:gd name="connsiteX2" fmla="*/ 29089 w 33732"/>
                <a:gd name="connsiteY2" fmla="*/ 17701 h 34312"/>
                <a:gd name="connsiteX3" fmla="*/ 29368 w 33732"/>
                <a:gd name="connsiteY3" fmla="*/ 34153 h 34312"/>
                <a:gd name="connsiteX4" fmla="*/ 6024 w 33732"/>
                <a:gd name="connsiteY4" fmla="*/ 34311 h 34312"/>
                <a:gd name="connsiteX5" fmla="*/ 5817 w 33732"/>
                <a:gd name="connsiteY5" fmla="*/ 16160 h 34312"/>
                <a:gd name="connsiteX0" fmla="*/ 5391 w 33732"/>
                <a:gd name="connsiteY0" fmla="*/ 18235 h 34312"/>
                <a:gd name="connsiteX1" fmla="*/ 6237 w 33732"/>
                <a:gd name="connsiteY1" fmla="*/ 16792 h 34312"/>
                <a:gd name="connsiteX0" fmla="*/ 5817 w 33710"/>
                <a:gd name="connsiteY0" fmla="*/ 16160 h 34312"/>
                <a:gd name="connsiteX1" fmla="*/ 21696 w 33710"/>
                <a:gd name="connsiteY1" fmla="*/ 8393 h 34312"/>
                <a:gd name="connsiteX2" fmla="*/ 29089 w 33710"/>
                <a:gd name="connsiteY2" fmla="*/ 17701 h 34312"/>
                <a:gd name="connsiteX3" fmla="*/ 29368 w 33710"/>
                <a:gd name="connsiteY3" fmla="*/ 34153 h 34312"/>
                <a:gd name="connsiteX4" fmla="*/ 6024 w 33710"/>
                <a:gd name="connsiteY4" fmla="*/ 34311 h 34312"/>
                <a:gd name="connsiteX5" fmla="*/ 5817 w 33710"/>
                <a:gd name="connsiteY5" fmla="*/ 16160 h 34312"/>
                <a:gd name="connsiteX0" fmla="*/ 5391 w 33710"/>
                <a:gd name="connsiteY0" fmla="*/ 18235 h 34312"/>
                <a:gd name="connsiteX1" fmla="*/ 6237 w 33710"/>
                <a:gd name="connsiteY1" fmla="*/ 16792 h 34312"/>
                <a:gd name="connsiteX0" fmla="*/ 5817 w 33710"/>
                <a:gd name="connsiteY0" fmla="*/ 16160 h 34312"/>
                <a:gd name="connsiteX1" fmla="*/ 21696 w 33710"/>
                <a:gd name="connsiteY1" fmla="*/ 8393 h 34312"/>
                <a:gd name="connsiteX2" fmla="*/ 29089 w 33710"/>
                <a:gd name="connsiteY2" fmla="*/ 17701 h 34312"/>
                <a:gd name="connsiteX3" fmla="*/ 29368 w 33710"/>
                <a:gd name="connsiteY3" fmla="*/ 34153 h 34312"/>
                <a:gd name="connsiteX4" fmla="*/ 6024 w 33710"/>
                <a:gd name="connsiteY4" fmla="*/ 34311 h 34312"/>
                <a:gd name="connsiteX5" fmla="*/ 5817 w 33710"/>
                <a:gd name="connsiteY5" fmla="*/ 16160 h 34312"/>
                <a:gd name="connsiteX0" fmla="*/ 6106 w 33710"/>
                <a:gd name="connsiteY0" fmla="*/ 16638 h 34312"/>
                <a:gd name="connsiteX1" fmla="*/ 6237 w 33710"/>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Lst>
              <a:ahLst/>
              <a:cxnLst>
                <a:cxn ang="0">
                  <a:pos x="connsiteX0" y="connsiteY0"/>
                </a:cxn>
                <a:cxn ang="0">
                  <a:pos x="connsiteX1" y="connsiteY1"/>
                </a:cxn>
              </a:cxnLst>
              <a:rect l="l" t="t" r="r" b="b"/>
              <a:pathLst>
                <a:path w="33805" h="34312">
                  <a:moveTo>
                    <a:pt x="5817" y="16160"/>
                  </a:moveTo>
                  <a:cubicBezTo>
                    <a:pt x="5897" y="-1060"/>
                    <a:pt x="18414" y="-5882"/>
                    <a:pt x="21696" y="8393"/>
                  </a:cubicBezTo>
                  <a:cubicBezTo>
                    <a:pt x="25523" y="3639"/>
                    <a:pt x="30350" y="8908"/>
                    <a:pt x="29089" y="17701"/>
                  </a:cubicBezTo>
                  <a:cubicBezTo>
                    <a:pt x="36264" y="19332"/>
                    <a:pt x="34343" y="33939"/>
                    <a:pt x="29368" y="34153"/>
                  </a:cubicBezTo>
                  <a:lnTo>
                    <a:pt x="6024" y="34311"/>
                  </a:lnTo>
                  <a:cubicBezTo>
                    <a:pt x="-3125" y="34494"/>
                    <a:pt x="-750" y="15236"/>
                    <a:pt x="5817" y="16160"/>
                  </a:cubicBezTo>
                  <a:close/>
                </a:path>
                <a:path w="33805" h="34312" fill="none" extrusionOk="0">
                  <a:moveTo>
                    <a:pt x="6106" y="16638"/>
                  </a:moveTo>
                  <a:cubicBezTo>
                    <a:pt x="6048" y="16515"/>
                    <a:pt x="6505" y="17237"/>
                    <a:pt x="6237" y="16792"/>
                  </a:cubicBezTo>
                </a:path>
              </a:pathLst>
            </a:cu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endParaRPr kumimoji="0" lang="en-US" sz="6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endParaRP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8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rPr>
                <a:t>Distributed</a:t>
              </a:r>
              <a:r>
                <a:rPr kumimoji="0" lang="en-US" sz="800" b="1" i="0" u="none" strike="noStrike" kern="0" cap="none" spc="0" normalizeH="0" baseline="0" noProof="0" dirty="0">
                  <a:ln>
                    <a:noFill/>
                  </a:ln>
                  <a:solidFill>
                    <a:srgbClr val="1F497D"/>
                  </a:solidFill>
                  <a:effectLst/>
                  <a:uLnTx/>
                  <a:uFillTx/>
                </a:rPr>
                <a:t> </a:t>
              </a:r>
              <a:br>
                <a:rPr kumimoji="0" lang="en-US" sz="800" b="1" i="0" u="none" strike="noStrike" kern="0" cap="none" spc="0" normalizeH="0" baseline="0" noProof="0" dirty="0">
                  <a:ln>
                    <a:noFill/>
                  </a:ln>
                  <a:solidFill>
                    <a:srgbClr val="1F497D"/>
                  </a:solidFill>
                  <a:effectLst/>
                  <a:uLnTx/>
                  <a:uFillTx/>
                </a:rPr>
              </a:br>
              <a:r>
                <a:rPr kumimoji="0" lang="en-US" sz="800" b="1" i="0" u="none" strike="noStrike" kern="0" cap="none" spc="0" normalizeH="0" baseline="0" noProof="0" dirty="0">
                  <a:ln>
                    <a:noFill/>
                  </a:ln>
                  <a:solidFill>
                    <a:schemeClr val="bg1"/>
                  </a:solidFill>
                  <a:effectLst/>
                  <a:uLnTx/>
                  <a:uFillTx/>
                </a:rPr>
                <a:t>“</a:t>
              </a:r>
              <a:r>
                <a:rPr kumimoji="0" lang="en-US" sz="800" b="1" i="0" u="none" strike="noStrike" kern="0" cap="none" spc="0" normalizeH="0" baseline="0" noProof="0" dirty="0">
                  <a:ln>
                    <a:noFill/>
                  </a:ln>
                  <a:solidFill>
                    <a:prstClr val="white"/>
                  </a:solidFill>
                  <a:effectLst/>
                  <a:uLnTx/>
                  <a:uFillTx/>
                </a:rPr>
                <a:t>Data Center”</a:t>
              </a:r>
            </a:p>
          </p:txBody>
        </p:sp>
      </p:grpSp>
      <p:sp>
        <p:nvSpPr>
          <p:cNvPr id="470" name="TextBox 469"/>
          <p:cNvSpPr txBox="1"/>
          <p:nvPr/>
        </p:nvSpPr>
        <p:spPr>
          <a:xfrm>
            <a:off x="2393939" y="2006632"/>
            <a:ext cx="1581016"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Broadband Assured Service</a:t>
            </a:r>
          </a:p>
        </p:txBody>
      </p:sp>
      <p:grpSp>
        <p:nvGrpSpPr>
          <p:cNvPr id="472" name="Group 471"/>
          <p:cNvGrpSpPr/>
          <p:nvPr/>
        </p:nvGrpSpPr>
        <p:grpSpPr>
          <a:xfrm>
            <a:off x="1502177" y="1714742"/>
            <a:ext cx="307758" cy="230833"/>
            <a:chOff x="10341629" y="6066603"/>
            <a:chExt cx="408373" cy="306298"/>
          </a:xfrm>
        </p:grpSpPr>
        <p:sp>
          <p:nvSpPr>
            <p:cNvPr id="552" name="Oval 551"/>
            <p:cNvSpPr/>
            <p:nvPr/>
          </p:nvSpPr>
          <p:spPr>
            <a:xfrm>
              <a:off x="10399334" y="6066603"/>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553" name="TextBox 552"/>
            <p:cNvSpPr txBox="1"/>
            <p:nvPr/>
          </p:nvSpPr>
          <p:spPr>
            <a:xfrm>
              <a:off x="10341629" y="6066603"/>
              <a:ext cx="408373" cy="306298"/>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1</a:t>
              </a:r>
            </a:p>
          </p:txBody>
        </p:sp>
      </p:grpSp>
      <p:grpSp>
        <p:nvGrpSpPr>
          <p:cNvPr id="474" name="Group 473"/>
          <p:cNvGrpSpPr/>
          <p:nvPr/>
        </p:nvGrpSpPr>
        <p:grpSpPr>
          <a:xfrm>
            <a:off x="2135849" y="2054314"/>
            <a:ext cx="307758" cy="369331"/>
            <a:chOff x="7538808" y="6477000"/>
            <a:chExt cx="408373" cy="490076"/>
          </a:xfrm>
        </p:grpSpPr>
        <p:sp>
          <p:nvSpPr>
            <p:cNvPr id="548" name="Oval 547"/>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549" name="TextBox 548"/>
            <p:cNvSpPr txBox="1"/>
            <p:nvPr/>
          </p:nvSpPr>
          <p:spPr>
            <a:xfrm>
              <a:off x="7538808" y="6477000"/>
              <a:ext cx="408373" cy="490076"/>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10</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sp>
        <p:nvSpPr>
          <p:cNvPr id="483" name="TextBox 482"/>
          <p:cNvSpPr txBox="1"/>
          <p:nvPr/>
        </p:nvSpPr>
        <p:spPr>
          <a:xfrm>
            <a:off x="2498053" y="1177338"/>
            <a:ext cx="1383410" cy="646331"/>
          </a:xfrm>
          <a:prstGeom prst="rect">
            <a:avLst/>
          </a:prstGeom>
          <a:noFill/>
        </p:spPr>
        <p:txBody>
          <a:bodyPr wrap="square" rtlCol="0">
            <a:spAutoFit/>
          </a:bodyPr>
          <a:lstStyle/>
          <a:p>
            <a:pPr lvl="0" algn="ctr">
              <a:defRPr/>
            </a:pPr>
            <a:r>
              <a:rPr lang="en-US" sz="900" b="1" u="sng" kern="0" dirty="0">
                <a:solidFill>
                  <a:srgbClr val="00703C"/>
                </a:solidFill>
              </a:rPr>
              <a:t>Traffic Profile:</a:t>
            </a:r>
          </a:p>
          <a:p>
            <a:pPr lvl="0" algn="ctr">
              <a:defRPr/>
            </a:pPr>
            <a:r>
              <a:rPr lang="en-US" sz="900" b="1" kern="0" dirty="0">
                <a:solidFill>
                  <a:schemeClr val="tx1">
                    <a:lumMod val="65000"/>
                    <a:lumOff val="35000"/>
                  </a:schemeClr>
                </a:solidFill>
              </a:rPr>
              <a:t>Assured Bandwidth</a:t>
            </a:r>
            <a:br>
              <a:rPr lang="en-US" sz="900" b="1" kern="0" dirty="0">
                <a:solidFill>
                  <a:schemeClr val="tx1">
                    <a:lumMod val="65000"/>
                    <a:lumOff val="35000"/>
                  </a:schemeClr>
                </a:solidFill>
              </a:rPr>
            </a:br>
            <a:r>
              <a:rPr lang="en-US" sz="900" b="1" kern="0" dirty="0">
                <a:solidFill>
                  <a:schemeClr val="tx1">
                    <a:lumMod val="65000"/>
                    <a:lumOff val="35000"/>
                  </a:schemeClr>
                </a:solidFill>
              </a:rPr>
              <a:t>and </a:t>
            </a:r>
            <a:r>
              <a:rPr lang="en-US" sz="900" b="1" kern="0" dirty="0">
                <a:solidFill>
                  <a:srgbClr val="002060"/>
                </a:solidFill>
              </a:rPr>
              <a:t>QoS*</a:t>
            </a:r>
            <a:r>
              <a:rPr lang="en-US" sz="900" b="1" kern="0" dirty="0">
                <a:solidFill>
                  <a:schemeClr val="tx1">
                    <a:lumMod val="65000"/>
                    <a:lumOff val="35000"/>
                  </a:schemeClr>
                </a:solidFill>
              </a:rPr>
              <a:t> for </a:t>
            </a:r>
            <a:br>
              <a:rPr lang="en-US" sz="900" b="1" kern="0" dirty="0">
                <a:solidFill>
                  <a:schemeClr val="tx1">
                    <a:lumMod val="65000"/>
                    <a:lumOff val="35000"/>
                  </a:schemeClr>
                </a:solidFill>
              </a:rPr>
            </a:br>
            <a:r>
              <a:rPr lang="en-US" sz="900" b="1" kern="0" dirty="0">
                <a:solidFill>
                  <a:schemeClr val="tx1">
                    <a:lumMod val="65000"/>
                    <a:lumOff val="35000"/>
                  </a:schemeClr>
                </a:solidFill>
              </a:rPr>
              <a:t>multiple services</a:t>
            </a:r>
          </a:p>
        </p:txBody>
      </p:sp>
      <p:grpSp>
        <p:nvGrpSpPr>
          <p:cNvPr id="486" name="Group 485"/>
          <p:cNvGrpSpPr/>
          <p:nvPr/>
        </p:nvGrpSpPr>
        <p:grpSpPr>
          <a:xfrm>
            <a:off x="277927" y="2483345"/>
            <a:ext cx="307758" cy="369331"/>
            <a:chOff x="7538808" y="6477000"/>
            <a:chExt cx="408373" cy="490076"/>
          </a:xfrm>
        </p:grpSpPr>
        <p:sp>
          <p:nvSpPr>
            <p:cNvPr id="527" name="Oval 526"/>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528" name="TextBox 527"/>
            <p:cNvSpPr txBox="1"/>
            <p:nvPr/>
          </p:nvSpPr>
          <p:spPr>
            <a:xfrm>
              <a:off x="7538808" y="6477000"/>
              <a:ext cx="408373" cy="490076"/>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11</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grpSp>
        <p:nvGrpSpPr>
          <p:cNvPr id="488" name="Group 487"/>
          <p:cNvGrpSpPr/>
          <p:nvPr/>
        </p:nvGrpSpPr>
        <p:grpSpPr>
          <a:xfrm>
            <a:off x="2381496" y="1926653"/>
            <a:ext cx="1720114" cy="561058"/>
            <a:chOff x="6157975" y="5702058"/>
            <a:chExt cx="2769507" cy="546342"/>
          </a:xfrm>
        </p:grpSpPr>
        <p:grpSp>
          <p:nvGrpSpPr>
            <p:cNvPr id="521" name="Group 520"/>
            <p:cNvGrpSpPr/>
            <p:nvPr/>
          </p:nvGrpSpPr>
          <p:grpSpPr>
            <a:xfrm>
              <a:off x="6157975" y="5702058"/>
              <a:ext cx="2755282" cy="50601"/>
              <a:chOff x="6157975" y="5702058"/>
              <a:chExt cx="2755282" cy="50601"/>
            </a:xfrm>
          </p:grpSpPr>
          <p:cxnSp>
            <p:nvCxnSpPr>
              <p:cNvPr id="525" name="Straight Connector 524"/>
              <p:cNvCxnSpPr>
                <a:endCxn id="526" idx="1"/>
              </p:cNvCxnSpPr>
              <p:nvPr/>
            </p:nvCxnSpPr>
            <p:spPr>
              <a:xfrm flipV="1">
                <a:off x="6157975" y="5727360"/>
                <a:ext cx="2755282" cy="9897"/>
              </a:xfrm>
              <a:prstGeom prst="line">
                <a:avLst/>
              </a:prstGeom>
              <a:ln w="123825" cmpd="dbl">
                <a:prstDash val="solid"/>
              </a:ln>
              <a:effectLst/>
            </p:spPr>
            <p:style>
              <a:lnRef idx="2">
                <a:schemeClr val="accent3"/>
              </a:lnRef>
              <a:fillRef idx="0">
                <a:schemeClr val="accent3"/>
              </a:fillRef>
              <a:effectRef idx="1">
                <a:schemeClr val="accent3"/>
              </a:effectRef>
              <a:fontRef idx="minor">
                <a:schemeClr val="tx1"/>
              </a:fontRef>
            </p:style>
          </p:cxnSp>
          <p:sp>
            <p:nvSpPr>
              <p:cNvPr id="526" name="Can 525"/>
              <p:cNvSpPr/>
              <p:nvPr/>
            </p:nvSpPr>
            <p:spPr>
              <a:xfrm rot="5400000">
                <a:off x="7517007" y="4356410"/>
                <a:ext cx="50601" cy="2741898"/>
              </a:xfrm>
              <a:prstGeom prst="can">
                <a:avLst>
                  <a:gd name="adj" fmla="val 11500"/>
                </a:avLst>
              </a:prstGeom>
              <a:solidFill>
                <a:srgbClr val="85D345">
                  <a:alpha val="63922"/>
                </a:srgbClr>
              </a:solidFill>
              <a:ln w="3175">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grpSp>
          <p:nvGrpSpPr>
            <p:cNvPr id="522" name="Group 521"/>
            <p:cNvGrpSpPr/>
            <p:nvPr/>
          </p:nvGrpSpPr>
          <p:grpSpPr>
            <a:xfrm>
              <a:off x="6172200" y="6197799"/>
              <a:ext cx="2755282" cy="50601"/>
              <a:chOff x="6157975" y="5702058"/>
              <a:chExt cx="2755282" cy="50601"/>
            </a:xfrm>
          </p:grpSpPr>
          <p:cxnSp>
            <p:nvCxnSpPr>
              <p:cNvPr id="523" name="Straight Connector 522"/>
              <p:cNvCxnSpPr>
                <a:endCxn id="524" idx="1"/>
              </p:cNvCxnSpPr>
              <p:nvPr/>
            </p:nvCxnSpPr>
            <p:spPr>
              <a:xfrm flipV="1">
                <a:off x="6157975" y="5727360"/>
                <a:ext cx="2755282" cy="9897"/>
              </a:xfrm>
              <a:prstGeom prst="line">
                <a:avLst/>
              </a:prstGeom>
              <a:ln w="123825" cmpd="dbl">
                <a:prstDash val="solid"/>
              </a:ln>
              <a:effectLst/>
            </p:spPr>
            <p:style>
              <a:lnRef idx="2">
                <a:schemeClr val="accent3"/>
              </a:lnRef>
              <a:fillRef idx="0">
                <a:schemeClr val="accent3"/>
              </a:fillRef>
              <a:effectRef idx="1">
                <a:schemeClr val="accent3"/>
              </a:effectRef>
              <a:fontRef idx="minor">
                <a:schemeClr val="tx1"/>
              </a:fontRef>
            </p:style>
          </p:cxnSp>
          <p:sp>
            <p:nvSpPr>
              <p:cNvPr id="524" name="Can 523"/>
              <p:cNvSpPr/>
              <p:nvPr/>
            </p:nvSpPr>
            <p:spPr>
              <a:xfrm rot="5400000">
                <a:off x="7517007" y="4356410"/>
                <a:ext cx="50601" cy="2741898"/>
              </a:xfrm>
              <a:prstGeom prst="can">
                <a:avLst>
                  <a:gd name="adj" fmla="val 11500"/>
                </a:avLst>
              </a:prstGeom>
              <a:solidFill>
                <a:srgbClr val="85D345">
                  <a:alpha val="63922"/>
                </a:srgbClr>
              </a:solidFill>
              <a:ln w="3175">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grpSp>
      <p:cxnSp>
        <p:nvCxnSpPr>
          <p:cNvPr id="498" name="Straight Arrow Connector 497"/>
          <p:cNvCxnSpPr/>
          <p:nvPr/>
        </p:nvCxnSpPr>
        <p:spPr>
          <a:xfrm>
            <a:off x="312793" y="3915882"/>
            <a:ext cx="2212102" cy="0"/>
          </a:xfrm>
          <a:prstGeom prst="straightConnector1">
            <a:avLst/>
          </a:prstGeom>
          <a:ln w="28575">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499" name="Straight Connector 498"/>
          <p:cNvCxnSpPr/>
          <p:nvPr/>
        </p:nvCxnSpPr>
        <p:spPr>
          <a:xfrm>
            <a:off x="2482886" y="3801030"/>
            <a:ext cx="0" cy="229704"/>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500" name="Straight Arrow Connector 499"/>
          <p:cNvCxnSpPr/>
          <p:nvPr/>
        </p:nvCxnSpPr>
        <p:spPr>
          <a:xfrm>
            <a:off x="2666969" y="3915882"/>
            <a:ext cx="1219231" cy="0"/>
          </a:xfrm>
          <a:prstGeom prst="straightConnector1">
            <a:avLst/>
          </a:prstGeom>
          <a:ln w="28575">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501" name="Straight Connector 500"/>
          <p:cNvCxnSpPr/>
          <p:nvPr/>
        </p:nvCxnSpPr>
        <p:spPr>
          <a:xfrm>
            <a:off x="3831833" y="3801030"/>
            <a:ext cx="0" cy="229704"/>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502" name="Straight Arrow Connector 501"/>
          <p:cNvCxnSpPr/>
          <p:nvPr/>
        </p:nvCxnSpPr>
        <p:spPr>
          <a:xfrm>
            <a:off x="3889347" y="3915882"/>
            <a:ext cx="1009366" cy="0"/>
          </a:xfrm>
          <a:prstGeom prst="straightConnector1">
            <a:avLst/>
          </a:prstGeom>
          <a:ln w="28575">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503" name="Straight Connector 502"/>
          <p:cNvCxnSpPr/>
          <p:nvPr/>
        </p:nvCxnSpPr>
        <p:spPr>
          <a:xfrm>
            <a:off x="4922925" y="3801030"/>
            <a:ext cx="0" cy="229704"/>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504" name="Straight Arrow Connector 503"/>
          <p:cNvCxnSpPr/>
          <p:nvPr/>
        </p:nvCxnSpPr>
        <p:spPr>
          <a:xfrm>
            <a:off x="4950314" y="3915882"/>
            <a:ext cx="1577052" cy="0"/>
          </a:xfrm>
          <a:prstGeom prst="straightConnector1">
            <a:avLst/>
          </a:prstGeom>
          <a:ln w="28575">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505" name="Straight Connector 504"/>
          <p:cNvCxnSpPr/>
          <p:nvPr/>
        </p:nvCxnSpPr>
        <p:spPr>
          <a:xfrm>
            <a:off x="6571505" y="3801030"/>
            <a:ext cx="0" cy="229704"/>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506" name="Straight Arrow Connector 505"/>
          <p:cNvCxnSpPr/>
          <p:nvPr/>
        </p:nvCxnSpPr>
        <p:spPr>
          <a:xfrm>
            <a:off x="6599346" y="3914308"/>
            <a:ext cx="2444018" cy="0"/>
          </a:xfrm>
          <a:prstGeom prst="straightConnector1">
            <a:avLst/>
          </a:prstGeom>
          <a:ln w="28575">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507" name="Straight Connector 506"/>
          <p:cNvCxnSpPr/>
          <p:nvPr/>
        </p:nvCxnSpPr>
        <p:spPr>
          <a:xfrm>
            <a:off x="9087504" y="3799457"/>
            <a:ext cx="0" cy="229704"/>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508" name="Rounded Rectangle 507"/>
          <p:cNvSpPr/>
          <p:nvPr/>
        </p:nvSpPr>
        <p:spPr>
          <a:xfrm>
            <a:off x="880506" y="3799457"/>
            <a:ext cx="879664" cy="229704"/>
          </a:xfrm>
          <a:prstGeom prst="roundRect">
            <a:avLst/>
          </a:prstGeom>
          <a:solidFill>
            <a:srgbClr val="FFFFFF">
              <a:alpha val="78039"/>
            </a:srgb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LAN Performance</a:t>
            </a:r>
          </a:p>
        </p:txBody>
      </p:sp>
      <p:sp>
        <p:nvSpPr>
          <p:cNvPr id="509" name="Rounded Rectangle 508"/>
          <p:cNvSpPr/>
          <p:nvPr/>
        </p:nvSpPr>
        <p:spPr>
          <a:xfrm>
            <a:off x="2672322" y="3801030"/>
            <a:ext cx="1159510" cy="229704"/>
          </a:xfrm>
          <a:prstGeom prst="roundRect">
            <a:avLst/>
          </a:prstGeom>
          <a:solidFill>
            <a:srgbClr val="FFFFFF">
              <a:alpha val="78039"/>
            </a:srgb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Assured Core</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Performance</a:t>
            </a:r>
          </a:p>
        </p:txBody>
      </p:sp>
      <p:sp>
        <p:nvSpPr>
          <p:cNvPr id="510" name="Rounded Rectangle 509"/>
          <p:cNvSpPr/>
          <p:nvPr/>
        </p:nvSpPr>
        <p:spPr>
          <a:xfrm>
            <a:off x="7369181" y="3808896"/>
            <a:ext cx="904349" cy="229704"/>
          </a:xfrm>
          <a:prstGeom prst="roundRect">
            <a:avLst/>
          </a:prstGeom>
          <a:solidFill>
            <a:srgbClr val="FFFFFF">
              <a:alpha val="78039"/>
            </a:srgb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LAN/Wi-Fi </a:t>
            </a:r>
            <a:br>
              <a:rPr kumimoji="0" lang="en-US" sz="900" b="1" i="0" u="none" strike="noStrike" kern="0" cap="small" spc="0" normalizeH="0" baseline="0" noProof="0" dirty="0">
                <a:ln>
                  <a:noFill/>
                </a:ln>
                <a:solidFill>
                  <a:schemeClr val="tx1"/>
                </a:solidFill>
                <a:effectLst/>
                <a:uLnTx/>
                <a:uFillTx/>
              </a:rPr>
            </a:br>
            <a:r>
              <a:rPr kumimoji="0" lang="en-US" sz="900" b="1" i="0" u="none" strike="noStrike" kern="0" cap="small" spc="0" normalizeH="0" baseline="0" noProof="0" dirty="0">
                <a:ln>
                  <a:noFill/>
                </a:ln>
                <a:solidFill>
                  <a:schemeClr val="tx1"/>
                </a:solidFill>
                <a:effectLst/>
                <a:uLnTx/>
                <a:uFillTx/>
              </a:rPr>
              <a:t>Performance</a:t>
            </a:r>
          </a:p>
        </p:txBody>
      </p:sp>
      <p:sp>
        <p:nvSpPr>
          <p:cNvPr id="511" name="Rounded Rectangle 510"/>
          <p:cNvSpPr/>
          <p:nvPr/>
        </p:nvSpPr>
        <p:spPr>
          <a:xfrm>
            <a:off x="3905863" y="3808896"/>
            <a:ext cx="903912" cy="229704"/>
          </a:xfrm>
          <a:prstGeom prst="roundRect">
            <a:avLst/>
          </a:prstGeom>
          <a:solidFill>
            <a:srgbClr val="FFFFFF">
              <a:alpha val="78039"/>
            </a:srgb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LAN Performance</a:t>
            </a:r>
          </a:p>
        </p:txBody>
      </p:sp>
      <p:sp>
        <p:nvSpPr>
          <p:cNvPr id="512" name="Rounded Rectangle 511"/>
          <p:cNvSpPr/>
          <p:nvPr/>
        </p:nvSpPr>
        <p:spPr>
          <a:xfrm>
            <a:off x="5109328" y="3790017"/>
            <a:ext cx="1159510" cy="229704"/>
          </a:xfrm>
          <a:prstGeom prst="roundRect">
            <a:avLst/>
          </a:prstGeom>
          <a:solidFill>
            <a:srgbClr val="FFFFFF">
              <a:alpha val="78039"/>
            </a:srgb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Assured Access Performance</a:t>
            </a:r>
          </a:p>
        </p:txBody>
      </p:sp>
      <p:cxnSp>
        <p:nvCxnSpPr>
          <p:cNvPr id="874" name="Straight Connector 873"/>
          <p:cNvCxnSpPr/>
          <p:nvPr/>
        </p:nvCxnSpPr>
        <p:spPr>
          <a:xfrm>
            <a:off x="7246382" y="2565100"/>
            <a:ext cx="1090036" cy="7272"/>
          </a:xfrm>
          <a:prstGeom prst="line">
            <a:avLst/>
          </a:prstGeom>
          <a:ln w="47625" cmpd="sng">
            <a:solidFill>
              <a:srgbClr val="7BC043"/>
            </a:solidFill>
            <a:prstDash val="solid"/>
          </a:ln>
          <a:effectLst/>
        </p:spPr>
        <p:style>
          <a:lnRef idx="2">
            <a:schemeClr val="accent3"/>
          </a:lnRef>
          <a:fillRef idx="0">
            <a:schemeClr val="accent3"/>
          </a:fillRef>
          <a:effectRef idx="1">
            <a:schemeClr val="accent3"/>
          </a:effectRef>
          <a:fontRef idx="minor">
            <a:schemeClr val="tx1"/>
          </a:fontRef>
        </p:style>
      </p:cxnSp>
      <p:sp>
        <p:nvSpPr>
          <p:cNvPr id="875" name="Rounded Rectangle 874"/>
          <p:cNvSpPr/>
          <p:nvPr/>
        </p:nvSpPr>
        <p:spPr>
          <a:xfrm>
            <a:off x="6588277" y="991980"/>
            <a:ext cx="2499228" cy="2769947"/>
          </a:xfrm>
          <a:prstGeom prst="roundRect">
            <a:avLst>
              <a:gd name="adj" fmla="val 9828"/>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nvGrpSpPr>
          <p:cNvPr id="876" name="Group 875"/>
          <p:cNvGrpSpPr/>
          <p:nvPr/>
        </p:nvGrpSpPr>
        <p:grpSpPr>
          <a:xfrm>
            <a:off x="7281859" y="1193789"/>
            <a:ext cx="861388" cy="456104"/>
            <a:chOff x="13399153" y="1783418"/>
            <a:chExt cx="1143000" cy="605217"/>
          </a:xfrm>
        </p:grpSpPr>
        <p:sp>
          <p:nvSpPr>
            <p:cNvPr id="877" name="Cloud Callout 876"/>
            <p:cNvSpPr/>
            <p:nvPr/>
          </p:nvSpPr>
          <p:spPr>
            <a:xfrm>
              <a:off x="13518385" y="2033311"/>
              <a:ext cx="352301" cy="311614"/>
            </a:xfrm>
            <a:prstGeom prst="cloudCallout">
              <a:avLst>
                <a:gd name="adj1" fmla="val -115523"/>
                <a:gd name="adj2" fmla="val 238258"/>
              </a:avLst>
            </a:pr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endParaRPr kumimoji="0" lang="en-US" sz="6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endParaRPr>
            </a:p>
          </p:txBody>
        </p:sp>
        <p:sp>
          <p:nvSpPr>
            <p:cNvPr id="878" name="Cloud 2"/>
            <p:cNvSpPr/>
            <p:nvPr/>
          </p:nvSpPr>
          <p:spPr>
            <a:xfrm>
              <a:off x="13399153" y="1783418"/>
              <a:ext cx="1143000" cy="605217"/>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907 w 32019"/>
                <a:gd name="connsiteY0" fmla="*/ 14473 h 30719"/>
                <a:gd name="connsiteX1" fmla="*/ 3625 w 32019"/>
                <a:gd name="connsiteY1" fmla="*/ 7989 h 30719"/>
                <a:gd name="connsiteX2" fmla="*/ 8719 w 32019"/>
                <a:gd name="connsiteY2" fmla="*/ 6919 h 30719"/>
                <a:gd name="connsiteX3" fmla="*/ 20460 w 32019"/>
                <a:gd name="connsiteY3" fmla="*/ 5580 h 30719"/>
                <a:gd name="connsiteX4" fmla="*/ 25439 w 32019"/>
                <a:gd name="connsiteY4" fmla="*/ 8289 h 30719"/>
                <a:gd name="connsiteX5" fmla="*/ 29407 w 32019"/>
                <a:gd name="connsiteY5" fmla="*/ 11922 h 30719"/>
                <a:gd name="connsiteX6" fmla="*/ 31622 w 32019"/>
                <a:gd name="connsiteY6" fmla="*/ 21077 h 30719"/>
                <a:gd name="connsiteX7" fmla="*/ 25325 w 32019"/>
                <a:gd name="connsiteY7" fmla="*/ 23097 h 30719"/>
                <a:gd name="connsiteX8" fmla="*/ 18156 w 32019"/>
                <a:gd name="connsiteY8" fmla="*/ 28206 h 30719"/>
                <a:gd name="connsiteX9" fmla="*/ 14149 w 32019"/>
                <a:gd name="connsiteY9" fmla="*/ 30435 h 30719"/>
                <a:gd name="connsiteX10" fmla="*/ 11168 w 32019"/>
                <a:gd name="connsiteY10" fmla="*/ 25565 h 30719"/>
                <a:gd name="connsiteX11" fmla="*/ 5853 w 32019"/>
                <a:gd name="connsiteY11" fmla="*/ 25811 h 30719"/>
                <a:gd name="connsiteX12" fmla="*/ 2907 w 32019"/>
                <a:gd name="connsiteY12" fmla="*/ 14473 h 30719"/>
                <a:gd name="connsiteX0" fmla="*/ 2896 w 32019"/>
                <a:gd name="connsiteY0" fmla="*/ 14526 h 30719"/>
                <a:gd name="connsiteX1" fmla="*/ 2909 w 32019"/>
                <a:gd name="connsiteY1" fmla="*/ 14359 h 30719"/>
                <a:gd name="connsiteX0" fmla="*/ 3695 w 32807"/>
                <a:gd name="connsiteY0" fmla="*/ 14473 h 30719"/>
                <a:gd name="connsiteX1" fmla="*/ 4413 w 32807"/>
                <a:gd name="connsiteY1" fmla="*/ 7989 h 30719"/>
                <a:gd name="connsiteX2" fmla="*/ 9507 w 32807"/>
                <a:gd name="connsiteY2" fmla="*/ 6919 h 30719"/>
                <a:gd name="connsiteX3" fmla="*/ 21248 w 32807"/>
                <a:gd name="connsiteY3" fmla="*/ 5580 h 30719"/>
                <a:gd name="connsiteX4" fmla="*/ 26227 w 32807"/>
                <a:gd name="connsiteY4" fmla="*/ 8289 h 30719"/>
                <a:gd name="connsiteX5" fmla="*/ 30195 w 32807"/>
                <a:gd name="connsiteY5" fmla="*/ 11922 h 30719"/>
                <a:gd name="connsiteX6" fmla="*/ 32410 w 32807"/>
                <a:gd name="connsiteY6" fmla="*/ 21077 h 30719"/>
                <a:gd name="connsiteX7" fmla="*/ 26113 w 32807"/>
                <a:gd name="connsiteY7" fmla="*/ 23097 h 30719"/>
                <a:gd name="connsiteX8" fmla="*/ 18944 w 32807"/>
                <a:gd name="connsiteY8" fmla="*/ 28206 h 30719"/>
                <a:gd name="connsiteX9" fmla="*/ 14937 w 32807"/>
                <a:gd name="connsiteY9" fmla="*/ 30435 h 30719"/>
                <a:gd name="connsiteX10" fmla="*/ 11956 w 32807"/>
                <a:gd name="connsiteY10" fmla="*/ 25565 h 30719"/>
                <a:gd name="connsiteX11" fmla="*/ 6641 w 32807"/>
                <a:gd name="connsiteY11" fmla="*/ 25811 h 30719"/>
                <a:gd name="connsiteX12" fmla="*/ 3695 w 32807"/>
                <a:gd name="connsiteY12" fmla="*/ 14473 h 30719"/>
                <a:gd name="connsiteX0" fmla="*/ 3684 w 32807"/>
                <a:gd name="connsiteY0" fmla="*/ 14526 h 30719"/>
                <a:gd name="connsiteX1" fmla="*/ 3697 w 32807"/>
                <a:gd name="connsiteY1" fmla="*/ 14359 h 30719"/>
                <a:gd name="connsiteX0" fmla="*/ 5241 w 34353"/>
                <a:gd name="connsiteY0" fmla="*/ 14473 h 30719"/>
                <a:gd name="connsiteX1" fmla="*/ 5959 w 34353"/>
                <a:gd name="connsiteY1" fmla="*/ 7989 h 30719"/>
                <a:gd name="connsiteX2" fmla="*/ 11053 w 34353"/>
                <a:gd name="connsiteY2" fmla="*/ 6919 h 30719"/>
                <a:gd name="connsiteX3" fmla="*/ 22794 w 34353"/>
                <a:gd name="connsiteY3" fmla="*/ 5580 h 30719"/>
                <a:gd name="connsiteX4" fmla="*/ 27773 w 34353"/>
                <a:gd name="connsiteY4" fmla="*/ 8289 h 30719"/>
                <a:gd name="connsiteX5" fmla="*/ 31741 w 34353"/>
                <a:gd name="connsiteY5" fmla="*/ 11922 h 30719"/>
                <a:gd name="connsiteX6" fmla="*/ 33956 w 34353"/>
                <a:gd name="connsiteY6" fmla="*/ 21077 h 30719"/>
                <a:gd name="connsiteX7" fmla="*/ 27659 w 34353"/>
                <a:gd name="connsiteY7" fmla="*/ 23097 h 30719"/>
                <a:gd name="connsiteX8" fmla="*/ 20490 w 34353"/>
                <a:gd name="connsiteY8" fmla="*/ 28206 h 30719"/>
                <a:gd name="connsiteX9" fmla="*/ 16483 w 34353"/>
                <a:gd name="connsiteY9" fmla="*/ 30435 h 30719"/>
                <a:gd name="connsiteX10" fmla="*/ 13502 w 34353"/>
                <a:gd name="connsiteY10" fmla="*/ 25565 h 30719"/>
                <a:gd name="connsiteX11" fmla="*/ 5209 w 34353"/>
                <a:gd name="connsiteY11" fmla="*/ 25917 h 30719"/>
                <a:gd name="connsiteX12" fmla="*/ 5241 w 34353"/>
                <a:gd name="connsiteY12" fmla="*/ 14473 h 30719"/>
                <a:gd name="connsiteX0" fmla="*/ 5230 w 34353"/>
                <a:gd name="connsiteY0" fmla="*/ 14526 h 30719"/>
                <a:gd name="connsiteX1" fmla="*/ 5243 w 34353"/>
                <a:gd name="connsiteY1" fmla="*/ 14359 h 30719"/>
                <a:gd name="connsiteX0" fmla="*/ 5241 w 34353"/>
                <a:gd name="connsiteY0" fmla="*/ 14473 h 30719"/>
                <a:gd name="connsiteX1" fmla="*/ 11053 w 34353"/>
                <a:gd name="connsiteY1" fmla="*/ 6919 h 30719"/>
                <a:gd name="connsiteX2" fmla="*/ 22794 w 34353"/>
                <a:gd name="connsiteY2" fmla="*/ 5580 h 30719"/>
                <a:gd name="connsiteX3" fmla="*/ 27773 w 34353"/>
                <a:gd name="connsiteY3" fmla="*/ 8289 h 30719"/>
                <a:gd name="connsiteX4" fmla="*/ 31741 w 34353"/>
                <a:gd name="connsiteY4" fmla="*/ 11922 h 30719"/>
                <a:gd name="connsiteX5" fmla="*/ 33956 w 34353"/>
                <a:gd name="connsiteY5" fmla="*/ 21077 h 30719"/>
                <a:gd name="connsiteX6" fmla="*/ 27659 w 34353"/>
                <a:gd name="connsiteY6" fmla="*/ 23097 h 30719"/>
                <a:gd name="connsiteX7" fmla="*/ 20490 w 34353"/>
                <a:gd name="connsiteY7" fmla="*/ 28206 h 30719"/>
                <a:gd name="connsiteX8" fmla="*/ 16483 w 34353"/>
                <a:gd name="connsiteY8" fmla="*/ 30435 h 30719"/>
                <a:gd name="connsiteX9" fmla="*/ 13502 w 34353"/>
                <a:gd name="connsiteY9" fmla="*/ 25565 h 30719"/>
                <a:gd name="connsiteX10" fmla="*/ 5209 w 34353"/>
                <a:gd name="connsiteY10" fmla="*/ 25917 h 30719"/>
                <a:gd name="connsiteX11" fmla="*/ 5241 w 34353"/>
                <a:gd name="connsiteY11" fmla="*/ 14473 h 30719"/>
                <a:gd name="connsiteX0" fmla="*/ 5230 w 34353"/>
                <a:gd name="connsiteY0" fmla="*/ 14526 h 30719"/>
                <a:gd name="connsiteX1" fmla="*/ 5243 w 34353"/>
                <a:gd name="connsiteY1" fmla="*/ 14359 h 30719"/>
                <a:gd name="connsiteX0" fmla="*/ 5241 w 34165"/>
                <a:gd name="connsiteY0" fmla="*/ 14473 h 30719"/>
                <a:gd name="connsiteX1" fmla="*/ 11053 w 34165"/>
                <a:gd name="connsiteY1" fmla="*/ 6919 h 30719"/>
                <a:gd name="connsiteX2" fmla="*/ 22794 w 34165"/>
                <a:gd name="connsiteY2" fmla="*/ 5580 h 30719"/>
                <a:gd name="connsiteX3" fmla="*/ 31741 w 34165"/>
                <a:gd name="connsiteY3" fmla="*/ 11922 h 30719"/>
                <a:gd name="connsiteX4" fmla="*/ 33956 w 34165"/>
                <a:gd name="connsiteY4" fmla="*/ 21077 h 30719"/>
                <a:gd name="connsiteX5" fmla="*/ 27659 w 34165"/>
                <a:gd name="connsiteY5" fmla="*/ 23097 h 30719"/>
                <a:gd name="connsiteX6" fmla="*/ 20490 w 34165"/>
                <a:gd name="connsiteY6" fmla="*/ 28206 h 30719"/>
                <a:gd name="connsiteX7" fmla="*/ 16483 w 34165"/>
                <a:gd name="connsiteY7" fmla="*/ 30435 h 30719"/>
                <a:gd name="connsiteX8" fmla="*/ 13502 w 34165"/>
                <a:gd name="connsiteY8" fmla="*/ 25565 h 30719"/>
                <a:gd name="connsiteX9" fmla="*/ 5209 w 34165"/>
                <a:gd name="connsiteY9" fmla="*/ 25917 h 30719"/>
                <a:gd name="connsiteX10" fmla="*/ 5241 w 34165"/>
                <a:gd name="connsiteY10" fmla="*/ 14473 h 30719"/>
                <a:gd name="connsiteX0" fmla="*/ 5230 w 34165"/>
                <a:gd name="connsiteY0" fmla="*/ 14526 h 30719"/>
                <a:gd name="connsiteX1" fmla="*/ 5243 w 34165"/>
                <a:gd name="connsiteY1" fmla="*/ 14359 h 30719"/>
                <a:gd name="connsiteX0" fmla="*/ 5241 w 33956"/>
                <a:gd name="connsiteY0" fmla="*/ 14473 h 30719"/>
                <a:gd name="connsiteX1" fmla="*/ 11053 w 33956"/>
                <a:gd name="connsiteY1" fmla="*/ 6919 h 30719"/>
                <a:gd name="connsiteX2" fmla="*/ 22794 w 33956"/>
                <a:gd name="connsiteY2" fmla="*/ 5580 h 30719"/>
                <a:gd name="connsiteX3" fmla="*/ 33956 w 33956"/>
                <a:gd name="connsiteY3" fmla="*/ 21077 h 30719"/>
                <a:gd name="connsiteX4" fmla="*/ 27659 w 33956"/>
                <a:gd name="connsiteY4" fmla="*/ 23097 h 30719"/>
                <a:gd name="connsiteX5" fmla="*/ 20490 w 33956"/>
                <a:gd name="connsiteY5" fmla="*/ 28206 h 30719"/>
                <a:gd name="connsiteX6" fmla="*/ 16483 w 33956"/>
                <a:gd name="connsiteY6" fmla="*/ 30435 h 30719"/>
                <a:gd name="connsiteX7" fmla="*/ 13502 w 33956"/>
                <a:gd name="connsiteY7" fmla="*/ 25565 h 30719"/>
                <a:gd name="connsiteX8" fmla="*/ 5209 w 33956"/>
                <a:gd name="connsiteY8" fmla="*/ 25917 h 30719"/>
                <a:gd name="connsiteX9" fmla="*/ 5241 w 33956"/>
                <a:gd name="connsiteY9" fmla="*/ 14473 h 30719"/>
                <a:gd name="connsiteX0" fmla="*/ 5230 w 33956"/>
                <a:gd name="connsiteY0" fmla="*/ 14526 h 30719"/>
                <a:gd name="connsiteX1" fmla="*/ 5243 w 33956"/>
                <a:gd name="connsiteY1" fmla="*/ 14359 h 30719"/>
                <a:gd name="connsiteX0" fmla="*/ 5241 w 29503"/>
                <a:gd name="connsiteY0" fmla="*/ 14473 h 30719"/>
                <a:gd name="connsiteX1" fmla="*/ 11053 w 29503"/>
                <a:gd name="connsiteY1" fmla="*/ 6919 h 30719"/>
                <a:gd name="connsiteX2" fmla="*/ 22794 w 29503"/>
                <a:gd name="connsiteY2" fmla="*/ 5580 h 30719"/>
                <a:gd name="connsiteX3" fmla="*/ 28774 w 29503"/>
                <a:gd name="connsiteY3" fmla="*/ 11708 h 30719"/>
                <a:gd name="connsiteX4" fmla="*/ 27659 w 29503"/>
                <a:gd name="connsiteY4" fmla="*/ 23097 h 30719"/>
                <a:gd name="connsiteX5" fmla="*/ 20490 w 29503"/>
                <a:gd name="connsiteY5" fmla="*/ 28206 h 30719"/>
                <a:gd name="connsiteX6" fmla="*/ 16483 w 29503"/>
                <a:gd name="connsiteY6" fmla="*/ 30435 h 30719"/>
                <a:gd name="connsiteX7" fmla="*/ 13502 w 29503"/>
                <a:gd name="connsiteY7" fmla="*/ 25565 h 30719"/>
                <a:gd name="connsiteX8" fmla="*/ 5209 w 29503"/>
                <a:gd name="connsiteY8" fmla="*/ 25917 h 30719"/>
                <a:gd name="connsiteX9" fmla="*/ 5241 w 29503"/>
                <a:gd name="connsiteY9" fmla="*/ 14473 h 30719"/>
                <a:gd name="connsiteX0" fmla="*/ 5230 w 29503"/>
                <a:gd name="connsiteY0" fmla="*/ 14526 h 30719"/>
                <a:gd name="connsiteX1" fmla="*/ 5243 w 29503"/>
                <a:gd name="connsiteY1" fmla="*/ 14359 h 30719"/>
                <a:gd name="connsiteX0" fmla="*/ 5241 w 29503"/>
                <a:gd name="connsiteY0" fmla="*/ 14473 h 30719"/>
                <a:gd name="connsiteX1" fmla="*/ 11053 w 29503"/>
                <a:gd name="connsiteY1" fmla="*/ 6919 h 30719"/>
                <a:gd name="connsiteX2" fmla="*/ 22794 w 29503"/>
                <a:gd name="connsiteY2" fmla="*/ 5580 h 30719"/>
                <a:gd name="connsiteX3" fmla="*/ 28774 w 29503"/>
                <a:gd name="connsiteY3" fmla="*/ 11708 h 30719"/>
                <a:gd name="connsiteX4" fmla="*/ 27659 w 29503"/>
                <a:gd name="connsiteY4" fmla="*/ 23097 h 30719"/>
                <a:gd name="connsiteX5" fmla="*/ 20490 w 29503"/>
                <a:gd name="connsiteY5" fmla="*/ 28206 h 30719"/>
                <a:gd name="connsiteX6" fmla="*/ 16483 w 29503"/>
                <a:gd name="connsiteY6" fmla="*/ 30435 h 30719"/>
                <a:gd name="connsiteX7" fmla="*/ 13502 w 29503"/>
                <a:gd name="connsiteY7" fmla="*/ 25565 h 30719"/>
                <a:gd name="connsiteX8" fmla="*/ 5209 w 29503"/>
                <a:gd name="connsiteY8" fmla="*/ 25917 h 30719"/>
                <a:gd name="connsiteX9" fmla="*/ 5241 w 29503"/>
                <a:gd name="connsiteY9" fmla="*/ 14473 h 30719"/>
                <a:gd name="connsiteX0" fmla="*/ 5230 w 29503"/>
                <a:gd name="connsiteY0" fmla="*/ 14526 h 30719"/>
                <a:gd name="connsiteX1" fmla="*/ 5243 w 29503"/>
                <a:gd name="connsiteY1" fmla="*/ 14359 h 30719"/>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95"/>
                <a:gd name="connsiteX1" fmla="*/ 11053 w 29503"/>
                <a:gd name="connsiteY1" fmla="*/ 6919 h 30495"/>
                <a:gd name="connsiteX2" fmla="*/ 22794 w 29503"/>
                <a:gd name="connsiteY2" fmla="*/ 5580 h 30495"/>
                <a:gd name="connsiteX3" fmla="*/ 28774 w 29503"/>
                <a:gd name="connsiteY3" fmla="*/ 11708 h 30495"/>
                <a:gd name="connsiteX4" fmla="*/ 27659 w 29503"/>
                <a:gd name="connsiteY4" fmla="*/ 23097 h 30495"/>
                <a:gd name="connsiteX5" fmla="*/ 16483 w 29503"/>
                <a:gd name="connsiteY5" fmla="*/ 30435 h 30495"/>
                <a:gd name="connsiteX6" fmla="*/ 5209 w 29503"/>
                <a:gd name="connsiteY6" fmla="*/ 25917 h 30495"/>
                <a:gd name="connsiteX7" fmla="*/ 5241 w 29503"/>
                <a:gd name="connsiteY7" fmla="*/ 14473 h 30495"/>
                <a:gd name="connsiteX0" fmla="*/ 5230 w 29503"/>
                <a:gd name="connsiteY0" fmla="*/ 14526 h 30495"/>
                <a:gd name="connsiteX1" fmla="*/ 5243 w 29503"/>
                <a:gd name="connsiteY1" fmla="*/ 14359 h 30495"/>
                <a:gd name="connsiteX0" fmla="*/ 5241 w 29503"/>
                <a:gd name="connsiteY0" fmla="*/ 14473 h 26416"/>
                <a:gd name="connsiteX1" fmla="*/ 11053 w 29503"/>
                <a:gd name="connsiteY1" fmla="*/ 6919 h 26416"/>
                <a:gd name="connsiteX2" fmla="*/ 22794 w 29503"/>
                <a:gd name="connsiteY2" fmla="*/ 5580 h 26416"/>
                <a:gd name="connsiteX3" fmla="*/ 28774 w 29503"/>
                <a:gd name="connsiteY3" fmla="*/ 11708 h 26416"/>
                <a:gd name="connsiteX4" fmla="*/ 27659 w 29503"/>
                <a:gd name="connsiteY4" fmla="*/ 23097 h 26416"/>
                <a:gd name="connsiteX5" fmla="*/ 5209 w 29503"/>
                <a:gd name="connsiteY5" fmla="*/ 25917 h 26416"/>
                <a:gd name="connsiteX6" fmla="*/ 5241 w 29503"/>
                <a:gd name="connsiteY6" fmla="*/ 14473 h 26416"/>
                <a:gd name="connsiteX0" fmla="*/ 5230 w 29503"/>
                <a:gd name="connsiteY0" fmla="*/ 14526 h 26416"/>
                <a:gd name="connsiteX1" fmla="*/ 5243 w 29503"/>
                <a:gd name="connsiteY1" fmla="*/ 14359 h 26416"/>
                <a:gd name="connsiteX0" fmla="*/ 5241 w 29012"/>
                <a:gd name="connsiteY0" fmla="*/ 14473 h 57550"/>
                <a:gd name="connsiteX1" fmla="*/ 11053 w 29012"/>
                <a:gd name="connsiteY1" fmla="*/ 6919 h 57550"/>
                <a:gd name="connsiteX2" fmla="*/ 22794 w 29012"/>
                <a:gd name="connsiteY2" fmla="*/ 5580 h 57550"/>
                <a:gd name="connsiteX3" fmla="*/ 28774 w 29012"/>
                <a:gd name="connsiteY3" fmla="*/ 11708 h 57550"/>
                <a:gd name="connsiteX4" fmla="*/ 15747 w 29012"/>
                <a:gd name="connsiteY4" fmla="*/ 57379 h 57550"/>
                <a:gd name="connsiteX5" fmla="*/ 5209 w 29012"/>
                <a:gd name="connsiteY5" fmla="*/ 25917 h 57550"/>
                <a:gd name="connsiteX6" fmla="*/ 5241 w 29012"/>
                <a:gd name="connsiteY6" fmla="*/ 14473 h 57550"/>
                <a:gd name="connsiteX0" fmla="*/ 5230 w 29012"/>
                <a:gd name="connsiteY0" fmla="*/ 14526 h 57550"/>
                <a:gd name="connsiteX1" fmla="*/ 5243 w 29012"/>
                <a:gd name="connsiteY1" fmla="*/ 14359 h 57550"/>
                <a:gd name="connsiteX0" fmla="*/ 5241 w 29012"/>
                <a:gd name="connsiteY0" fmla="*/ 14473 h 57550"/>
                <a:gd name="connsiteX1" fmla="*/ 11053 w 29012"/>
                <a:gd name="connsiteY1" fmla="*/ 6919 h 57550"/>
                <a:gd name="connsiteX2" fmla="*/ 22794 w 29012"/>
                <a:gd name="connsiteY2" fmla="*/ 5580 h 57550"/>
                <a:gd name="connsiteX3" fmla="*/ 28774 w 29012"/>
                <a:gd name="connsiteY3" fmla="*/ 11708 h 57550"/>
                <a:gd name="connsiteX4" fmla="*/ 15747 w 29012"/>
                <a:gd name="connsiteY4" fmla="*/ 57379 h 57550"/>
                <a:gd name="connsiteX5" fmla="*/ 5209 w 29012"/>
                <a:gd name="connsiteY5" fmla="*/ 25917 h 57550"/>
                <a:gd name="connsiteX6" fmla="*/ 5241 w 29012"/>
                <a:gd name="connsiteY6" fmla="*/ 14473 h 57550"/>
                <a:gd name="connsiteX0" fmla="*/ 5230 w 29012"/>
                <a:gd name="connsiteY0" fmla="*/ 14526 h 57550"/>
                <a:gd name="connsiteX1" fmla="*/ 5243 w 29012"/>
                <a:gd name="connsiteY1" fmla="*/ 14359 h 57550"/>
                <a:gd name="connsiteX0" fmla="*/ 15314 w 39085"/>
                <a:gd name="connsiteY0" fmla="*/ 14473 h 57964"/>
                <a:gd name="connsiteX1" fmla="*/ 21126 w 39085"/>
                <a:gd name="connsiteY1" fmla="*/ 6919 h 57964"/>
                <a:gd name="connsiteX2" fmla="*/ 32867 w 39085"/>
                <a:gd name="connsiteY2" fmla="*/ 5580 h 57964"/>
                <a:gd name="connsiteX3" fmla="*/ 38847 w 39085"/>
                <a:gd name="connsiteY3" fmla="*/ 11708 h 57964"/>
                <a:gd name="connsiteX4" fmla="*/ 25820 w 39085"/>
                <a:gd name="connsiteY4" fmla="*/ 57379 h 57964"/>
                <a:gd name="connsiteX5" fmla="*/ 2476 w 39085"/>
                <a:gd name="connsiteY5" fmla="*/ 57218 h 57964"/>
                <a:gd name="connsiteX6" fmla="*/ 15314 w 39085"/>
                <a:gd name="connsiteY6" fmla="*/ 14473 h 57964"/>
                <a:gd name="connsiteX0" fmla="*/ 15303 w 39085"/>
                <a:gd name="connsiteY0" fmla="*/ 14526 h 57964"/>
                <a:gd name="connsiteX1" fmla="*/ 15316 w 39085"/>
                <a:gd name="connsiteY1" fmla="*/ 14359 h 57964"/>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218 h 57550"/>
                <a:gd name="connsiteX6" fmla="*/ 15314 w 39085"/>
                <a:gd name="connsiteY6" fmla="*/ 14473 h 57550"/>
                <a:gd name="connsiteX0" fmla="*/ 15303 w 39085"/>
                <a:gd name="connsiteY0" fmla="*/ 14526 h 57550"/>
                <a:gd name="connsiteX1" fmla="*/ 15316 w 39085"/>
                <a:gd name="connsiteY1" fmla="*/ 14359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15303 w 39085"/>
                <a:gd name="connsiteY0" fmla="*/ 14526 h 57550"/>
                <a:gd name="connsiteX1" fmla="*/ 15316 w 39085"/>
                <a:gd name="connsiteY1" fmla="*/ 14359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15303 w 39085"/>
                <a:gd name="connsiteY0" fmla="*/ 14526 h 57550"/>
                <a:gd name="connsiteX1" fmla="*/ 13529 w 39085"/>
                <a:gd name="connsiteY1" fmla="*/ 11165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2378 w 39085"/>
                <a:gd name="connsiteY0" fmla="*/ 39226 h 57550"/>
                <a:gd name="connsiteX1" fmla="*/ 13529 w 39085"/>
                <a:gd name="connsiteY1" fmla="*/ 11165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2378 w 39085"/>
                <a:gd name="connsiteY0" fmla="*/ 39226 h 57550"/>
                <a:gd name="connsiteX1" fmla="*/ 13529 w 39085"/>
                <a:gd name="connsiteY1" fmla="*/ 11165 h 57550"/>
                <a:gd name="connsiteX0" fmla="*/ 4408 w 42474"/>
                <a:gd name="connsiteY0" fmla="*/ 36618 h 57550"/>
                <a:gd name="connsiteX1" fmla="*/ 24515 w 42474"/>
                <a:gd name="connsiteY1" fmla="*/ 6919 h 57550"/>
                <a:gd name="connsiteX2" fmla="*/ 36256 w 42474"/>
                <a:gd name="connsiteY2" fmla="*/ 5580 h 57550"/>
                <a:gd name="connsiteX3" fmla="*/ 42236 w 42474"/>
                <a:gd name="connsiteY3" fmla="*/ 11708 h 57550"/>
                <a:gd name="connsiteX4" fmla="*/ 29209 w 42474"/>
                <a:gd name="connsiteY4" fmla="*/ 57379 h 57550"/>
                <a:gd name="connsiteX5" fmla="*/ 5865 w 42474"/>
                <a:gd name="connsiteY5" fmla="*/ 57537 h 57550"/>
                <a:gd name="connsiteX6" fmla="*/ 4408 w 42474"/>
                <a:gd name="connsiteY6" fmla="*/ 36618 h 57550"/>
                <a:gd name="connsiteX0" fmla="*/ 5767 w 42474"/>
                <a:gd name="connsiteY0" fmla="*/ 39226 h 57550"/>
                <a:gd name="connsiteX1" fmla="*/ 16918 w 42474"/>
                <a:gd name="connsiteY1" fmla="*/ 11165 h 57550"/>
                <a:gd name="connsiteX0" fmla="*/ 4408 w 42474"/>
                <a:gd name="connsiteY0" fmla="*/ 36618 h 57550"/>
                <a:gd name="connsiteX1" fmla="*/ 24515 w 42474"/>
                <a:gd name="connsiteY1" fmla="*/ 6919 h 57550"/>
                <a:gd name="connsiteX2" fmla="*/ 36256 w 42474"/>
                <a:gd name="connsiteY2" fmla="*/ 5580 h 57550"/>
                <a:gd name="connsiteX3" fmla="*/ 42236 w 42474"/>
                <a:gd name="connsiteY3" fmla="*/ 11708 h 57550"/>
                <a:gd name="connsiteX4" fmla="*/ 29209 w 42474"/>
                <a:gd name="connsiteY4" fmla="*/ 57379 h 57550"/>
                <a:gd name="connsiteX5" fmla="*/ 5865 w 42474"/>
                <a:gd name="connsiteY5" fmla="*/ 57537 h 57550"/>
                <a:gd name="connsiteX6" fmla="*/ 4408 w 42474"/>
                <a:gd name="connsiteY6" fmla="*/ 36618 h 57550"/>
                <a:gd name="connsiteX0" fmla="*/ 5767 w 42474"/>
                <a:gd name="connsiteY0" fmla="*/ 39226 h 57550"/>
                <a:gd name="connsiteX1" fmla="*/ 5601 w 42474"/>
                <a:gd name="connsiteY1" fmla="*/ 38953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5185 w 41892"/>
                <a:gd name="connsiteY0" fmla="*/ 39226 h 57550"/>
                <a:gd name="connsiteX1" fmla="*/ 5019 w 41892"/>
                <a:gd name="connsiteY1" fmla="*/ 38953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5185 w 41892"/>
                <a:gd name="connsiteY0" fmla="*/ 39226 h 57550"/>
                <a:gd name="connsiteX1" fmla="*/ 9129 w 41892"/>
                <a:gd name="connsiteY1" fmla="*/ 41402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4113 w 41892"/>
                <a:gd name="connsiteY0" fmla="*/ 42526 h 57550"/>
                <a:gd name="connsiteX1" fmla="*/ 9129 w 41892"/>
                <a:gd name="connsiteY1" fmla="*/ 41402 h 57550"/>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062 w 41818"/>
                <a:gd name="connsiteY0" fmla="*/ 35138 h 53728"/>
                <a:gd name="connsiteX1" fmla="*/ 20881 w 41818"/>
                <a:gd name="connsiteY1" fmla="*/ 27797 h 53728"/>
                <a:gd name="connsiteX2" fmla="*/ 35600 w 41818"/>
                <a:gd name="connsiteY2" fmla="*/ 1758 h 53728"/>
                <a:gd name="connsiteX3" fmla="*/ 41580 w 41818"/>
                <a:gd name="connsiteY3" fmla="*/ 7886 h 53728"/>
                <a:gd name="connsiteX4" fmla="*/ 28553 w 41818"/>
                <a:gd name="connsiteY4" fmla="*/ 53557 h 53728"/>
                <a:gd name="connsiteX5" fmla="*/ 5209 w 41818"/>
                <a:gd name="connsiteY5" fmla="*/ 53715 h 53728"/>
                <a:gd name="connsiteX6" fmla="*/ 5062 w 41818"/>
                <a:gd name="connsiteY6" fmla="*/ 35138 h 53728"/>
                <a:gd name="connsiteX0" fmla="*/ 4039 w 41818"/>
                <a:gd name="connsiteY0" fmla="*/ 38704 h 53728"/>
                <a:gd name="connsiteX1" fmla="*/ 9055 w 41818"/>
                <a:gd name="connsiteY1" fmla="*/ 37580 h 53728"/>
                <a:gd name="connsiteX0" fmla="*/ 5308 w 42064"/>
                <a:gd name="connsiteY0" fmla="*/ 35138 h 53728"/>
                <a:gd name="connsiteX1" fmla="*/ 21127 w 42064"/>
                <a:gd name="connsiteY1" fmla="*/ 27797 h 53728"/>
                <a:gd name="connsiteX2" fmla="*/ 35846 w 42064"/>
                <a:gd name="connsiteY2" fmla="*/ 1758 h 53728"/>
                <a:gd name="connsiteX3" fmla="*/ 41826 w 42064"/>
                <a:gd name="connsiteY3" fmla="*/ 7886 h 53728"/>
                <a:gd name="connsiteX4" fmla="*/ 28799 w 42064"/>
                <a:gd name="connsiteY4" fmla="*/ 53557 h 53728"/>
                <a:gd name="connsiteX5" fmla="*/ 5455 w 42064"/>
                <a:gd name="connsiteY5" fmla="*/ 53715 h 53728"/>
                <a:gd name="connsiteX6" fmla="*/ 5308 w 42064"/>
                <a:gd name="connsiteY6" fmla="*/ 35138 h 53728"/>
                <a:gd name="connsiteX0" fmla="*/ 4285 w 42064"/>
                <a:gd name="connsiteY0" fmla="*/ 38704 h 53728"/>
                <a:gd name="connsiteX1" fmla="*/ 9301 w 42064"/>
                <a:gd name="connsiteY1" fmla="*/ 37580 h 53728"/>
                <a:gd name="connsiteX0" fmla="*/ 5289 w 42045"/>
                <a:gd name="connsiteY0" fmla="*/ 35138 h 53728"/>
                <a:gd name="connsiteX1" fmla="*/ 21108 w 42045"/>
                <a:gd name="connsiteY1" fmla="*/ 27797 h 53728"/>
                <a:gd name="connsiteX2" fmla="*/ 35827 w 42045"/>
                <a:gd name="connsiteY2" fmla="*/ 1758 h 53728"/>
                <a:gd name="connsiteX3" fmla="*/ 41807 w 42045"/>
                <a:gd name="connsiteY3" fmla="*/ 7886 h 53728"/>
                <a:gd name="connsiteX4" fmla="*/ 28780 w 42045"/>
                <a:gd name="connsiteY4" fmla="*/ 53557 h 53728"/>
                <a:gd name="connsiteX5" fmla="*/ 5436 w 42045"/>
                <a:gd name="connsiteY5" fmla="*/ 53715 h 53728"/>
                <a:gd name="connsiteX6" fmla="*/ 5289 w 42045"/>
                <a:gd name="connsiteY6" fmla="*/ 35138 h 53728"/>
                <a:gd name="connsiteX0" fmla="*/ 4266 w 42045"/>
                <a:gd name="connsiteY0" fmla="*/ 38704 h 53728"/>
                <a:gd name="connsiteX1" fmla="*/ 9282 w 42045"/>
                <a:gd name="connsiteY1" fmla="*/ 37580 h 53728"/>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32876"/>
                <a:gd name="connsiteY0" fmla="*/ 15887 h 34921"/>
                <a:gd name="connsiteX1" fmla="*/ 21108 w 32876"/>
                <a:gd name="connsiteY1" fmla="*/ 8546 h 34921"/>
                <a:gd name="connsiteX2" fmla="*/ 28501 w 32876"/>
                <a:gd name="connsiteY2" fmla="*/ 17854 h 34921"/>
                <a:gd name="connsiteX3" fmla="*/ 32873 w 32876"/>
                <a:gd name="connsiteY3" fmla="*/ 25153 h 34921"/>
                <a:gd name="connsiteX4" fmla="*/ 28780 w 32876"/>
                <a:gd name="connsiteY4" fmla="*/ 34306 h 34921"/>
                <a:gd name="connsiteX5" fmla="*/ 5436 w 32876"/>
                <a:gd name="connsiteY5" fmla="*/ 34464 h 34921"/>
                <a:gd name="connsiteX6" fmla="*/ 5289 w 32876"/>
                <a:gd name="connsiteY6" fmla="*/ 15887 h 34921"/>
                <a:gd name="connsiteX0" fmla="*/ 4266 w 32876"/>
                <a:gd name="connsiteY0" fmla="*/ 19453 h 34921"/>
                <a:gd name="connsiteX1" fmla="*/ 9282 w 32876"/>
                <a:gd name="connsiteY1" fmla="*/ 18329 h 34921"/>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0718"/>
                <a:gd name="connsiteY0" fmla="*/ 15887 h 34469"/>
                <a:gd name="connsiteX1" fmla="*/ 21108 w 30718"/>
                <a:gd name="connsiteY1" fmla="*/ 8546 h 34469"/>
                <a:gd name="connsiteX2" fmla="*/ 28501 w 30718"/>
                <a:gd name="connsiteY2" fmla="*/ 17854 h 34469"/>
                <a:gd name="connsiteX3" fmla="*/ 28780 w 30718"/>
                <a:gd name="connsiteY3" fmla="*/ 34306 h 34469"/>
                <a:gd name="connsiteX4" fmla="*/ 5436 w 30718"/>
                <a:gd name="connsiteY4" fmla="*/ 34464 h 34469"/>
                <a:gd name="connsiteX5" fmla="*/ 5289 w 30718"/>
                <a:gd name="connsiteY5" fmla="*/ 15887 h 34469"/>
                <a:gd name="connsiteX0" fmla="*/ 4266 w 30718"/>
                <a:gd name="connsiteY0" fmla="*/ 19453 h 34469"/>
                <a:gd name="connsiteX1" fmla="*/ 9282 w 30718"/>
                <a:gd name="connsiteY1" fmla="*/ 18329 h 34469"/>
                <a:gd name="connsiteX0" fmla="*/ 5289 w 32737"/>
                <a:gd name="connsiteY0" fmla="*/ 15887 h 34469"/>
                <a:gd name="connsiteX1" fmla="*/ 21108 w 32737"/>
                <a:gd name="connsiteY1" fmla="*/ 8546 h 34469"/>
                <a:gd name="connsiteX2" fmla="*/ 28501 w 32737"/>
                <a:gd name="connsiteY2" fmla="*/ 17854 h 34469"/>
                <a:gd name="connsiteX3" fmla="*/ 28780 w 32737"/>
                <a:gd name="connsiteY3" fmla="*/ 34306 h 34469"/>
                <a:gd name="connsiteX4" fmla="*/ 5436 w 32737"/>
                <a:gd name="connsiteY4" fmla="*/ 34464 h 34469"/>
                <a:gd name="connsiteX5" fmla="*/ 5289 w 32737"/>
                <a:gd name="connsiteY5" fmla="*/ 15887 h 34469"/>
                <a:gd name="connsiteX0" fmla="*/ 4266 w 32737"/>
                <a:gd name="connsiteY0" fmla="*/ 19453 h 34469"/>
                <a:gd name="connsiteX1" fmla="*/ 9282 w 32737"/>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9282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8567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8567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5649 w 32876"/>
                <a:gd name="connsiteY1" fmla="*/ 16945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5279 w 32876"/>
                <a:gd name="connsiteY0" fmla="*/ 16046 h 34469"/>
                <a:gd name="connsiteX1" fmla="*/ 5649 w 32876"/>
                <a:gd name="connsiteY1" fmla="*/ 16945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803 w 32876"/>
                <a:gd name="connsiteY0" fmla="*/ 18388 h 34469"/>
                <a:gd name="connsiteX1" fmla="*/ 5649 w 32876"/>
                <a:gd name="connsiteY1" fmla="*/ 16945 h 34469"/>
                <a:gd name="connsiteX0" fmla="*/ 5806 w 33393"/>
                <a:gd name="connsiteY0" fmla="*/ 15887 h 34470"/>
                <a:gd name="connsiteX1" fmla="*/ 21625 w 33393"/>
                <a:gd name="connsiteY1" fmla="*/ 8546 h 34470"/>
                <a:gd name="connsiteX2" fmla="*/ 29018 w 33393"/>
                <a:gd name="connsiteY2" fmla="*/ 17854 h 34470"/>
                <a:gd name="connsiteX3" fmla="*/ 29297 w 33393"/>
                <a:gd name="connsiteY3" fmla="*/ 34306 h 34470"/>
                <a:gd name="connsiteX4" fmla="*/ 5953 w 33393"/>
                <a:gd name="connsiteY4" fmla="*/ 34464 h 34470"/>
                <a:gd name="connsiteX5" fmla="*/ 5806 w 33393"/>
                <a:gd name="connsiteY5" fmla="*/ 15887 h 34470"/>
                <a:gd name="connsiteX0" fmla="*/ 5320 w 33393"/>
                <a:gd name="connsiteY0" fmla="*/ 18388 h 34470"/>
                <a:gd name="connsiteX1" fmla="*/ 6166 w 33393"/>
                <a:gd name="connsiteY1" fmla="*/ 16945 h 34470"/>
                <a:gd name="connsiteX0" fmla="*/ 5772 w 33419"/>
                <a:gd name="connsiteY0" fmla="*/ 16160 h 34317"/>
                <a:gd name="connsiteX1" fmla="*/ 21651 w 33419"/>
                <a:gd name="connsiteY1" fmla="*/ 8393 h 34317"/>
                <a:gd name="connsiteX2" fmla="*/ 29044 w 33419"/>
                <a:gd name="connsiteY2" fmla="*/ 17701 h 34317"/>
                <a:gd name="connsiteX3" fmla="*/ 29323 w 33419"/>
                <a:gd name="connsiteY3" fmla="*/ 34153 h 34317"/>
                <a:gd name="connsiteX4" fmla="*/ 5979 w 33419"/>
                <a:gd name="connsiteY4" fmla="*/ 34311 h 34317"/>
                <a:gd name="connsiteX5" fmla="*/ 5772 w 33419"/>
                <a:gd name="connsiteY5" fmla="*/ 16160 h 34317"/>
                <a:gd name="connsiteX0" fmla="*/ 5346 w 33419"/>
                <a:gd name="connsiteY0" fmla="*/ 18235 h 34317"/>
                <a:gd name="connsiteX1" fmla="*/ 6192 w 33419"/>
                <a:gd name="connsiteY1" fmla="*/ 16792 h 34317"/>
                <a:gd name="connsiteX0" fmla="*/ 5793 w 33440"/>
                <a:gd name="connsiteY0" fmla="*/ 16160 h 34316"/>
                <a:gd name="connsiteX1" fmla="*/ 21672 w 33440"/>
                <a:gd name="connsiteY1" fmla="*/ 8393 h 34316"/>
                <a:gd name="connsiteX2" fmla="*/ 29065 w 33440"/>
                <a:gd name="connsiteY2" fmla="*/ 17701 h 34316"/>
                <a:gd name="connsiteX3" fmla="*/ 29344 w 33440"/>
                <a:gd name="connsiteY3" fmla="*/ 34153 h 34316"/>
                <a:gd name="connsiteX4" fmla="*/ 6000 w 33440"/>
                <a:gd name="connsiteY4" fmla="*/ 34311 h 34316"/>
                <a:gd name="connsiteX5" fmla="*/ 5793 w 33440"/>
                <a:gd name="connsiteY5" fmla="*/ 16160 h 34316"/>
                <a:gd name="connsiteX0" fmla="*/ 5367 w 33440"/>
                <a:gd name="connsiteY0" fmla="*/ 18235 h 34316"/>
                <a:gd name="connsiteX1" fmla="*/ 6213 w 33440"/>
                <a:gd name="connsiteY1" fmla="*/ 16792 h 34316"/>
                <a:gd name="connsiteX0" fmla="*/ 5817 w 33464"/>
                <a:gd name="connsiteY0" fmla="*/ 16160 h 34312"/>
                <a:gd name="connsiteX1" fmla="*/ 21696 w 33464"/>
                <a:gd name="connsiteY1" fmla="*/ 8393 h 34312"/>
                <a:gd name="connsiteX2" fmla="*/ 29089 w 33464"/>
                <a:gd name="connsiteY2" fmla="*/ 17701 h 34312"/>
                <a:gd name="connsiteX3" fmla="*/ 29368 w 33464"/>
                <a:gd name="connsiteY3" fmla="*/ 34153 h 34312"/>
                <a:gd name="connsiteX4" fmla="*/ 6024 w 33464"/>
                <a:gd name="connsiteY4" fmla="*/ 34311 h 34312"/>
                <a:gd name="connsiteX5" fmla="*/ 5817 w 33464"/>
                <a:gd name="connsiteY5" fmla="*/ 16160 h 34312"/>
                <a:gd name="connsiteX0" fmla="*/ 5391 w 33464"/>
                <a:gd name="connsiteY0" fmla="*/ 18235 h 34312"/>
                <a:gd name="connsiteX1" fmla="*/ 6237 w 33464"/>
                <a:gd name="connsiteY1" fmla="*/ 16792 h 34312"/>
                <a:gd name="connsiteX0" fmla="*/ 5817 w 33464"/>
                <a:gd name="connsiteY0" fmla="*/ 16160 h 34312"/>
                <a:gd name="connsiteX1" fmla="*/ 21696 w 33464"/>
                <a:gd name="connsiteY1" fmla="*/ 8393 h 34312"/>
                <a:gd name="connsiteX2" fmla="*/ 29089 w 33464"/>
                <a:gd name="connsiteY2" fmla="*/ 17701 h 34312"/>
                <a:gd name="connsiteX3" fmla="*/ 29368 w 33464"/>
                <a:gd name="connsiteY3" fmla="*/ 34153 h 34312"/>
                <a:gd name="connsiteX4" fmla="*/ 6024 w 33464"/>
                <a:gd name="connsiteY4" fmla="*/ 34311 h 34312"/>
                <a:gd name="connsiteX5" fmla="*/ 5817 w 33464"/>
                <a:gd name="connsiteY5" fmla="*/ 16160 h 34312"/>
                <a:gd name="connsiteX0" fmla="*/ 5391 w 33464"/>
                <a:gd name="connsiteY0" fmla="*/ 18235 h 34312"/>
                <a:gd name="connsiteX1" fmla="*/ 6237 w 33464"/>
                <a:gd name="connsiteY1" fmla="*/ 16792 h 34312"/>
                <a:gd name="connsiteX0" fmla="*/ 5817 w 33732"/>
                <a:gd name="connsiteY0" fmla="*/ 16160 h 34312"/>
                <a:gd name="connsiteX1" fmla="*/ 21696 w 33732"/>
                <a:gd name="connsiteY1" fmla="*/ 8393 h 34312"/>
                <a:gd name="connsiteX2" fmla="*/ 29089 w 33732"/>
                <a:gd name="connsiteY2" fmla="*/ 17701 h 34312"/>
                <a:gd name="connsiteX3" fmla="*/ 29368 w 33732"/>
                <a:gd name="connsiteY3" fmla="*/ 34153 h 34312"/>
                <a:gd name="connsiteX4" fmla="*/ 6024 w 33732"/>
                <a:gd name="connsiteY4" fmla="*/ 34311 h 34312"/>
                <a:gd name="connsiteX5" fmla="*/ 5817 w 33732"/>
                <a:gd name="connsiteY5" fmla="*/ 16160 h 34312"/>
                <a:gd name="connsiteX0" fmla="*/ 5391 w 33732"/>
                <a:gd name="connsiteY0" fmla="*/ 18235 h 34312"/>
                <a:gd name="connsiteX1" fmla="*/ 6237 w 33732"/>
                <a:gd name="connsiteY1" fmla="*/ 16792 h 34312"/>
                <a:gd name="connsiteX0" fmla="*/ 5817 w 33710"/>
                <a:gd name="connsiteY0" fmla="*/ 16160 h 34312"/>
                <a:gd name="connsiteX1" fmla="*/ 21696 w 33710"/>
                <a:gd name="connsiteY1" fmla="*/ 8393 h 34312"/>
                <a:gd name="connsiteX2" fmla="*/ 29089 w 33710"/>
                <a:gd name="connsiteY2" fmla="*/ 17701 h 34312"/>
                <a:gd name="connsiteX3" fmla="*/ 29368 w 33710"/>
                <a:gd name="connsiteY3" fmla="*/ 34153 h 34312"/>
                <a:gd name="connsiteX4" fmla="*/ 6024 w 33710"/>
                <a:gd name="connsiteY4" fmla="*/ 34311 h 34312"/>
                <a:gd name="connsiteX5" fmla="*/ 5817 w 33710"/>
                <a:gd name="connsiteY5" fmla="*/ 16160 h 34312"/>
                <a:gd name="connsiteX0" fmla="*/ 5391 w 33710"/>
                <a:gd name="connsiteY0" fmla="*/ 18235 h 34312"/>
                <a:gd name="connsiteX1" fmla="*/ 6237 w 33710"/>
                <a:gd name="connsiteY1" fmla="*/ 16792 h 34312"/>
                <a:gd name="connsiteX0" fmla="*/ 5817 w 33710"/>
                <a:gd name="connsiteY0" fmla="*/ 16160 h 34312"/>
                <a:gd name="connsiteX1" fmla="*/ 21696 w 33710"/>
                <a:gd name="connsiteY1" fmla="*/ 8393 h 34312"/>
                <a:gd name="connsiteX2" fmla="*/ 29089 w 33710"/>
                <a:gd name="connsiteY2" fmla="*/ 17701 h 34312"/>
                <a:gd name="connsiteX3" fmla="*/ 29368 w 33710"/>
                <a:gd name="connsiteY3" fmla="*/ 34153 h 34312"/>
                <a:gd name="connsiteX4" fmla="*/ 6024 w 33710"/>
                <a:gd name="connsiteY4" fmla="*/ 34311 h 34312"/>
                <a:gd name="connsiteX5" fmla="*/ 5817 w 33710"/>
                <a:gd name="connsiteY5" fmla="*/ 16160 h 34312"/>
                <a:gd name="connsiteX0" fmla="*/ 6106 w 33710"/>
                <a:gd name="connsiteY0" fmla="*/ 16638 h 34312"/>
                <a:gd name="connsiteX1" fmla="*/ 6237 w 33710"/>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Lst>
              <a:ahLst/>
              <a:cxnLst>
                <a:cxn ang="0">
                  <a:pos x="connsiteX0" y="connsiteY0"/>
                </a:cxn>
                <a:cxn ang="0">
                  <a:pos x="connsiteX1" y="connsiteY1"/>
                </a:cxn>
              </a:cxnLst>
              <a:rect l="l" t="t" r="r" b="b"/>
              <a:pathLst>
                <a:path w="33805" h="34312">
                  <a:moveTo>
                    <a:pt x="5817" y="16160"/>
                  </a:moveTo>
                  <a:cubicBezTo>
                    <a:pt x="5897" y="-1060"/>
                    <a:pt x="18414" y="-5882"/>
                    <a:pt x="21696" y="8393"/>
                  </a:cubicBezTo>
                  <a:cubicBezTo>
                    <a:pt x="25523" y="3639"/>
                    <a:pt x="30350" y="8908"/>
                    <a:pt x="29089" y="17701"/>
                  </a:cubicBezTo>
                  <a:cubicBezTo>
                    <a:pt x="36264" y="19332"/>
                    <a:pt x="34343" y="33939"/>
                    <a:pt x="29368" y="34153"/>
                  </a:cubicBezTo>
                  <a:lnTo>
                    <a:pt x="6024" y="34311"/>
                  </a:lnTo>
                  <a:cubicBezTo>
                    <a:pt x="-3125" y="34494"/>
                    <a:pt x="-750" y="15236"/>
                    <a:pt x="5817" y="16160"/>
                  </a:cubicBezTo>
                  <a:close/>
                </a:path>
                <a:path w="33805" h="34312" fill="none" extrusionOk="0">
                  <a:moveTo>
                    <a:pt x="6106" y="16638"/>
                  </a:moveTo>
                  <a:cubicBezTo>
                    <a:pt x="6048" y="16515"/>
                    <a:pt x="6505" y="17237"/>
                    <a:pt x="6237" y="16792"/>
                  </a:cubicBezTo>
                </a:path>
              </a:pathLst>
            </a:cu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endParaRPr kumimoji="0" lang="en-US" sz="6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endParaRP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8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rPr>
                <a:t>Distributed</a:t>
              </a:r>
              <a:r>
                <a:rPr kumimoji="0" lang="en-US" sz="800" b="1" i="0" u="none" strike="noStrike" kern="0" cap="none" spc="0" normalizeH="0" baseline="0" noProof="0" dirty="0">
                  <a:ln>
                    <a:noFill/>
                  </a:ln>
                  <a:solidFill>
                    <a:srgbClr val="1F497D"/>
                  </a:solidFill>
                  <a:effectLst/>
                  <a:uLnTx/>
                  <a:uFillTx/>
                </a:rPr>
                <a:t> </a:t>
              </a:r>
              <a:br>
                <a:rPr kumimoji="0" lang="en-US" sz="800" b="1" i="0" u="none" strike="noStrike" kern="0" cap="none" spc="0" normalizeH="0" baseline="0" noProof="0" dirty="0">
                  <a:ln>
                    <a:noFill/>
                  </a:ln>
                  <a:solidFill>
                    <a:srgbClr val="1F497D"/>
                  </a:solidFill>
                  <a:effectLst/>
                  <a:uLnTx/>
                  <a:uFillTx/>
                </a:rPr>
              </a:br>
              <a:r>
                <a:rPr kumimoji="0" lang="en-US" sz="800" b="1" i="0" u="none" strike="noStrike" kern="0" cap="none" spc="0" normalizeH="0" baseline="0" noProof="0" dirty="0">
                  <a:ln>
                    <a:noFill/>
                  </a:ln>
                  <a:solidFill>
                    <a:schemeClr val="bg1"/>
                  </a:solidFill>
                  <a:effectLst/>
                  <a:uLnTx/>
                  <a:uFillTx/>
                </a:rPr>
                <a:t>“</a:t>
              </a:r>
              <a:r>
                <a:rPr kumimoji="0" lang="en-US" sz="800" b="1" i="0" u="none" strike="noStrike" kern="0" cap="none" spc="0" normalizeH="0" baseline="0" noProof="0" dirty="0">
                  <a:ln>
                    <a:noFill/>
                  </a:ln>
                  <a:solidFill>
                    <a:prstClr val="white"/>
                  </a:solidFill>
                  <a:effectLst/>
                  <a:uLnTx/>
                  <a:uFillTx/>
                </a:rPr>
                <a:t>Data Center”</a:t>
              </a:r>
            </a:p>
          </p:txBody>
        </p:sp>
      </p:grpSp>
      <p:cxnSp>
        <p:nvCxnSpPr>
          <p:cNvPr id="879" name="Straight Connector 878"/>
          <p:cNvCxnSpPr/>
          <p:nvPr/>
        </p:nvCxnSpPr>
        <p:spPr>
          <a:xfrm>
            <a:off x="7306243" y="2283285"/>
            <a:ext cx="1090036" cy="7272"/>
          </a:xfrm>
          <a:prstGeom prst="line">
            <a:avLst/>
          </a:prstGeom>
          <a:ln w="123825" cmpd="dbl">
            <a:solidFill>
              <a:srgbClr val="7BC043"/>
            </a:solidFill>
            <a:prstDash val="sysDot"/>
          </a:ln>
          <a:effectLst/>
        </p:spPr>
        <p:style>
          <a:lnRef idx="2">
            <a:schemeClr val="accent3"/>
          </a:lnRef>
          <a:fillRef idx="0">
            <a:schemeClr val="accent3"/>
          </a:fillRef>
          <a:effectRef idx="1">
            <a:schemeClr val="accent3"/>
          </a:effectRef>
          <a:fontRef idx="minor">
            <a:schemeClr val="tx1"/>
          </a:fontRef>
        </p:style>
      </p:cxnSp>
      <p:cxnSp>
        <p:nvCxnSpPr>
          <p:cNvPr id="880" name="Straight Connector 879"/>
          <p:cNvCxnSpPr/>
          <p:nvPr/>
        </p:nvCxnSpPr>
        <p:spPr>
          <a:xfrm flipH="1">
            <a:off x="7006446" y="2671665"/>
            <a:ext cx="10290" cy="758537"/>
          </a:xfrm>
          <a:prstGeom prst="line">
            <a:avLst/>
          </a:prstGeom>
          <a:ln w="28575">
            <a:prstDash val="solid"/>
          </a:ln>
          <a:effectLst/>
        </p:spPr>
        <p:style>
          <a:lnRef idx="2">
            <a:schemeClr val="accent1"/>
          </a:lnRef>
          <a:fillRef idx="0">
            <a:schemeClr val="accent1"/>
          </a:fillRef>
          <a:effectRef idx="1">
            <a:schemeClr val="accent1"/>
          </a:effectRef>
          <a:fontRef idx="minor">
            <a:schemeClr val="tx1"/>
          </a:fontRef>
        </p:style>
      </p:cxnSp>
      <p:grpSp>
        <p:nvGrpSpPr>
          <p:cNvPr id="881" name="Group 880"/>
          <p:cNvGrpSpPr/>
          <p:nvPr/>
        </p:nvGrpSpPr>
        <p:grpSpPr>
          <a:xfrm>
            <a:off x="7799320" y="3399278"/>
            <a:ext cx="501899" cy="269523"/>
            <a:chOff x="-1457511" y="4307847"/>
            <a:chExt cx="3346532" cy="1797100"/>
          </a:xfrm>
          <a:effectLst>
            <a:outerShdw blurRad="50800" dist="38100" dir="2700000" algn="tl" rotWithShape="0">
              <a:prstClr val="black">
                <a:alpha val="40000"/>
              </a:prstClr>
            </a:outerShdw>
          </a:effectLst>
        </p:grpSpPr>
        <p:sp>
          <p:nvSpPr>
            <p:cNvPr id="882" name="Rounded Rectangle 881"/>
            <p:cNvSpPr/>
            <p:nvPr/>
          </p:nvSpPr>
          <p:spPr>
            <a:xfrm>
              <a:off x="-1457511" y="4307847"/>
              <a:ext cx="3346532" cy="1797097"/>
            </a:xfrm>
            <a:prstGeom prst="roundRect">
              <a:avLst>
                <a:gd name="adj" fmla="val 6257"/>
              </a:avLst>
            </a:prstGeom>
            <a:gradFill>
              <a:gsLst>
                <a:gs pos="3226">
                  <a:schemeClr val="bg1">
                    <a:lumMod val="50000"/>
                  </a:schemeClr>
                </a:gs>
                <a:gs pos="80000">
                  <a:schemeClr val="bg1">
                    <a:lumMod val="50000"/>
                  </a:schemeClr>
                </a:gs>
                <a:gs pos="23000">
                  <a:schemeClr val="bg1">
                    <a:lumMod val="75000"/>
                  </a:schemeClr>
                </a:gs>
              </a:gsLst>
              <a:lin ang="1800000" scaled="0"/>
            </a:gra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83" name="Rectangle 882"/>
            <p:cNvSpPr/>
            <p:nvPr/>
          </p:nvSpPr>
          <p:spPr>
            <a:xfrm>
              <a:off x="-1195847" y="4317176"/>
              <a:ext cx="2789695" cy="1787771"/>
            </a:xfrm>
            <a:prstGeom prst="rect">
              <a:avLst/>
            </a:prstGeom>
            <a:blipFill dpi="0" rotWithShape="1">
              <a:blip r:embed="rId4" cstate="print">
                <a:extLst>
                  <a:ext uri="{28A0092B-C50C-407E-A947-70E740481C1C}">
                    <a14:useLocalDpi xmlns:a14="http://schemas.microsoft.com/office/drawing/2010/main" val="0"/>
                  </a:ext>
                </a:extLst>
              </a:blip>
              <a:srcRect/>
              <a:stretch>
                <a:fillRect/>
              </a:stretch>
            </a:blip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nvGrpSpPr>
            <p:cNvPr id="884" name="Group 883"/>
            <p:cNvGrpSpPr/>
            <p:nvPr/>
          </p:nvGrpSpPr>
          <p:grpSpPr>
            <a:xfrm>
              <a:off x="-844550" y="4559711"/>
              <a:ext cx="230133" cy="1231489"/>
              <a:chOff x="-844550" y="4559711"/>
              <a:chExt cx="230133" cy="1231489"/>
            </a:xfrm>
          </p:grpSpPr>
          <p:sp>
            <p:nvSpPr>
              <p:cNvPr id="900" name="Rectangle 899"/>
              <p:cNvSpPr/>
              <p:nvPr/>
            </p:nvSpPr>
            <p:spPr>
              <a:xfrm>
                <a:off x="-844550" y="4877904"/>
                <a:ext cx="228600" cy="215475"/>
              </a:xfrm>
              <a:prstGeom prst="rect">
                <a:avLst/>
              </a:prstGeom>
              <a:solidFill>
                <a:srgbClr val="00B0F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901" name="Rectangle 900"/>
              <p:cNvSpPr/>
              <p:nvPr/>
            </p:nvSpPr>
            <p:spPr>
              <a:xfrm>
                <a:off x="-844550" y="5231172"/>
                <a:ext cx="228600" cy="215475"/>
              </a:xfrm>
              <a:prstGeom prst="rect">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0800000" scaled="1"/>
                <a:tileRect/>
              </a:gra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902" name="Rectangle 901"/>
              <p:cNvSpPr/>
              <p:nvPr/>
            </p:nvSpPr>
            <p:spPr>
              <a:xfrm>
                <a:off x="-843017" y="5575725"/>
                <a:ext cx="228600" cy="215475"/>
              </a:xfrm>
              <a:prstGeom prst="rect">
                <a:avLst/>
              </a:prstGeom>
              <a:blipFill>
                <a:blip r:embed="rId5"/>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903" name="Rectangle 902"/>
              <p:cNvSpPr/>
              <p:nvPr/>
            </p:nvSpPr>
            <p:spPr>
              <a:xfrm>
                <a:off x="-844550" y="4559711"/>
                <a:ext cx="228600" cy="215475"/>
              </a:xfrm>
              <a:prstGeom prst="rect">
                <a:avLst/>
              </a:prstGeom>
              <a:solidFill>
                <a:srgbClr val="FFFF0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885" name="Group 884"/>
            <p:cNvGrpSpPr/>
            <p:nvPr/>
          </p:nvGrpSpPr>
          <p:grpSpPr>
            <a:xfrm>
              <a:off x="-388883" y="4559711"/>
              <a:ext cx="230133" cy="1231489"/>
              <a:chOff x="-388883" y="4572000"/>
              <a:chExt cx="230133" cy="1231489"/>
            </a:xfrm>
          </p:grpSpPr>
          <p:sp>
            <p:nvSpPr>
              <p:cNvPr id="896" name="Rectangle 895"/>
              <p:cNvSpPr/>
              <p:nvPr/>
            </p:nvSpPr>
            <p:spPr>
              <a:xfrm>
                <a:off x="-388883" y="4890193"/>
                <a:ext cx="228600" cy="215475"/>
              </a:xfrm>
              <a:prstGeom prst="rect">
                <a:avLst/>
              </a:prstGeom>
              <a:solidFill>
                <a:srgbClr val="92D05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97" name="Rectangle 896"/>
              <p:cNvSpPr/>
              <p:nvPr/>
            </p:nvSpPr>
            <p:spPr>
              <a:xfrm>
                <a:off x="-388883" y="5243461"/>
                <a:ext cx="228600" cy="215475"/>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98" name="Rectangle 897"/>
              <p:cNvSpPr/>
              <p:nvPr/>
            </p:nvSpPr>
            <p:spPr>
              <a:xfrm>
                <a:off x="-387350" y="5588014"/>
                <a:ext cx="228600" cy="215475"/>
              </a:xfrm>
              <a:prstGeom prst="rect">
                <a:avLst/>
              </a:prstGeom>
              <a:blipFill>
                <a:blip r:embed="rId6"/>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99" name="Rectangle 898"/>
              <p:cNvSpPr/>
              <p:nvPr/>
            </p:nvSpPr>
            <p:spPr>
              <a:xfrm>
                <a:off x="-388883" y="4572000"/>
                <a:ext cx="228600" cy="215475"/>
              </a:xfrm>
              <a:prstGeom prst="rect">
                <a:avLst/>
              </a:prstGeom>
              <a:solidFill>
                <a:schemeClr val="accent3">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886" name="Group 885"/>
            <p:cNvGrpSpPr/>
            <p:nvPr/>
          </p:nvGrpSpPr>
          <p:grpSpPr>
            <a:xfrm>
              <a:off x="74458" y="4590408"/>
              <a:ext cx="230133" cy="1231489"/>
              <a:chOff x="-844550" y="4559711"/>
              <a:chExt cx="230133" cy="1231489"/>
            </a:xfrm>
          </p:grpSpPr>
          <p:sp>
            <p:nvSpPr>
              <p:cNvPr id="892" name="Rectangle 891"/>
              <p:cNvSpPr/>
              <p:nvPr/>
            </p:nvSpPr>
            <p:spPr>
              <a:xfrm>
                <a:off x="-844550" y="4877904"/>
                <a:ext cx="228600" cy="215475"/>
              </a:xfrm>
              <a:prstGeom prst="rect">
                <a:avLst/>
              </a:prstGeom>
              <a:solidFill>
                <a:srgbClr val="00B0F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93" name="Rectangle 892"/>
              <p:cNvSpPr/>
              <p:nvPr/>
            </p:nvSpPr>
            <p:spPr>
              <a:xfrm>
                <a:off x="-844550" y="5231172"/>
                <a:ext cx="228600" cy="215475"/>
              </a:xfrm>
              <a:prstGeom prst="rect">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0800000" scaled="1"/>
                <a:tileRect/>
              </a:gra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94" name="Rectangle 893"/>
              <p:cNvSpPr/>
              <p:nvPr/>
            </p:nvSpPr>
            <p:spPr>
              <a:xfrm>
                <a:off x="-843017" y="5575725"/>
                <a:ext cx="228600" cy="215475"/>
              </a:xfrm>
              <a:prstGeom prst="rect">
                <a:avLst/>
              </a:prstGeom>
              <a:blipFill>
                <a:blip r:embed="rId5"/>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95" name="Rectangle 894"/>
              <p:cNvSpPr/>
              <p:nvPr/>
            </p:nvSpPr>
            <p:spPr>
              <a:xfrm>
                <a:off x="-844550" y="4559711"/>
                <a:ext cx="228600" cy="215475"/>
              </a:xfrm>
              <a:prstGeom prst="rect">
                <a:avLst/>
              </a:prstGeom>
              <a:solidFill>
                <a:srgbClr val="FFFF0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887" name="Group 886"/>
            <p:cNvGrpSpPr/>
            <p:nvPr/>
          </p:nvGrpSpPr>
          <p:grpSpPr>
            <a:xfrm>
              <a:off x="530125" y="4590408"/>
              <a:ext cx="230133" cy="1231489"/>
              <a:chOff x="-388883" y="4572000"/>
              <a:chExt cx="230133" cy="1231489"/>
            </a:xfrm>
          </p:grpSpPr>
          <p:sp>
            <p:nvSpPr>
              <p:cNvPr id="888" name="Rectangle 887"/>
              <p:cNvSpPr/>
              <p:nvPr/>
            </p:nvSpPr>
            <p:spPr>
              <a:xfrm>
                <a:off x="-388883" y="4890193"/>
                <a:ext cx="228600" cy="215475"/>
              </a:xfrm>
              <a:prstGeom prst="rect">
                <a:avLst/>
              </a:prstGeom>
              <a:solidFill>
                <a:srgbClr val="92D05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89" name="Rectangle 888"/>
              <p:cNvSpPr/>
              <p:nvPr/>
            </p:nvSpPr>
            <p:spPr>
              <a:xfrm>
                <a:off x="-388883" y="5243461"/>
                <a:ext cx="228600" cy="215475"/>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90" name="Rectangle 889"/>
              <p:cNvSpPr/>
              <p:nvPr/>
            </p:nvSpPr>
            <p:spPr>
              <a:xfrm>
                <a:off x="-387350" y="5588014"/>
                <a:ext cx="228600" cy="215475"/>
              </a:xfrm>
              <a:prstGeom prst="rect">
                <a:avLst/>
              </a:prstGeom>
              <a:blipFill>
                <a:blip r:embed="rId6"/>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91" name="Rectangle 890"/>
              <p:cNvSpPr/>
              <p:nvPr/>
            </p:nvSpPr>
            <p:spPr>
              <a:xfrm>
                <a:off x="-388883" y="4572000"/>
                <a:ext cx="228600" cy="215475"/>
              </a:xfrm>
              <a:prstGeom prst="rect">
                <a:avLst/>
              </a:prstGeom>
              <a:solidFill>
                <a:schemeClr val="accent3">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904" name="Group 903"/>
          <p:cNvGrpSpPr/>
          <p:nvPr/>
        </p:nvGrpSpPr>
        <p:grpSpPr>
          <a:xfrm>
            <a:off x="6722245" y="3260516"/>
            <a:ext cx="585557" cy="445592"/>
            <a:chOff x="6642507" y="5885732"/>
            <a:chExt cx="776991" cy="591268"/>
          </a:xfrm>
        </p:grpSpPr>
        <p:grpSp>
          <p:nvGrpSpPr>
            <p:cNvPr id="905" name="Group 904"/>
            <p:cNvGrpSpPr/>
            <p:nvPr/>
          </p:nvGrpSpPr>
          <p:grpSpPr>
            <a:xfrm>
              <a:off x="6719397" y="6170351"/>
              <a:ext cx="623211" cy="306649"/>
              <a:chOff x="-2535633" y="4852891"/>
              <a:chExt cx="1711044" cy="873802"/>
            </a:xfrm>
            <a:effectLst>
              <a:outerShdw blurRad="50800" dist="38100" dir="2700000" algn="tl" rotWithShape="0">
                <a:prstClr val="black">
                  <a:alpha val="40000"/>
                </a:prstClr>
              </a:outerShdw>
            </a:effectLst>
          </p:grpSpPr>
          <p:sp>
            <p:nvSpPr>
              <p:cNvPr id="907" name="L-Shape 165"/>
              <p:cNvSpPr/>
              <p:nvPr/>
            </p:nvSpPr>
            <p:spPr>
              <a:xfrm>
                <a:off x="-1680111" y="4852891"/>
                <a:ext cx="855522" cy="872821"/>
              </a:xfrm>
              <a:custGeom>
                <a:avLst/>
                <a:gdLst>
                  <a:gd name="connsiteX0" fmla="*/ 0 w 855522"/>
                  <a:gd name="connsiteY0" fmla="*/ 0 h 872821"/>
                  <a:gd name="connsiteX1" fmla="*/ 156458 w 855522"/>
                  <a:gd name="connsiteY1" fmla="*/ 0 h 872821"/>
                  <a:gd name="connsiteX2" fmla="*/ 156458 w 855522"/>
                  <a:gd name="connsiteY2" fmla="*/ 726416 h 872821"/>
                  <a:gd name="connsiteX3" fmla="*/ 855522 w 855522"/>
                  <a:gd name="connsiteY3" fmla="*/ 726416 h 872821"/>
                  <a:gd name="connsiteX4" fmla="*/ 855522 w 855522"/>
                  <a:gd name="connsiteY4" fmla="*/ 872821 h 872821"/>
                  <a:gd name="connsiteX5" fmla="*/ 0 w 855522"/>
                  <a:gd name="connsiteY5" fmla="*/ 872821 h 872821"/>
                  <a:gd name="connsiteX6" fmla="*/ 0 w 855522"/>
                  <a:gd name="connsiteY6" fmla="*/ 0 h 872821"/>
                  <a:gd name="connsiteX0" fmla="*/ 0 w 855522"/>
                  <a:gd name="connsiteY0" fmla="*/ 0 h 872821"/>
                  <a:gd name="connsiteX1" fmla="*/ 156458 w 855522"/>
                  <a:gd name="connsiteY1" fmla="*/ 0 h 872821"/>
                  <a:gd name="connsiteX2" fmla="*/ 156458 w 855522"/>
                  <a:gd name="connsiteY2" fmla="*/ 726416 h 872821"/>
                  <a:gd name="connsiteX3" fmla="*/ 835426 w 855522"/>
                  <a:gd name="connsiteY3" fmla="*/ 796755 h 872821"/>
                  <a:gd name="connsiteX4" fmla="*/ 855522 w 855522"/>
                  <a:gd name="connsiteY4" fmla="*/ 872821 h 872821"/>
                  <a:gd name="connsiteX5" fmla="*/ 0 w 855522"/>
                  <a:gd name="connsiteY5" fmla="*/ 872821 h 872821"/>
                  <a:gd name="connsiteX6" fmla="*/ 0 w 855522"/>
                  <a:gd name="connsiteY6" fmla="*/ 0 h 872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5522" h="872821">
                    <a:moveTo>
                      <a:pt x="0" y="0"/>
                    </a:moveTo>
                    <a:lnTo>
                      <a:pt x="156458" y="0"/>
                    </a:lnTo>
                    <a:lnTo>
                      <a:pt x="156458" y="726416"/>
                    </a:lnTo>
                    <a:lnTo>
                      <a:pt x="835426" y="796755"/>
                    </a:lnTo>
                    <a:lnTo>
                      <a:pt x="855522" y="872821"/>
                    </a:lnTo>
                    <a:lnTo>
                      <a:pt x="0" y="872821"/>
                    </a:lnTo>
                    <a:lnTo>
                      <a:pt x="0" y="0"/>
                    </a:lnTo>
                    <a:close/>
                  </a:path>
                </a:pathLst>
              </a:custGeom>
              <a:gradFill>
                <a:gsLst>
                  <a:gs pos="3226">
                    <a:schemeClr val="tx1">
                      <a:lumMod val="65000"/>
                      <a:lumOff val="35000"/>
                    </a:schemeClr>
                  </a:gs>
                  <a:gs pos="49000">
                    <a:schemeClr val="tx1">
                      <a:lumMod val="85000"/>
                      <a:lumOff val="15000"/>
                    </a:schemeClr>
                  </a:gs>
                  <a:gs pos="23000">
                    <a:schemeClr val="bg1">
                      <a:lumMod val="75000"/>
                    </a:schemeClr>
                  </a:gs>
                </a:gsLst>
                <a:lin ang="1800000" scaled="0"/>
              </a:grad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908" name="L-Shape 165"/>
              <p:cNvSpPr/>
              <p:nvPr/>
            </p:nvSpPr>
            <p:spPr>
              <a:xfrm flipH="1">
                <a:off x="-2535633" y="4853872"/>
                <a:ext cx="855522" cy="872821"/>
              </a:xfrm>
              <a:custGeom>
                <a:avLst/>
                <a:gdLst>
                  <a:gd name="connsiteX0" fmla="*/ 0 w 855522"/>
                  <a:gd name="connsiteY0" fmla="*/ 0 h 872821"/>
                  <a:gd name="connsiteX1" fmla="*/ 156458 w 855522"/>
                  <a:gd name="connsiteY1" fmla="*/ 0 h 872821"/>
                  <a:gd name="connsiteX2" fmla="*/ 156458 w 855522"/>
                  <a:gd name="connsiteY2" fmla="*/ 726416 h 872821"/>
                  <a:gd name="connsiteX3" fmla="*/ 855522 w 855522"/>
                  <a:gd name="connsiteY3" fmla="*/ 726416 h 872821"/>
                  <a:gd name="connsiteX4" fmla="*/ 855522 w 855522"/>
                  <a:gd name="connsiteY4" fmla="*/ 872821 h 872821"/>
                  <a:gd name="connsiteX5" fmla="*/ 0 w 855522"/>
                  <a:gd name="connsiteY5" fmla="*/ 872821 h 872821"/>
                  <a:gd name="connsiteX6" fmla="*/ 0 w 855522"/>
                  <a:gd name="connsiteY6" fmla="*/ 0 h 872821"/>
                  <a:gd name="connsiteX0" fmla="*/ 0 w 855522"/>
                  <a:gd name="connsiteY0" fmla="*/ 0 h 872821"/>
                  <a:gd name="connsiteX1" fmla="*/ 156458 w 855522"/>
                  <a:gd name="connsiteY1" fmla="*/ 0 h 872821"/>
                  <a:gd name="connsiteX2" fmla="*/ 156458 w 855522"/>
                  <a:gd name="connsiteY2" fmla="*/ 726416 h 872821"/>
                  <a:gd name="connsiteX3" fmla="*/ 835426 w 855522"/>
                  <a:gd name="connsiteY3" fmla="*/ 796755 h 872821"/>
                  <a:gd name="connsiteX4" fmla="*/ 855522 w 855522"/>
                  <a:gd name="connsiteY4" fmla="*/ 872821 h 872821"/>
                  <a:gd name="connsiteX5" fmla="*/ 0 w 855522"/>
                  <a:gd name="connsiteY5" fmla="*/ 872821 h 872821"/>
                  <a:gd name="connsiteX6" fmla="*/ 0 w 855522"/>
                  <a:gd name="connsiteY6" fmla="*/ 0 h 872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5522" h="872821">
                    <a:moveTo>
                      <a:pt x="0" y="0"/>
                    </a:moveTo>
                    <a:lnTo>
                      <a:pt x="156458" y="0"/>
                    </a:lnTo>
                    <a:lnTo>
                      <a:pt x="156458" y="726416"/>
                    </a:lnTo>
                    <a:lnTo>
                      <a:pt x="835426" y="796755"/>
                    </a:lnTo>
                    <a:lnTo>
                      <a:pt x="855522" y="872821"/>
                    </a:lnTo>
                    <a:lnTo>
                      <a:pt x="0" y="872821"/>
                    </a:lnTo>
                    <a:lnTo>
                      <a:pt x="0" y="0"/>
                    </a:lnTo>
                    <a:close/>
                  </a:path>
                </a:pathLst>
              </a:custGeom>
              <a:gradFill>
                <a:gsLst>
                  <a:gs pos="3226">
                    <a:schemeClr val="tx1">
                      <a:lumMod val="85000"/>
                      <a:lumOff val="15000"/>
                    </a:schemeClr>
                  </a:gs>
                  <a:gs pos="80000">
                    <a:schemeClr val="tx1">
                      <a:lumMod val="85000"/>
                      <a:lumOff val="15000"/>
                    </a:schemeClr>
                  </a:gs>
                  <a:gs pos="23000">
                    <a:schemeClr val="bg1">
                      <a:lumMod val="75000"/>
                    </a:schemeClr>
                  </a:gs>
                </a:gsLst>
                <a:lin ang="7200000" scaled="0"/>
              </a:grad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sp>
          <p:nvSpPr>
            <p:cNvPr id="906" name="Rectangle 905"/>
            <p:cNvSpPr/>
            <p:nvPr/>
          </p:nvSpPr>
          <p:spPr>
            <a:xfrm>
              <a:off x="6642507" y="5885732"/>
              <a:ext cx="776991" cy="459524"/>
            </a:xfrm>
            <a:prstGeom prst="rect">
              <a:avLst/>
            </a:prstGeom>
            <a:blipFill dpi="0" rotWithShape="1">
              <a:blip r:embed="rId7">
                <a:extLst>
                  <a:ext uri="{28A0092B-C50C-407E-A947-70E740481C1C}">
                    <a14:useLocalDpi xmlns:a14="http://schemas.microsoft.com/office/drawing/2010/main" val="0"/>
                  </a:ext>
                </a:extLst>
              </a:blip>
              <a:srcRect/>
              <a:stretch>
                <a:fillRect/>
              </a:stretch>
            </a:blip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909" name="Group 908"/>
          <p:cNvGrpSpPr/>
          <p:nvPr/>
        </p:nvGrpSpPr>
        <p:grpSpPr>
          <a:xfrm rot="13650963">
            <a:off x="8095985" y="2071954"/>
            <a:ext cx="450343" cy="481306"/>
            <a:chOff x="2514600" y="4724399"/>
            <a:chExt cx="609600" cy="651513"/>
          </a:xfrm>
        </p:grpSpPr>
        <p:sp>
          <p:nvSpPr>
            <p:cNvPr id="910" name="Arc 909"/>
            <p:cNvSpPr/>
            <p:nvPr/>
          </p:nvSpPr>
          <p:spPr>
            <a:xfrm>
              <a:off x="2667000" y="4876800"/>
              <a:ext cx="304800" cy="332742"/>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911" name="Arc 910"/>
            <p:cNvSpPr/>
            <p:nvPr/>
          </p:nvSpPr>
          <p:spPr>
            <a:xfrm>
              <a:off x="2590327" y="4800368"/>
              <a:ext cx="458147" cy="500147"/>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912" name="Arc 911"/>
            <p:cNvSpPr/>
            <p:nvPr/>
          </p:nvSpPr>
          <p:spPr>
            <a:xfrm>
              <a:off x="2514600" y="4724399"/>
              <a:ext cx="609600" cy="651513"/>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grpSp>
      <p:grpSp>
        <p:nvGrpSpPr>
          <p:cNvPr id="913" name="Group 912"/>
          <p:cNvGrpSpPr/>
          <p:nvPr/>
        </p:nvGrpSpPr>
        <p:grpSpPr>
          <a:xfrm rot="2782368">
            <a:off x="7057515" y="1982186"/>
            <a:ext cx="450343" cy="481306"/>
            <a:chOff x="2514600" y="4724399"/>
            <a:chExt cx="609600" cy="651513"/>
          </a:xfrm>
        </p:grpSpPr>
        <p:sp>
          <p:nvSpPr>
            <p:cNvPr id="914" name="Arc 913"/>
            <p:cNvSpPr/>
            <p:nvPr/>
          </p:nvSpPr>
          <p:spPr>
            <a:xfrm>
              <a:off x="2667000" y="4876800"/>
              <a:ext cx="304800" cy="332742"/>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915" name="Arc 914"/>
            <p:cNvSpPr/>
            <p:nvPr/>
          </p:nvSpPr>
          <p:spPr>
            <a:xfrm>
              <a:off x="2590327" y="4800368"/>
              <a:ext cx="458147" cy="500147"/>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916" name="Arc 915"/>
            <p:cNvSpPr/>
            <p:nvPr/>
          </p:nvSpPr>
          <p:spPr>
            <a:xfrm>
              <a:off x="2514600" y="4724399"/>
              <a:ext cx="609600" cy="651513"/>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grpSp>
      <p:grpSp>
        <p:nvGrpSpPr>
          <p:cNvPr id="917" name="Group 916"/>
          <p:cNvGrpSpPr/>
          <p:nvPr/>
        </p:nvGrpSpPr>
        <p:grpSpPr>
          <a:xfrm>
            <a:off x="8095968" y="2162929"/>
            <a:ext cx="888865" cy="428788"/>
            <a:chOff x="13987391" y="3810940"/>
            <a:chExt cx="782387" cy="377423"/>
          </a:xfrm>
        </p:grpSpPr>
        <p:sp>
          <p:nvSpPr>
            <p:cNvPr id="918" name="Parallelogram 917"/>
            <p:cNvSpPr/>
            <p:nvPr/>
          </p:nvSpPr>
          <p:spPr>
            <a:xfrm>
              <a:off x="13987391" y="4130070"/>
              <a:ext cx="701066" cy="58293"/>
            </a:xfrm>
            <a:prstGeom prst="parallelogram">
              <a:avLst>
                <a:gd name="adj" fmla="val 298726"/>
              </a:avLst>
            </a:prstGeom>
            <a:pattFill prst="ltHorz">
              <a:fgClr>
                <a:schemeClr val="bg1">
                  <a:lumMod val="75000"/>
                </a:schemeClr>
              </a:fgClr>
              <a:bgClr>
                <a:schemeClr val="tx1">
                  <a:lumMod val="50000"/>
                  <a:lumOff val="50000"/>
                </a:schemeClr>
              </a:bgClr>
            </a:pattFill>
            <a:ln w="317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919" name="Group 918"/>
            <p:cNvGrpSpPr/>
            <p:nvPr/>
          </p:nvGrpSpPr>
          <p:grpSpPr>
            <a:xfrm>
              <a:off x="14173200" y="3810940"/>
              <a:ext cx="596578" cy="316236"/>
              <a:chOff x="14173200" y="3810940"/>
              <a:chExt cx="480553" cy="316236"/>
            </a:xfrm>
          </p:grpSpPr>
          <p:sp>
            <p:nvSpPr>
              <p:cNvPr id="920" name="Parallelogram 919"/>
              <p:cNvSpPr/>
              <p:nvPr/>
            </p:nvSpPr>
            <p:spPr>
              <a:xfrm>
                <a:off x="14173200" y="3810940"/>
                <a:ext cx="480553" cy="316236"/>
              </a:xfrm>
              <a:prstGeom prst="parallelogram">
                <a:avLst/>
              </a:prstGeom>
              <a:blipFill dpi="0" rotWithShape="1">
                <a:blip r:embed="rId8" cstate="print">
                  <a:extLst>
                    <a:ext uri="{28A0092B-C50C-407E-A947-70E740481C1C}">
                      <a14:useLocalDpi xmlns:a14="http://schemas.microsoft.com/office/drawing/2010/main" val="0"/>
                    </a:ext>
                  </a:extLst>
                </a:blip>
                <a:srcRect/>
                <a:stretch>
                  <a:fillRect/>
                </a:stretch>
              </a:blip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nvGrpSpPr>
              <p:cNvPr id="921" name="Group 920"/>
              <p:cNvGrpSpPr/>
              <p:nvPr/>
            </p:nvGrpSpPr>
            <p:grpSpPr>
              <a:xfrm>
                <a:off x="14218822" y="3842981"/>
                <a:ext cx="107813" cy="200725"/>
                <a:chOff x="14173200" y="3866223"/>
                <a:chExt cx="122004" cy="227146"/>
              </a:xfrm>
            </p:grpSpPr>
            <p:sp>
              <p:nvSpPr>
                <p:cNvPr id="922" name="Parallelogram 921"/>
                <p:cNvSpPr/>
                <p:nvPr/>
              </p:nvSpPr>
              <p:spPr>
                <a:xfrm>
                  <a:off x="14225729" y="3866223"/>
                  <a:ext cx="69475" cy="45719"/>
                </a:xfrm>
                <a:prstGeom prst="parallelogram">
                  <a:avLst/>
                </a:prstGeom>
                <a:solidFill>
                  <a:schemeClr val="accent6">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923" name="Parallelogram 922"/>
                <p:cNvSpPr/>
                <p:nvPr/>
              </p:nvSpPr>
              <p:spPr>
                <a:xfrm>
                  <a:off x="14208704" y="3924990"/>
                  <a:ext cx="69475" cy="45719"/>
                </a:xfrm>
                <a:prstGeom prst="parallelogram">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13500000" scaled="1"/>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924" name="Parallelogram 923"/>
                <p:cNvSpPr/>
                <p:nvPr/>
              </p:nvSpPr>
              <p:spPr>
                <a:xfrm>
                  <a:off x="14190225" y="3988883"/>
                  <a:ext cx="69475" cy="45719"/>
                </a:xfrm>
                <a:prstGeom prst="parallelogram">
                  <a:avLst/>
                </a:prstGeom>
                <a:solidFill>
                  <a:schemeClr val="tx1">
                    <a:lumMod val="65000"/>
                    <a:lumOff val="3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925" name="Parallelogram 924"/>
                <p:cNvSpPr/>
                <p:nvPr/>
              </p:nvSpPr>
              <p:spPr>
                <a:xfrm>
                  <a:off x="14173200" y="4047650"/>
                  <a:ext cx="69475" cy="45719"/>
                </a:xfrm>
                <a:prstGeom prst="parallelogram">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13500000" scaled="1"/>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926" name="Group 925"/>
          <p:cNvGrpSpPr/>
          <p:nvPr/>
        </p:nvGrpSpPr>
        <p:grpSpPr>
          <a:xfrm rot="16200000">
            <a:off x="7651442" y="3187609"/>
            <a:ext cx="450343" cy="481306"/>
            <a:chOff x="2514600" y="4724399"/>
            <a:chExt cx="609600" cy="651513"/>
          </a:xfrm>
        </p:grpSpPr>
        <p:sp>
          <p:nvSpPr>
            <p:cNvPr id="927" name="Arc 926"/>
            <p:cNvSpPr/>
            <p:nvPr/>
          </p:nvSpPr>
          <p:spPr>
            <a:xfrm>
              <a:off x="2667000" y="4876800"/>
              <a:ext cx="304800" cy="332742"/>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928" name="Arc 927"/>
            <p:cNvSpPr/>
            <p:nvPr/>
          </p:nvSpPr>
          <p:spPr>
            <a:xfrm>
              <a:off x="2590327" y="4800368"/>
              <a:ext cx="458147" cy="500147"/>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929" name="Arc 928"/>
            <p:cNvSpPr/>
            <p:nvPr/>
          </p:nvSpPr>
          <p:spPr>
            <a:xfrm>
              <a:off x="2514600" y="4724399"/>
              <a:ext cx="609600" cy="651513"/>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grpSp>
      <p:cxnSp>
        <p:nvCxnSpPr>
          <p:cNvPr id="930" name="Straight Connector 929"/>
          <p:cNvCxnSpPr/>
          <p:nvPr/>
        </p:nvCxnSpPr>
        <p:spPr>
          <a:xfrm>
            <a:off x="7127415" y="2673416"/>
            <a:ext cx="638504" cy="693774"/>
          </a:xfrm>
          <a:prstGeom prst="line">
            <a:avLst/>
          </a:prstGeom>
          <a:ln>
            <a:prstDash val="dash"/>
          </a:ln>
          <a:effectLst/>
        </p:spPr>
        <p:style>
          <a:lnRef idx="2">
            <a:schemeClr val="accent1"/>
          </a:lnRef>
          <a:fillRef idx="0">
            <a:schemeClr val="accent1"/>
          </a:fillRef>
          <a:effectRef idx="1">
            <a:schemeClr val="accent1"/>
          </a:effectRef>
          <a:fontRef idx="minor">
            <a:schemeClr val="tx1"/>
          </a:fontRef>
        </p:style>
      </p:cxnSp>
      <p:grpSp>
        <p:nvGrpSpPr>
          <p:cNvPr id="931" name="Group 930"/>
          <p:cNvGrpSpPr/>
          <p:nvPr/>
        </p:nvGrpSpPr>
        <p:grpSpPr>
          <a:xfrm rot="5400000">
            <a:off x="6968822" y="2502091"/>
            <a:ext cx="450343" cy="481306"/>
            <a:chOff x="2514600" y="4724399"/>
            <a:chExt cx="609600" cy="651513"/>
          </a:xfrm>
        </p:grpSpPr>
        <p:sp>
          <p:nvSpPr>
            <p:cNvPr id="932" name="Arc 931"/>
            <p:cNvSpPr/>
            <p:nvPr/>
          </p:nvSpPr>
          <p:spPr>
            <a:xfrm>
              <a:off x="2667000" y="4876800"/>
              <a:ext cx="304800" cy="332742"/>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933" name="Arc 932"/>
            <p:cNvSpPr/>
            <p:nvPr/>
          </p:nvSpPr>
          <p:spPr>
            <a:xfrm>
              <a:off x="2590327" y="4800368"/>
              <a:ext cx="458147" cy="500147"/>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934" name="Arc 933"/>
            <p:cNvSpPr/>
            <p:nvPr/>
          </p:nvSpPr>
          <p:spPr>
            <a:xfrm>
              <a:off x="2514600" y="4724399"/>
              <a:ext cx="609600" cy="651513"/>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grpSp>
      <p:sp>
        <p:nvSpPr>
          <p:cNvPr id="935" name="Can 934"/>
          <p:cNvSpPr/>
          <p:nvPr/>
        </p:nvSpPr>
        <p:spPr>
          <a:xfrm rot="5400000">
            <a:off x="5374445" y="1139789"/>
            <a:ext cx="695767" cy="2222395"/>
          </a:xfrm>
          <a:prstGeom prst="can">
            <a:avLst>
              <a:gd name="adj" fmla="val 11500"/>
            </a:avLst>
          </a:prstGeom>
          <a:solidFill>
            <a:srgbClr val="FFFFBF">
              <a:alpha val="63922"/>
            </a:srgbClr>
          </a:solidFill>
          <a:ln w="317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936" name="Can 935"/>
          <p:cNvSpPr/>
          <p:nvPr/>
        </p:nvSpPr>
        <p:spPr>
          <a:xfrm rot="5400000">
            <a:off x="5655563" y="1033881"/>
            <a:ext cx="286928" cy="2204745"/>
          </a:xfrm>
          <a:prstGeom prst="can">
            <a:avLst>
              <a:gd name="adj" fmla="val 11500"/>
            </a:avLst>
          </a:prstGeom>
          <a:solidFill>
            <a:srgbClr val="85D345">
              <a:alpha val="63922"/>
            </a:srgbClr>
          </a:solidFill>
          <a:ln w="3175">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937" name="Can 936"/>
          <p:cNvSpPr/>
          <p:nvPr/>
        </p:nvSpPr>
        <p:spPr>
          <a:xfrm rot="5400000">
            <a:off x="5720797" y="1350259"/>
            <a:ext cx="149591" cy="2204745"/>
          </a:xfrm>
          <a:prstGeom prst="can">
            <a:avLst>
              <a:gd name="adj" fmla="val 11500"/>
            </a:avLst>
          </a:prstGeom>
          <a:solidFill>
            <a:schemeClr val="accent1">
              <a:alpha val="63922"/>
            </a:schemeClr>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938" name="Group 937"/>
          <p:cNvGrpSpPr/>
          <p:nvPr/>
        </p:nvGrpSpPr>
        <p:grpSpPr>
          <a:xfrm>
            <a:off x="4899110" y="2213968"/>
            <a:ext cx="1320796" cy="41382"/>
            <a:chOff x="8839200" y="4663625"/>
            <a:chExt cx="1752600" cy="54911"/>
          </a:xfrm>
        </p:grpSpPr>
        <p:sp>
          <p:nvSpPr>
            <p:cNvPr id="939" name="Rectangle 938"/>
            <p:cNvSpPr/>
            <p:nvPr/>
          </p:nvSpPr>
          <p:spPr>
            <a:xfrm>
              <a:off x="8839200" y="4663625"/>
              <a:ext cx="20043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940" name="Rectangle 939"/>
            <p:cNvSpPr/>
            <p:nvPr/>
          </p:nvSpPr>
          <p:spPr>
            <a:xfrm>
              <a:off x="9257355"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941" name="Rectangle 940"/>
            <p:cNvSpPr/>
            <p:nvPr/>
          </p:nvSpPr>
          <p:spPr>
            <a:xfrm>
              <a:off x="10391366" y="4663625"/>
              <a:ext cx="20043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942" name="Rectangle 941"/>
            <p:cNvSpPr/>
            <p:nvPr/>
          </p:nvSpPr>
          <p:spPr>
            <a:xfrm>
              <a:off x="951611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943" name="Rectangle 942"/>
            <p:cNvSpPr/>
            <p:nvPr/>
          </p:nvSpPr>
          <p:spPr>
            <a:xfrm>
              <a:off x="9865900" y="4663625"/>
              <a:ext cx="10058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944" name="Rectangle 943"/>
            <p:cNvSpPr/>
            <p:nvPr/>
          </p:nvSpPr>
          <p:spPr>
            <a:xfrm>
              <a:off x="9588408" y="4663625"/>
              <a:ext cx="10058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945" name="Rectangle 944"/>
            <p:cNvSpPr/>
            <p:nvPr/>
          </p:nvSpPr>
          <p:spPr>
            <a:xfrm>
              <a:off x="971025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946" name="Rectangle 945"/>
            <p:cNvSpPr/>
            <p:nvPr/>
          </p:nvSpPr>
          <p:spPr>
            <a:xfrm>
              <a:off x="978408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grpSp>
        <p:nvGrpSpPr>
          <p:cNvPr id="947" name="Group 946"/>
          <p:cNvGrpSpPr/>
          <p:nvPr/>
        </p:nvGrpSpPr>
        <p:grpSpPr>
          <a:xfrm>
            <a:off x="4785721" y="2431564"/>
            <a:ext cx="1267469" cy="41382"/>
            <a:chOff x="8698608" y="4725720"/>
            <a:chExt cx="1681839" cy="54911"/>
          </a:xfrm>
        </p:grpSpPr>
        <p:sp>
          <p:nvSpPr>
            <p:cNvPr id="948" name="Rectangle 947"/>
            <p:cNvSpPr/>
            <p:nvPr/>
          </p:nvSpPr>
          <p:spPr>
            <a:xfrm>
              <a:off x="9049934" y="4725720"/>
              <a:ext cx="200434" cy="54911"/>
            </a:xfrm>
            <a:prstGeom prst="rect">
              <a:avLst/>
            </a:prstGeom>
            <a:solidFill>
              <a:schemeClr val="bg1">
                <a:lumMod val="75000"/>
              </a:schemeClr>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949" name="Rectangle 948"/>
            <p:cNvSpPr/>
            <p:nvPr/>
          </p:nvSpPr>
          <p:spPr>
            <a:xfrm>
              <a:off x="9309323" y="4725720"/>
              <a:ext cx="200434" cy="54911"/>
            </a:xfrm>
            <a:prstGeom prst="rect">
              <a:avLst/>
            </a:prstGeom>
            <a:solidFill>
              <a:schemeClr val="bg1">
                <a:lumMod val="75000"/>
              </a:schemeClr>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950" name="Rectangle 949"/>
            <p:cNvSpPr/>
            <p:nvPr/>
          </p:nvSpPr>
          <p:spPr>
            <a:xfrm>
              <a:off x="9978111" y="4725720"/>
              <a:ext cx="402336" cy="54911"/>
            </a:xfrm>
            <a:prstGeom prst="rect">
              <a:avLst/>
            </a:prstGeom>
            <a:solidFill>
              <a:schemeClr val="bg1">
                <a:lumMod val="75000"/>
              </a:schemeClr>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951" name="Rectangle 950"/>
            <p:cNvSpPr/>
            <p:nvPr/>
          </p:nvSpPr>
          <p:spPr>
            <a:xfrm>
              <a:off x="8698608" y="4725720"/>
              <a:ext cx="45720" cy="54911"/>
            </a:xfrm>
            <a:prstGeom prst="rect">
              <a:avLst/>
            </a:prstGeom>
            <a:solidFill>
              <a:schemeClr val="bg1">
                <a:lumMod val="75000"/>
              </a:schemeClr>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952" name="Rectangle 951"/>
            <p:cNvSpPr/>
            <p:nvPr/>
          </p:nvSpPr>
          <p:spPr>
            <a:xfrm>
              <a:off x="8772438" y="4725720"/>
              <a:ext cx="45720" cy="54911"/>
            </a:xfrm>
            <a:prstGeom prst="rect">
              <a:avLst/>
            </a:prstGeom>
            <a:solidFill>
              <a:schemeClr val="bg1">
                <a:lumMod val="75000"/>
              </a:schemeClr>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sp>
        <p:nvSpPr>
          <p:cNvPr id="953" name="TextBox 952"/>
          <p:cNvSpPr txBox="1"/>
          <p:nvPr/>
        </p:nvSpPr>
        <p:spPr>
          <a:xfrm>
            <a:off x="5330209" y="2345430"/>
            <a:ext cx="1258067"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Best Efforts Internet</a:t>
            </a:r>
          </a:p>
        </p:txBody>
      </p:sp>
      <p:grpSp>
        <p:nvGrpSpPr>
          <p:cNvPr id="954" name="Group 953"/>
          <p:cNvGrpSpPr/>
          <p:nvPr/>
        </p:nvGrpSpPr>
        <p:grpSpPr>
          <a:xfrm>
            <a:off x="6224455" y="2486874"/>
            <a:ext cx="574057" cy="484284"/>
            <a:chOff x="2951382" y="240251"/>
            <a:chExt cx="1429512" cy="1108975"/>
          </a:xfrm>
        </p:grpSpPr>
        <p:pic>
          <p:nvPicPr>
            <p:cNvPr id="955" name="Picture 95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044080" y="240251"/>
              <a:ext cx="1230265" cy="1108975"/>
            </a:xfrm>
            <a:prstGeom prst="rect">
              <a:avLst/>
            </a:prstGeom>
            <a:effectLst>
              <a:outerShdw blurRad="50800" dist="38100" dir="2700000" algn="tl" rotWithShape="0">
                <a:prstClr val="black">
                  <a:alpha val="40000"/>
                </a:prstClr>
              </a:outerShdw>
              <a:softEdge rad="31750"/>
            </a:effectLst>
          </p:spPr>
        </p:pic>
        <p:sp>
          <p:nvSpPr>
            <p:cNvPr id="956" name="Oval 955"/>
            <p:cNvSpPr/>
            <p:nvPr/>
          </p:nvSpPr>
          <p:spPr>
            <a:xfrm>
              <a:off x="3083207" y="253358"/>
              <a:ext cx="1169489" cy="1029062"/>
            </a:xfrm>
            <a:prstGeom prst="ellipse">
              <a:avLst/>
            </a:prstGeom>
            <a:gradFill>
              <a:gsLst>
                <a:gs pos="0">
                  <a:srgbClr val="006032"/>
                </a:gs>
                <a:gs pos="34000">
                  <a:schemeClr val="bg1">
                    <a:lumMod val="95000"/>
                    <a:alpha val="59000"/>
                  </a:schemeClr>
                </a:gs>
                <a:gs pos="7000">
                  <a:srgbClr val="97C642">
                    <a:alpha val="89000"/>
                  </a:srgbClr>
                </a:gs>
                <a:gs pos="100000">
                  <a:schemeClr val="tx2">
                    <a:lumMod val="75000"/>
                  </a:schemeClr>
                </a:gs>
                <a:gs pos="88000">
                  <a:srgbClr val="00703C"/>
                </a:gs>
                <a:gs pos="62000">
                  <a:schemeClr val="bg1">
                    <a:alpha val="46000"/>
                  </a:schemeClr>
                </a:gs>
              </a:gsLst>
              <a:lin ang="30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sysClr val="windowText" lastClr="000000"/>
                </a:solidFill>
                <a:effectLst/>
                <a:uLnTx/>
                <a:uFillTx/>
              </a:endParaRPr>
            </a:p>
          </p:txBody>
        </p:sp>
        <p:grpSp>
          <p:nvGrpSpPr>
            <p:cNvPr id="957" name="Group 956"/>
            <p:cNvGrpSpPr/>
            <p:nvPr/>
          </p:nvGrpSpPr>
          <p:grpSpPr>
            <a:xfrm>
              <a:off x="2951382" y="734254"/>
              <a:ext cx="1429512" cy="263151"/>
              <a:chOff x="1972224" y="2478468"/>
              <a:chExt cx="3923780" cy="516473"/>
            </a:xfrm>
          </p:grpSpPr>
          <p:grpSp>
            <p:nvGrpSpPr>
              <p:cNvPr id="959" name="Group 958"/>
              <p:cNvGrpSpPr/>
              <p:nvPr/>
            </p:nvGrpSpPr>
            <p:grpSpPr>
              <a:xfrm>
                <a:off x="1972224" y="2531081"/>
                <a:ext cx="3923780" cy="411247"/>
                <a:chOff x="6249726" y="3927944"/>
                <a:chExt cx="4110826" cy="1382736"/>
              </a:xfrm>
            </p:grpSpPr>
            <p:sp>
              <p:nvSpPr>
                <p:cNvPr id="966" name="Block Arc 4"/>
                <p:cNvSpPr/>
                <p:nvPr/>
              </p:nvSpPr>
              <p:spPr>
                <a:xfrm>
                  <a:off x="6249726" y="3927944"/>
                  <a:ext cx="4110826" cy="624178"/>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2000">
                      <a:schemeClr val="accent1">
                        <a:lumMod val="5000"/>
                        <a:lumOff val="95000"/>
                        <a:alpha val="0"/>
                      </a:schemeClr>
                    </a:gs>
                    <a:gs pos="69000">
                      <a:schemeClr val="accent1">
                        <a:lumMod val="45000"/>
                        <a:lumOff val="55000"/>
                        <a:alpha val="24000"/>
                      </a:schemeClr>
                    </a:gs>
                    <a:gs pos="83000">
                      <a:schemeClr val="accent1">
                        <a:lumMod val="45000"/>
                        <a:lumOff val="55000"/>
                        <a:alpha val="58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967" name="Block Arc 5"/>
                <p:cNvSpPr/>
                <p:nvPr/>
              </p:nvSpPr>
              <p:spPr>
                <a:xfrm flipV="1">
                  <a:off x="6249726" y="4537415"/>
                  <a:ext cx="4110826" cy="773265"/>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960" name="Group 959"/>
              <p:cNvGrpSpPr/>
              <p:nvPr/>
            </p:nvGrpSpPr>
            <p:grpSpPr>
              <a:xfrm>
                <a:off x="2043075" y="2478468"/>
                <a:ext cx="3782079" cy="516473"/>
                <a:chOff x="1448289" y="4936465"/>
                <a:chExt cx="4180449" cy="516473"/>
              </a:xfrm>
            </p:grpSpPr>
            <p:sp>
              <p:nvSpPr>
                <p:cNvPr id="964"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965"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961" name="Group 960"/>
              <p:cNvGrpSpPr/>
              <p:nvPr/>
            </p:nvGrpSpPr>
            <p:grpSpPr>
              <a:xfrm flipH="1">
                <a:off x="2043075" y="2478468"/>
                <a:ext cx="3782079" cy="516473"/>
                <a:chOff x="1448289" y="4936465"/>
                <a:chExt cx="4180449" cy="516473"/>
              </a:xfrm>
            </p:grpSpPr>
            <p:sp>
              <p:nvSpPr>
                <p:cNvPr id="962"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963"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sp>
          <p:nvSpPr>
            <p:cNvPr id="958" name="TextBox 957"/>
            <p:cNvSpPr txBox="1"/>
            <p:nvPr/>
          </p:nvSpPr>
          <p:spPr>
            <a:xfrm>
              <a:off x="3111427" y="635626"/>
              <a:ext cx="1141812" cy="560911"/>
            </a:xfrm>
            <a:prstGeom prst="rect">
              <a:avLst/>
            </a:prstGeom>
            <a:noFill/>
          </p:spPr>
          <p:txBody>
            <a:bodyPr wrap="square" rtlCol="0">
              <a:prstTxWarp prst="textArchUp">
                <a:avLst/>
              </a:prstTxWarp>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w="3175">
                    <a:solidFill>
                      <a:srgbClr val="FFFF00"/>
                    </a:solidFill>
                  </a:ln>
                  <a:solidFill>
                    <a:schemeClr val="bg1"/>
                  </a:solidFill>
                  <a:effectLst>
                    <a:outerShdw blurRad="38100" dist="38100" dir="2700000" algn="tl">
                      <a:srgbClr val="000000">
                        <a:alpha val="43137"/>
                      </a:srgbClr>
                    </a:outerShdw>
                  </a:effectLst>
                  <a:uLnTx/>
                  <a:uFillTx/>
                </a:rPr>
                <a:t>Internet</a:t>
              </a:r>
            </a:p>
          </p:txBody>
        </p:sp>
      </p:grpSp>
      <p:sp>
        <p:nvSpPr>
          <p:cNvPr id="968" name="TextBox 967"/>
          <p:cNvSpPr txBox="1"/>
          <p:nvPr/>
        </p:nvSpPr>
        <p:spPr>
          <a:xfrm>
            <a:off x="5138583" y="1991610"/>
            <a:ext cx="1581016"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Broadband Assured Service</a:t>
            </a:r>
          </a:p>
        </p:txBody>
      </p:sp>
      <p:sp>
        <p:nvSpPr>
          <p:cNvPr id="969" name="TextBox 968"/>
          <p:cNvSpPr txBox="1"/>
          <p:nvPr/>
        </p:nvSpPr>
        <p:spPr>
          <a:xfrm>
            <a:off x="4980471" y="1024209"/>
            <a:ext cx="1528289" cy="646331"/>
          </a:xfrm>
          <a:prstGeom prst="rect">
            <a:avLst/>
          </a:prstGeom>
          <a:noFill/>
        </p:spPr>
        <p:txBody>
          <a:bodyPr wrap="square" rtlCol="0">
            <a:spAutoFit/>
          </a:bodyPr>
          <a:lstStyle/>
          <a:p>
            <a:pPr lvl="0" algn="ctr">
              <a:defRPr/>
            </a:pPr>
            <a:r>
              <a:rPr lang="en-US" sz="900" b="1" u="sng" kern="0" dirty="0">
                <a:solidFill>
                  <a:srgbClr val="00703C"/>
                </a:solidFill>
              </a:rPr>
              <a:t>Traffic Profile:</a:t>
            </a:r>
          </a:p>
          <a:p>
            <a:pPr lvl="0" algn="ctr">
              <a:defRPr/>
            </a:pPr>
            <a:r>
              <a:rPr lang="en-US" sz="900" b="1" kern="0" dirty="0">
                <a:solidFill>
                  <a:schemeClr val="tx1">
                    <a:lumMod val="65000"/>
                    <a:lumOff val="35000"/>
                  </a:schemeClr>
                </a:solidFill>
              </a:rPr>
              <a:t>Assured Bandwidth</a:t>
            </a:r>
            <a:br>
              <a:rPr lang="en-US" sz="900" b="1" kern="0" dirty="0">
                <a:solidFill>
                  <a:schemeClr val="tx1">
                    <a:lumMod val="65000"/>
                    <a:lumOff val="35000"/>
                  </a:schemeClr>
                </a:solidFill>
              </a:rPr>
            </a:br>
            <a:r>
              <a:rPr lang="en-US" sz="900" b="1" kern="0" dirty="0">
                <a:solidFill>
                  <a:schemeClr val="tx1">
                    <a:lumMod val="65000"/>
                    <a:lumOff val="35000"/>
                  </a:schemeClr>
                </a:solidFill>
              </a:rPr>
              <a:t>and </a:t>
            </a:r>
            <a:r>
              <a:rPr lang="en-US" sz="900" b="1" kern="0" dirty="0">
                <a:solidFill>
                  <a:srgbClr val="002060"/>
                </a:solidFill>
              </a:rPr>
              <a:t>QoS* </a:t>
            </a:r>
            <a:r>
              <a:rPr lang="en-US" sz="900" b="1" kern="0" dirty="0">
                <a:solidFill>
                  <a:schemeClr val="tx1">
                    <a:lumMod val="65000"/>
                    <a:lumOff val="35000"/>
                  </a:schemeClr>
                </a:solidFill>
              </a:rPr>
              <a:t>for </a:t>
            </a:r>
            <a:br>
              <a:rPr lang="en-US" sz="900" b="1" kern="0" dirty="0">
                <a:solidFill>
                  <a:schemeClr val="tx1">
                    <a:lumMod val="65000"/>
                    <a:lumOff val="35000"/>
                  </a:schemeClr>
                </a:solidFill>
              </a:rPr>
            </a:br>
            <a:r>
              <a:rPr lang="en-US" sz="900" b="1" kern="0" dirty="0">
                <a:solidFill>
                  <a:schemeClr val="tx1">
                    <a:lumMod val="65000"/>
                    <a:lumOff val="35000"/>
                  </a:schemeClr>
                </a:solidFill>
              </a:rPr>
              <a:t>multiple services</a:t>
            </a:r>
          </a:p>
        </p:txBody>
      </p:sp>
      <p:grpSp>
        <p:nvGrpSpPr>
          <p:cNvPr id="970" name="Group 969"/>
          <p:cNvGrpSpPr/>
          <p:nvPr/>
        </p:nvGrpSpPr>
        <p:grpSpPr>
          <a:xfrm>
            <a:off x="8441896" y="2148096"/>
            <a:ext cx="307758" cy="230833"/>
            <a:chOff x="8316023" y="5736349"/>
            <a:chExt cx="408373" cy="306298"/>
          </a:xfrm>
        </p:grpSpPr>
        <p:sp>
          <p:nvSpPr>
            <p:cNvPr id="971" name="Oval 970"/>
            <p:cNvSpPr/>
            <p:nvPr/>
          </p:nvSpPr>
          <p:spPr>
            <a:xfrm>
              <a:off x="8373728" y="5736349"/>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972" name="TextBox 971"/>
            <p:cNvSpPr txBox="1"/>
            <p:nvPr/>
          </p:nvSpPr>
          <p:spPr>
            <a:xfrm>
              <a:off x="8316023" y="5736349"/>
              <a:ext cx="408373" cy="306298"/>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2</a:t>
              </a:r>
            </a:p>
          </p:txBody>
        </p:sp>
      </p:grpSp>
      <p:grpSp>
        <p:nvGrpSpPr>
          <p:cNvPr id="973" name="Group 972"/>
          <p:cNvGrpSpPr/>
          <p:nvPr/>
        </p:nvGrpSpPr>
        <p:grpSpPr>
          <a:xfrm>
            <a:off x="8166758" y="1206941"/>
            <a:ext cx="880423" cy="518799"/>
            <a:chOff x="1727343" y="793883"/>
            <a:chExt cx="2109883" cy="1243273"/>
          </a:xfrm>
        </p:grpSpPr>
        <p:sp>
          <p:nvSpPr>
            <p:cNvPr id="974" name="Rectangle 973"/>
            <p:cNvSpPr/>
            <p:nvPr/>
          </p:nvSpPr>
          <p:spPr>
            <a:xfrm>
              <a:off x="1752600" y="793883"/>
              <a:ext cx="2084626" cy="1243272"/>
            </a:xfrm>
            <a:prstGeom prst="rect">
              <a:avLst/>
            </a:prstGeom>
            <a:blipFill dpi="0" rotWithShape="1">
              <a:blip r:embed="rId9"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975" name="Frame 974"/>
            <p:cNvSpPr/>
            <p:nvPr/>
          </p:nvSpPr>
          <p:spPr>
            <a:xfrm>
              <a:off x="1727343" y="793884"/>
              <a:ext cx="2109883" cy="1243272"/>
            </a:xfrm>
            <a:prstGeom prst="frame">
              <a:avLst>
                <a:gd name="adj1" fmla="val 3596"/>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3500000" scaled="1"/>
              <a:tileRect/>
            </a:gra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chemeClr val="tx1"/>
                </a:solidFill>
                <a:effectLst/>
                <a:uLnTx/>
                <a:uFillTx/>
              </a:endParaRPr>
            </a:p>
          </p:txBody>
        </p:sp>
        <p:grpSp>
          <p:nvGrpSpPr>
            <p:cNvPr id="976" name="Group 975"/>
            <p:cNvGrpSpPr/>
            <p:nvPr/>
          </p:nvGrpSpPr>
          <p:grpSpPr>
            <a:xfrm>
              <a:off x="2032382" y="1236523"/>
              <a:ext cx="723193" cy="478250"/>
              <a:chOff x="1451731" y="4562931"/>
              <a:chExt cx="1371600" cy="907045"/>
            </a:xfrm>
          </p:grpSpPr>
          <p:sp>
            <p:nvSpPr>
              <p:cNvPr id="977" name="Rectangle 976"/>
              <p:cNvSpPr/>
              <p:nvPr/>
            </p:nvSpPr>
            <p:spPr>
              <a:xfrm>
                <a:off x="1451731" y="4562931"/>
                <a:ext cx="1371600" cy="907045"/>
              </a:xfrm>
              <a:prstGeom prst="rect">
                <a:avLst/>
              </a:prstGeom>
              <a:solidFill>
                <a:schemeClr val="bg1">
                  <a:lumMod val="75000"/>
                </a:schemeClr>
              </a:solidFill>
              <a:ln w="952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978" name="Rectangle 977"/>
              <p:cNvSpPr/>
              <p:nvPr/>
            </p:nvSpPr>
            <p:spPr>
              <a:xfrm>
                <a:off x="1487866" y="4648200"/>
                <a:ext cx="1299330" cy="77881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grpSp>
      <p:sp>
        <p:nvSpPr>
          <p:cNvPr id="979" name="TextBox 978"/>
          <p:cNvSpPr txBox="1"/>
          <p:nvPr/>
        </p:nvSpPr>
        <p:spPr>
          <a:xfrm>
            <a:off x="8090994" y="991980"/>
            <a:ext cx="956188"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Portal Software</a:t>
            </a:r>
          </a:p>
        </p:txBody>
      </p:sp>
      <p:sp>
        <p:nvSpPr>
          <p:cNvPr id="980" name="Down Arrow 979"/>
          <p:cNvSpPr/>
          <p:nvPr/>
        </p:nvSpPr>
        <p:spPr>
          <a:xfrm>
            <a:off x="8653627" y="1611942"/>
            <a:ext cx="202913" cy="547235"/>
          </a:xfrm>
          <a:prstGeom prst="downArrow">
            <a:avLst/>
          </a:prstGeom>
          <a:solidFill>
            <a:schemeClr val="bg1">
              <a:lumMod val="7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981" name="Group 980"/>
          <p:cNvGrpSpPr/>
          <p:nvPr/>
        </p:nvGrpSpPr>
        <p:grpSpPr>
          <a:xfrm>
            <a:off x="8643991" y="1293269"/>
            <a:ext cx="307758" cy="230833"/>
            <a:chOff x="6961277" y="5867400"/>
            <a:chExt cx="408373" cy="306298"/>
          </a:xfrm>
        </p:grpSpPr>
        <p:sp>
          <p:nvSpPr>
            <p:cNvPr id="982" name="Oval 981"/>
            <p:cNvSpPr/>
            <p:nvPr/>
          </p:nvSpPr>
          <p:spPr>
            <a:xfrm>
              <a:off x="7018982" y="58674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983" name="TextBox 982"/>
            <p:cNvSpPr txBox="1"/>
            <p:nvPr/>
          </p:nvSpPr>
          <p:spPr>
            <a:xfrm>
              <a:off x="6961277" y="5867400"/>
              <a:ext cx="408373" cy="306298"/>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3</a:t>
              </a:r>
            </a:p>
          </p:txBody>
        </p:sp>
      </p:grpSp>
      <p:grpSp>
        <p:nvGrpSpPr>
          <p:cNvPr id="984" name="Group 983"/>
          <p:cNvGrpSpPr/>
          <p:nvPr/>
        </p:nvGrpSpPr>
        <p:grpSpPr>
          <a:xfrm>
            <a:off x="7383535" y="3488983"/>
            <a:ext cx="307758" cy="369332"/>
            <a:chOff x="7538808" y="6477000"/>
            <a:chExt cx="408373" cy="490077"/>
          </a:xfrm>
        </p:grpSpPr>
        <p:sp>
          <p:nvSpPr>
            <p:cNvPr id="985" name="Oval 984"/>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986" name="TextBox 985"/>
            <p:cNvSpPr txBox="1"/>
            <p:nvPr/>
          </p:nvSpPr>
          <p:spPr>
            <a:xfrm>
              <a:off x="7538808" y="6477000"/>
              <a:ext cx="408373" cy="49007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6</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grpSp>
        <p:nvGrpSpPr>
          <p:cNvPr id="987" name="Group 986"/>
          <p:cNvGrpSpPr/>
          <p:nvPr/>
        </p:nvGrpSpPr>
        <p:grpSpPr>
          <a:xfrm>
            <a:off x="4898712" y="2016609"/>
            <a:ext cx="307758" cy="369332"/>
            <a:chOff x="7538808" y="6477000"/>
            <a:chExt cx="408373" cy="490077"/>
          </a:xfrm>
        </p:grpSpPr>
        <p:sp>
          <p:nvSpPr>
            <p:cNvPr id="988" name="Oval 987"/>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989" name="TextBox 988"/>
            <p:cNvSpPr txBox="1"/>
            <p:nvPr/>
          </p:nvSpPr>
          <p:spPr>
            <a:xfrm>
              <a:off x="7538808" y="6477000"/>
              <a:ext cx="408373" cy="49007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8</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grpSp>
        <p:nvGrpSpPr>
          <p:cNvPr id="990" name="Group 989"/>
          <p:cNvGrpSpPr/>
          <p:nvPr/>
        </p:nvGrpSpPr>
        <p:grpSpPr>
          <a:xfrm>
            <a:off x="4898712" y="2351270"/>
            <a:ext cx="307758" cy="369332"/>
            <a:chOff x="7538808" y="6477000"/>
            <a:chExt cx="408373" cy="490077"/>
          </a:xfrm>
        </p:grpSpPr>
        <p:sp>
          <p:nvSpPr>
            <p:cNvPr id="991" name="Oval 990"/>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992" name="TextBox 991"/>
            <p:cNvSpPr txBox="1"/>
            <p:nvPr/>
          </p:nvSpPr>
          <p:spPr>
            <a:xfrm>
              <a:off x="7538808" y="6477000"/>
              <a:ext cx="408373" cy="49007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9</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grpSp>
        <p:nvGrpSpPr>
          <p:cNvPr id="993" name="Group 992"/>
          <p:cNvGrpSpPr/>
          <p:nvPr/>
        </p:nvGrpSpPr>
        <p:grpSpPr>
          <a:xfrm>
            <a:off x="4898712" y="1721579"/>
            <a:ext cx="307758" cy="369332"/>
            <a:chOff x="7538808" y="6477000"/>
            <a:chExt cx="408373" cy="490077"/>
          </a:xfrm>
        </p:grpSpPr>
        <p:sp>
          <p:nvSpPr>
            <p:cNvPr id="994" name="Oval 993"/>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995" name="TextBox 994"/>
            <p:cNvSpPr txBox="1"/>
            <p:nvPr/>
          </p:nvSpPr>
          <p:spPr>
            <a:xfrm>
              <a:off x="7538808" y="6477000"/>
              <a:ext cx="408373" cy="49007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7</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sp>
        <p:nvSpPr>
          <p:cNvPr id="999" name="TextBox 998"/>
          <p:cNvSpPr txBox="1"/>
          <p:nvPr/>
        </p:nvSpPr>
        <p:spPr>
          <a:xfrm>
            <a:off x="4950314" y="2642504"/>
            <a:ext cx="1258067"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sng" strike="noStrike" kern="0" cap="none" spc="0" normalizeH="0" baseline="0" noProof="0" dirty="0">
                <a:ln>
                  <a:noFill/>
                </a:ln>
                <a:solidFill>
                  <a:srgbClr val="00703C"/>
                </a:solidFill>
                <a:effectLst/>
                <a:uLnTx/>
                <a:uFillTx/>
              </a:rPr>
              <a:t>Traffic Profile:</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chemeClr val="tx1">
                    <a:lumMod val="65000"/>
                    <a:lumOff val="35000"/>
                  </a:schemeClr>
                </a:solidFill>
                <a:effectLst/>
                <a:uLnTx/>
                <a:uFillTx/>
              </a:rPr>
              <a:t>Single CoS</a:t>
            </a:r>
          </a:p>
        </p:txBody>
      </p:sp>
      <p:sp>
        <p:nvSpPr>
          <p:cNvPr id="1000" name="TextBox 999"/>
          <p:cNvSpPr txBox="1"/>
          <p:nvPr/>
        </p:nvSpPr>
        <p:spPr>
          <a:xfrm>
            <a:off x="6573124" y="1439020"/>
            <a:ext cx="746537" cy="50783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Managed</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Broadband Gateway</a:t>
            </a:r>
          </a:p>
        </p:txBody>
      </p:sp>
      <p:grpSp>
        <p:nvGrpSpPr>
          <p:cNvPr id="1001" name="Group 1000"/>
          <p:cNvGrpSpPr/>
          <p:nvPr/>
        </p:nvGrpSpPr>
        <p:grpSpPr>
          <a:xfrm>
            <a:off x="6833527" y="1893549"/>
            <a:ext cx="472717" cy="762965"/>
            <a:chOff x="13716002" y="2933396"/>
            <a:chExt cx="627261" cy="874933"/>
          </a:xfrm>
        </p:grpSpPr>
        <p:sp>
          <p:nvSpPr>
            <p:cNvPr id="1002" name="Rectangle 1001"/>
            <p:cNvSpPr/>
            <p:nvPr/>
          </p:nvSpPr>
          <p:spPr>
            <a:xfrm rot="16200000" flipH="1">
              <a:off x="13592166" y="3057232"/>
              <a:ext cx="874933" cy="627261"/>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003" name="Rectangle 1002"/>
            <p:cNvSpPr/>
            <p:nvPr/>
          </p:nvSpPr>
          <p:spPr>
            <a:xfrm rot="16200000" flipH="1">
              <a:off x="13845990" y="2931021"/>
              <a:ext cx="44820" cy="124668"/>
            </a:xfrm>
            <a:prstGeom prst="rect">
              <a:avLst/>
            </a:prstGeom>
            <a:solidFill>
              <a:srgbClr val="00703C"/>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1004" name="Group 1003"/>
          <p:cNvGrpSpPr/>
          <p:nvPr/>
        </p:nvGrpSpPr>
        <p:grpSpPr>
          <a:xfrm>
            <a:off x="7001572" y="2374666"/>
            <a:ext cx="307758" cy="230833"/>
            <a:chOff x="10341629" y="6066603"/>
            <a:chExt cx="408373" cy="306298"/>
          </a:xfrm>
        </p:grpSpPr>
        <p:sp>
          <p:nvSpPr>
            <p:cNvPr id="1005" name="Oval 1004"/>
            <p:cNvSpPr/>
            <p:nvPr/>
          </p:nvSpPr>
          <p:spPr>
            <a:xfrm>
              <a:off x="10399334" y="6066603"/>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1006" name="TextBox 1005"/>
            <p:cNvSpPr txBox="1"/>
            <p:nvPr/>
          </p:nvSpPr>
          <p:spPr>
            <a:xfrm>
              <a:off x="10341629" y="6066603"/>
              <a:ext cx="408373" cy="306298"/>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1</a:t>
              </a:r>
            </a:p>
          </p:txBody>
        </p:sp>
      </p:grpSp>
      <p:grpSp>
        <p:nvGrpSpPr>
          <p:cNvPr id="1007" name="Group 1006"/>
          <p:cNvGrpSpPr/>
          <p:nvPr/>
        </p:nvGrpSpPr>
        <p:grpSpPr>
          <a:xfrm>
            <a:off x="6730717" y="2201540"/>
            <a:ext cx="307758" cy="369332"/>
            <a:chOff x="7538808" y="6477000"/>
            <a:chExt cx="408373" cy="490077"/>
          </a:xfrm>
        </p:grpSpPr>
        <p:sp>
          <p:nvSpPr>
            <p:cNvPr id="1008" name="Oval 1007"/>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1009" name="TextBox 1008"/>
            <p:cNvSpPr txBox="1"/>
            <p:nvPr/>
          </p:nvSpPr>
          <p:spPr>
            <a:xfrm>
              <a:off x="7538808" y="6477000"/>
              <a:ext cx="408373" cy="49007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5</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grpSp>
        <p:nvGrpSpPr>
          <p:cNvPr id="1010" name="Group 1009"/>
          <p:cNvGrpSpPr/>
          <p:nvPr/>
        </p:nvGrpSpPr>
        <p:grpSpPr>
          <a:xfrm>
            <a:off x="7036232" y="1919490"/>
            <a:ext cx="307758" cy="369332"/>
            <a:chOff x="7538808" y="6477000"/>
            <a:chExt cx="408373" cy="490077"/>
          </a:xfrm>
        </p:grpSpPr>
        <p:sp>
          <p:nvSpPr>
            <p:cNvPr id="1011" name="Oval 1010"/>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1012" name="TextBox 1011"/>
            <p:cNvSpPr txBox="1"/>
            <p:nvPr/>
          </p:nvSpPr>
          <p:spPr>
            <a:xfrm>
              <a:off x="7538808" y="6477000"/>
              <a:ext cx="408373" cy="49007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4</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sp>
        <p:nvSpPr>
          <p:cNvPr id="1013" name="TextBox 1012"/>
          <p:cNvSpPr txBox="1"/>
          <p:nvPr/>
        </p:nvSpPr>
        <p:spPr>
          <a:xfrm>
            <a:off x="5085771" y="1699545"/>
            <a:ext cx="1258067"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sng" strike="noStrike" kern="0" cap="none" spc="0" normalizeH="0" baseline="0" noProof="0" dirty="0">
                <a:ln>
                  <a:noFill/>
                </a:ln>
                <a:solidFill>
                  <a:srgbClr val="00703C"/>
                </a:solidFill>
                <a:effectLst/>
                <a:uLnTx/>
                <a:uFillTx/>
              </a:rPr>
              <a:t>Physical Connectivity</a:t>
            </a:r>
            <a:endParaRPr kumimoji="0" lang="en-US" sz="900" b="1" i="0" u="none" strike="noStrike" kern="0" cap="none" spc="0" normalizeH="0" baseline="0" noProof="0" dirty="0">
              <a:ln>
                <a:noFill/>
              </a:ln>
              <a:solidFill>
                <a:schemeClr val="tx1">
                  <a:lumMod val="65000"/>
                  <a:lumOff val="35000"/>
                </a:schemeClr>
              </a:solidFill>
              <a:effectLst/>
              <a:uLnTx/>
              <a:uFillTx/>
            </a:endParaRPr>
          </a:p>
        </p:txBody>
      </p:sp>
      <p:cxnSp>
        <p:nvCxnSpPr>
          <p:cNvPr id="1014" name="Straight Arrow Connector 1013"/>
          <p:cNvCxnSpPr/>
          <p:nvPr/>
        </p:nvCxnSpPr>
        <p:spPr>
          <a:xfrm>
            <a:off x="6348557" y="1382114"/>
            <a:ext cx="0" cy="629714"/>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015" name="Straight Arrow Connector 1014"/>
          <p:cNvCxnSpPr/>
          <p:nvPr/>
        </p:nvCxnSpPr>
        <p:spPr>
          <a:xfrm flipV="1">
            <a:off x="5951060" y="2534405"/>
            <a:ext cx="0" cy="23492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016" name="TextBox 1015"/>
          <p:cNvSpPr txBox="1"/>
          <p:nvPr/>
        </p:nvSpPr>
        <p:spPr>
          <a:xfrm>
            <a:off x="6666962" y="957460"/>
            <a:ext cx="1464739"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Customer Premises</a:t>
            </a:r>
          </a:p>
        </p:txBody>
      </p:sp>
      <p:sp>
        <p:nvSpPr>
          <p:cNvPr id="1017" name="TextBox 1016"/>
          <p:cNvSpPr txBox="1"/>
          <p:nvPr/>
        </p:nvSpPr>
        <p:spPr>
          <a:xfrm>
            <a:off x="8291005" y="3363210"/>
            <a:ext cx="746537"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ysClr val="windowText" lastClr="000000"/>
                </a:solidFill>
                <a:effectLst/>
                <a:uLnTx/>
                <a:uFillTx/>
              </a:rPr>
              <a:t>Managed Devices</a:t>
            </a:r>
          </a:p>
        </p:txBody>
      </p:sp>
      <p:sp>
        <p:nvSpPr>
          <p:cNvPr id="1018" name="TextBox 1017"/>
          <p:cNvSpPr txBox="1"/>
          <p:nvPr/>
        </p:nvSpPr>
        <p:spPr>
          <a:xfrm>
            <a:off x="8044069" y="2698274"/>
            <a:ext cx="940764"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ysClr val="windowText" lastClr="000000"/>
                </a:solidFill>
                <a:effectLst/>
                <a:uLnTx/>
                <a:uFillTx/>
              </a:rPr>
              <a:t>Managed Desktop/laptop</a:t>
            </a:r>
          </a:p>
        </p:txBody>
      </p:sp>
      <p:sp>
        <p:nvSpPr>
          <p:cNvPr id="1019" name="TextBox 1018"/>
          <p:cNvSpPr txBox="1"/>
          <p:nvPr/>
        </p:nvSpPr>
        <p:spPr>
          <a:xfrm>
            <a:off x="7333603" y="2353432"/>
            <a:ext cx="940764"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ysClr val="windowText" lastClr="000000"/>
                </a:solidFill>
                <a:effectLst/>
                <a:uLnTx/>
                <a:uFillTx/>
              </a:rPr>
              <a:t>Wired or Wi-Fi</a:t>
            </a:r>
          </a:p>
        </p:txBody>
      </p:sp>
      <p:grpSp>
        <p:nvGrpSpPr>
          <p:cNvPr id="455" name="Group 454"/>
          <p:cNvGrpSpPr/>
          <p:nvPr/>
        </p:nvGrpSpPr>
        <p:grpSpPr>
          <a:xfrm>
            <a:off x="4051383" y="1775768"/>
            <a:ext cx="758392" cy="860432"/>
            <a:chOff x="4947217" y="4893612"/>
            <a:chExt cx="714599" cy="810747"/>
          </a:xfrm>
        </p:grpSpPr>
        <p:grpSp>
          <p:nvGrpSpPr>
            <p:cNvPr id="721" name="Group 720"/>
            <p:cNvGrpSpPr/>
            <p:nvPr/>
          </p:nvGrpSpPr>
          <p:grpSpPr>
            <a:xfrm>
              <a:off x="4947217" y="4893612"/>
              <a:ext cx="714599" cy="45719"/>
              <a:chOff x="6289862" y="4750080"/>
              <a:chExt cx="1079630" cy="63117"/>
            </a:xfrm>
          </p:grpSpPr>
          <p:sp>
            <p:nvSpPr>
              <p:cNvPr id="760" name="Trapezoid 759"/>
              <p:cNvSpPr/>
              <p:nvPr/>
            </p:nvSpPr>
            <p:spPr>
              <a:xfrm>
                <a:off x="6291193" y="4750080"/>
                <a:ext cx="1078299" cy="58543"/>
              </a:xfrm>
              <a:prstGeom prst="trapezoid">
                <a:avLst>
                  <a:gd name="adj" fmla="val 311608"/>
                </a:avLst>
              </a:prstGeom>
              <a:pattFill prst="narHorz">
                <a:fgClr>
                  <a:schemeClr val="accent6">
                    <a:lumMod val="50000"/>
                  </a:schemeClr>
                </a:fgClr>
                <a:bgClr>
                  <a:schemeClr val="accent6">
                    <a:lumMod val="60000"/>
                    <a:lumOff val="40000"/>
                  </a:schemeClr>
                </a:bgClr>
              </a:patt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761" name="Straight Connector 760"/>
              <p:cNvCxnSpPr/>
              <p:nvPr/>
            </p:nvCxnSpPr>
            <p:spPr>
              <a:xfrm>
                <a:off x="6289862" y="4813197"/>
                <a:ext cx="1079630" cy="0"/>
              </a:xfrm>
              <a:prstGeom prst="line">
                <a:avLst/>
              </a:prstGeom>
              <a:ln w="6350">
                <a:solidFill>
                  <a:srgbClr val="87460A"/>
                </a:solidFill>
              </a:ln>
            </p:spPr>
            <p:style>
              <a:lnRef idx="1">
                <a:schemeClr val="accent1"/>
              </a:lnRef>
              <a:fillRef idx="0">
                <a:schemeClr val="accent1"/>
              </a:fillRef>
              <a:effectRef idx="0">
                <a:schemeClr val="accent1"/>
              </a:effectRef>
              <a:fontRef idx="minor">
                <a:schemeClr val="tx1"/>
              </a:fontRef>
            </p:style>
          </p:cxnSp>
        </p:grpSp>
        <p:sp>
          <p:nvSpPr>
            <p:cNvPr id="722" name="Rectangle 721"/>
            <p:cNvSpPr/>
            <p:nvPr/>
          </p:nvSpPr>
          <p:spPr>
            <a:xfrm>
              <a:off x="4994900" y="5281428"/>
              <a:ext cx="619233" cy="422931"/>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23" name="Group 722"/>
            <p:cNvGrpSpPr/>
            <p:nvPr/>
          </p:nvGrpSpPr>
          <p:grpSpPr>
            <a:xfrm>
              <a:off x="5240080" y="5346945"/>
              <a:ext cx="128872" cy="95178"/>
              <a:chOff x="3117852" y="3657600"/>
              <a:chExt cx="160014" cy="103503"/>
            </a:xfrm>
          </p:grpSpPr>
          <p:grpSp>
            <p:nvGrpSpPr>
              <p:cNvPr id="754" name="Group 753"/>
              <p:cNvGrpSpPr/>
              <p:nvPr/>
            </p:nvGrpSpPr>
            <p:grpSpPr>
              <a:xfrm>
                <a:off x="3117852" y="3657600"/>
                <a:ext cx="160014" cy="45719"/>
                <a:chOff x="3117852" y="3657600"/>
                <a:chExt cx="533400" cy="152402"/>
              </a:xfrm>
            </p:grpSpPr>
            <p:sp>
              <p:nvSpPr>
                <p:cNvPr id="758" name="Rectangle 75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59" name="Rectangle 75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755" name="Group 754"/>
              <p:cNvGrpSpPr/>
              <p:nvPr/>
            </p:nvGrpSpPr>
            <p:grpSpPr>
              <a:xfrm>
                <a:off x="3117852" y="3715384"/>
                <a:ext cx="160014" cy="45719"/>
                <a:chOff x="3117852" y="3657600"/>
                <a:chExt cx="533400" cy="152402"/>
              </a:xfrm>
            </p:grpSpPr>
            <p:sp>
              <p:nvSpPr>
                <p:cNvPr id="756" name="Rectangle 75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57" name="Rectangle 75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724" name="Rectangle 723"/>
            <p:cNvSpPr/>
            <p:nvPr/>
          </p:nvSpPr>
          <p:spPr>
            <a:xfrm>
              <a:off x="4992604" y="5222517"/>
              <a:ext cx="623824" cy="224121"/>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25" name="Group 724"/>
            <p:cNvGrpSpPr/>
            <p:nvPr/>
          </p:nvGrpSpPr>
          <p:grpSpPr>
            <a:xfrm>
              <a:off x="4995819" y="5236686"/>
              <a:ext cx="617395" cy="209952"/>
              <a:chOff x="1474354" y="3428122"/>
              <a:chExt cx="764055" cy="730555"/>
            </a:xfrm>
          </p:grpSpPr>
          <p:grpSp>
            <p:nvGrpSpPr>
              <p:cNvPr id="744" name="Group 743"/>
              <p:cNvGrpSpPr/>
              <p:nvPr/>
            </p:nvGrpSpPr>
            <p:grpSpPr>
              <a:xfrm>
                <a:off x="1857750" y="3428336"/>
                <a:ext cx="380659" cy="730341"/>
                <a:chOff x="1986817" y="2910320"/>
                <a:chExt cx="1146811" cy="860963"/>
              </a:xfrm>
              <a:effectLst>
                <a:outerShdw blurRad="50800" dist="38100" dir="2700000" algn="tl" rotWithShape="0">
                  <a:prstClr val="black">
                    <a:alpha val="40000"/>
                  </a:prstClr>
                </a:outerShdw>
              </a:effectLst>
            </p:grpSpPr>
            <p:sp>
              <p:nvSpPr>
                <p:cNvPr id="750" name="Rectangle 749"/>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51" name="Rectangle 750"/>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52" name="Rectangle 751"/>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53" name="Rectangle 752"/>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745" name="Group 744"/>
              <p:cNvGrpSpPr/>
              <p:nvPr/>
            </p:nvGrpSpPr>
            <p:grpSpPr>
              <a:xfrm>
                <a:off x="1474354" y="3428122"/>
                <a:ext cx="380659" cy="730341"/>
                <a:chOff x="1986817" y="2910320"/>
                <a:chExt cx="1146811" cy="860963"/>
              </a:xfrm>
              <a:effectLst>
                <a:outerShdw blurRad="50800" dist="38100" dir="2700000" algn="tl" rotWithShape="0">
                  <a:prstClr val="black">
                    <a:alpha val="40000"/>
                  </a:prstClr>
                </a:outerShdw>
              </a:effectLst>
            </p:grpSpPr>
            <p:sp>
              <p:nvSpPr>
                <p:cNvPr id="746" name="Rectangle 745"/>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47" name="Rectangle 746"/>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48" name="Rectangle 747"/>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49" name="Rectangle 748"/>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726" name="Rectangle 725"/>
            <p:cNvSpPr/>
            <p:nvPr/>
          </p:nvSpPr>
          <p:spPr>
            <a:xfrm>
              <a:off x="4994900" y="5234015"/>
              <a:ext cx="619233" cy="4474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27" name="Rectangle 726"/>
            <p:cNvSpPr/>
            <p:nvPr/>
          </p:nvSpPr>
          <p:spPr>
            <a:xfrm>
              <a:off x="4992604" y="4964796"/>
              <a:ext cx="623824" cy="47249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28" name="Group 727"/>
            <p:cNvGrpSpPr/>
            <p:nvPr/>
          </p:nvGrpSpPr>
          <p:grpSpPr>
            <a:xfrm>
              <a:off x="5240080" y="5343709"/>
              <a:ext cx="128872" cy="95178"/>
              <a:chOff x="3117852" y="3657600"/>
              <a:chExt cx="160014" cy="103503"/>
            </a:xfrm>
          </p:grpSpPr>
          <p:grpSp>
            <p:nvGrpSpPr>
              <p:cNvPr id="738" name="Group 737"/>
              <p:cNvGrpSpPr/>
              <p:nvPr/>
            </p:nvGrpSpPr>
            <p:grpSpPr>
              <a:xfrm>
                <a:off x="3117852" y="3657600"/>
                <a:ext cx="160014" cy="45719"/>
                <a:chOff x="3117852" y="3657600"/>
                <a:chExt cx="533400" cy="152402"/>
              </a:xfrm>
            </p:grpSpPr>
            <p:sp>
              <p:nvSpPr>
                <p:cNvPr id="742" name="Rectangle 74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43" name="Rectangle 74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739" name="Group 738"/>
              <p:cNvGrpSpPr/>
              <p:nvPr/>
            </p:nvGrpSpPr>
            <p:grpSpPr>
              <a:xfrm>
                <a:off x="3117852" y="3715384"/>
                <a:ext cx="160014" cy="45719"/>
                <a:chOff x="3117852" y="3657600"/>
                <a:chExt cx="533400" cy="152402"/>
              </a:xfrm>
            </p:grpSpPr>
            <p:sp>
              <p:nvSpPr>
                <p:cNvPr id="740" name="Rectangle 73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41" name="Rectangle 74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729" name="Rectangle 728"/>
            <p:cNvSpPr/>
            <p:nvPr/>
          </p:nvSpPr>
          <p:spPr>
            <a:xfrm>
              <a:off x="4994900" y="5445433"/>
              <a:ext cx="619233" cy="4474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30" name="Rectangle 729"/>
            <p:cNvSpPr/>
            <p:nvPr/>
          </p:nvSpPr>
          <p:spPr>
            <a:xfrm>
              <a:off x="4994900" y="4941065"/>
              <a:ext cx="619233" cy="4474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31" name="Rectangle 730"/>
            <p:cNvSpPr/>
            <p:nvPr/>
          </p:nvSpPr>
          <p:spPr>
            <a:xfrm>
              <a:off x="4992604" y="4932915"/>
              <a:ext cx="623824" cy="764753"/>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32" name="Rectangle 731"/>
            <p:cNvSpPr/>
            <p:nvPr/>
          </p:nvSpPr>
          <p:spPr>
            <a:xfrm>
              <a:off x="4994900" y="4982931"/>
              <a:ext cx="619233" cy="247775"/>
            </a:xfrm>
            <a:prstGeom prst="rect">
              <a:avLst/>
            </a:prstGeom>
            <a:no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a:ea typeface="+mn-ea"/>
                  <a:cs typeface="+mn-cs"/>
                </a:rPr>
                <a:t>PoP / CO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a:ea typeface="+mn-ea"/>
                  <a:cs typeface="+mn-cs"/>
                </a:rPr>
                <a:t>Data Center</a:t>
              </a:r>
            </a:p>
          </p:txBody>
        </p:sp>
        <p:grpSp>
          <p:nvGrpSpPr>
            <p:cNvPr id="733" name="Group 732"/>
            <p:cNvGrpSpPr/>
            <p:nvPr/>
          </p:nvGrpSpPr>
          <p:grpSpPr>
            <a:xfrm>
              <a:off x="5164862" y="5486152"/>
              <a:ext cx="279309" cy="211516"/>
              <a:chOff x="5384386" y="5683165"/>
              <a:chExt cx="279309" cy="211516"/>
            </a:xfrm>
          </p:grpSpPr>
          <p:sp>
            <p:nvSpPr>
              <p:cNvPr id="734" name="Rectangle 733"/>
              <p:cNvSpPr/>
              <p:nvPr/>
            </p:nvSpPr>
            <p:spPr>
              <a:xfrm>
                <a:off x="5391052" y="5709182"/>
                <a:ext cx="272643" cy="185499"/>
              </a:xfrm>
              <a:prstGeom prst="rect">
                <a:avLst/>
              </a:prstGeom>
              <a:solidFill>
                <a:srgbClr val="00703C">
                  <a:alpha val="40000"/>
                </a:srgb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35" name="Group 734"/>
              <p:cNvGrpSpPr/>
              <p:nvPr/>
            </p:nvGrpSpPr>
            <p:grpSpPr>
              <a:xfrm>
                <a:off x="5384386" y="5683165"/>
                <a:ext cx="269757" cy="209890"/>
                <a:chOff x="1986817" y="2910320"/>
                <a:chExt cx="570728" cy="860963"/>
              </a:xfrm>
              <a:effectLst>
                <a:outerShdw blurRad="50800" dist="38100" dir="2700000" algn="tl" rotWithShape="0">
                  <a:prstClr val="black">
                    <a:alpha val="40000"/>
                  </a:prstClr>
                </a:outerShdw>
              </a:effectLst>
            </p:grpSpPr>
            <p:sp>
              <p:nvSpPr>
                <p:cNvPr id="736" name="Rectangle 735"/>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37" name="Rectangle 736"/>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grpSp>
      </p:grpSp>
      <p:cxnSp>
        <p:nvCxnSpPr>
          <p:cNvPr id="461" name="Straight Connector 460"/>
          <p:cNvCxnSpPr/>
          <p:nvPr/>
        </p:nvCxnSpPr>
        <p:spPr>
          <a:xfrm flipH="1">
            <a:off x="3961693" y="2468858"/>
            <a:ext cx="220956" cy="515865"/>
          </a:xfrm>
          <a:prstGeom prst="line">
            <a:avLst/>
          </a:prstGeom>
          <a:ln w="28575">
            <a:prstDash val="solid"/>
          </a:ln>
          <a:effectLst/>
        </p:spPr>
        <p:style>
          <a:lnRef idx="2">
            <a:schemeClr val="accent1"/>
          </a:lnRef>
          <a:fillRef idx="0">
            <a:schemeClr val="accent1"/>
          </a:fillRef>
          <a:effectRef idx="1">
            <a:schemeClr val="accent1"/>
          </a:effectRef>
          <a:fontRef idx="minor">
            <a:schemeClr val="tx1"/>
          </a:fontRef>
        </p:style>
      </p:cxnSp>
      <p:cxnSp>
        <p:nvCxnSpPr>
          <p:cNvPr id="462" name="Straight Connector 461"/>
          <p:cNvCxnSpPr/>
          <p:nvPr/>
        </p:nvCxnSpPr>
        <p:spPr>
          <a:xfrm>
            <a:off x="4176388" y="2476714"/>
            <a:ext cx="649471" cy="0"/>
          </a:xfrm>
          <a:prstGeom prst="line">
            <a:avLst/>
          </a:prstGeom>
          <a:ln w="28575">
            <a:prstDash val="solid"/>
          </a:ln>
          <a:effectLst/>
        </p:spPr>
        <p:style>
          <a:lnRef idx="2">
            <a:schemeClr val="accent1"/>
          </a:lnRef>
          <a:fillRef idx="0">
            <a:schemeClr val="accent1"/>
          </a:fillRef>
          <a:effectRef idx="1">
            <a:schemeClr val="accent1"/>
          </a:effectRef>
          <a:fontRef idx="minor">
            <a:schemeClr val="tx1"/>
          </a:fontRef>
        </p:style>
      </p:cxnSp>
      <p:grpSp>
        <p:nvGrpSpPr>
          <p:cNvPr id="463" name="Group 462"/>
          <p:cNvGrpSpPr/>
          <p:nvPr/>
        </p:nvGrpSpPr>
        <p:grpSpPr>
          <a:xfrm>
            <a:off x="3952707" y="1125257"/>
            <a:ext cx="861388" cy="456104"/>
            <a:chOff x="13399153" y="1783418"/>
            <a:chExt cx="1143000" cy="605217"/>
          </a:xfrm>
        </p:grpSpPr>
        <p:sp>
          <p:nvSpPr>
            <p:cNvPr id="693" name="Cloud Callout 692"/>
            <p:cNvSpPr/>
            <p:nvPr/>
          </p:nvSpPr>
          <p:spPr>
            <a:xfrm>
              <a:off x="13518385" y="2033311"/>
              <a:ext cx="352301" cy="311614"/>
            </a:xfrm>
            <a:prstGeom prst="cloudCallout">
              <a:avLst>
                <a:gd name="adj1" fmla="val 183138"/>
                <a:gd name="adj2" fmla="val 206100"/>
              </a:avLst>
            </a:pr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endParaRPr kumimoji="0" lang="en-US" sz="6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endParaRPr>
            </a:p>
          </p:txBody>
        </p:sp>
        <p:sp>
          <p:nvSpPr>
            <p:cNvPr id="694" name="Cloud 2"/>
            <p:cNvSpPr/>
            <p:nvPr/>
          </p:nvSpPr>
          <p:spPr>
            <a:xfrm>
              <a:off x="13399153" y="1783418"/>
              <a:ext cx="1143000" cy="605217"/>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907 w 32019"/>
                <a:gd name="connsiteY0" fmla="*/ 14473 h 30719"/>
                <a:gd name="connsiteX1" fmla="*/ 3625 w 32019"/>
                <a:gd name="connsiteY1" fmla="*/ 7989 h 30719"/>
                <a:gd name="connsiteX2" fmla="*/ 8719 w 32019"/>
                <a:gd name="connsiteY2" fmla="*/ 6919 h 30719"/>
                <a:gd name="connsiteX3" fmla="*/ 20460 w 32019"/>
                <a:gd name="connsiteY3" fmla="*/ 5580 h 30719"/>
                <a:gd name="connsiteX4" fmla="*/ 25439 w 32019"/>
                <a:gd name="connsiteY4" fmla="*/ 8289 h 30719"/>
                <a:gd name="connsiteX5" fmla="*/ 29407 w 32019"/>
                <a:gd name="connsiteY5" fmla="*/ 11922 h 30719"/>
                <a:gd name="connsiteX6" fmla="*/ 31622 w 32019"/>
                <a:gd name="connsiteY6" fmla="*/ 21077 h 30719"/>
                <a:gd name="connsiteX7" fmla="*/ 25325 w 32019"/>
                <a:gd name="connsiteY7" fmla="*/ 23097 h 30719"/>
                <a:gd name="connsiteX8" fmla="*/ 18156 w 32019"/>
                <a:gd name="connsiteY8" fmla="*/ 28206 h 30719"/>
                <a:gd name="connsiteX9" fmla="*/ 14149 w 32019"/>
                <a:gd name="connsiteY9" fmla="*/ 30435 h 30719"/>
                <a:gd name="connsiteX10" fmla="*/ 11168 w 32019"/>
                <a:gd name="connsiteY10" fmla="*/ 25565 h 30719"/>
                <a:gd name="connsiteX11" fmla="*/ 5853 w 32019"/>
                <a:gd name="connsiteY11" fmla="*/ 25811 h 30719"/>
                <a:gd name="connsiteX12" fmla="*/ 2907 w 32019"/>
                <a:gd name="connsiteY12" fmla="*/ 14473 h 30719"/>
                <a:gd name="connsiteX0" fmla="*/ 2896 w 32019"/>
                <a:gd name="connsiteY0" fmla="*/ 14526 h 30719"/>
                <a:gd name="connsiteX1" fmla="*/ 2909 w 32019"/>
                <a:gd name="connsiteY1" fmla="*/ 14359 h 30719"/>
                <a:gd name="connsiteX0" fmla="*/ 3695 w 32807"/>
                <a:gd name="connsiteY0" fmla="*/ 14473 h 30719"/>
                <a:gd name="connsiteX1" fmla="*/ 4413 w 32807"/>
                <a:gd name="connsiteY1" fmla="*/ 7989 h 30719"/>
                <a:gd name="connsiteX2" fmla="*/ 9507 w 32807"/>
                <a:gd name="connsiteY2" fmla="*/ 6919 h 30719"/>
                <a:gd name="connsiteX3" fmla="*/ 21248 w 32807"/>
                <a:gd name="connsiteY3" fmla="*/ 5580 h 30719"/>
                <a:gd name="connsiteX4" fmla="*/ 26227 w 32807"/>
                <a:gd name="connsiteY4" fmla="*/ 8289 h 30719"/>
                <a:gd name="connsiteX5" fmla="*/ 30195 w 32807"/>
                <a:gd name="connsiteY5" fmla="*/ 11922 h 30719"/>
                <a:gd name="connsiteX6" fmla="*/ 32410 w 32807"/>
                <a:gd name="connsiteY6" fmla="*/ 21077 h 30719"/>
                <a:gd name="connsiteX7" fmla="*/ 26113 w 32807"/>
                <a:gd name="connsiteY7" fmla="*/ 23097 h 30719"/>
                <a:gd name="connsiteX8" fmla="*/ 18944 w 32807"/>
                <a:gd name="connsiteY8" fmla="*/ 28206 h 30719"/>
                <a:gd name="connsiteX9" fmla="*/ 14937 w 32807"/>
                <a:gd name="connsiteY9" fmla="*/ 30435 h 30719"/>
                <a:gd name="connsiteX10" fmla="*/ 11956 w 32807"/>
                <a:gd name="connsiteY10" fmla="*/ 25565 h 30719"/>
                <a:gd name="connsiteX11" fmla="*/ 6641 w 32807"/>
                <a:gd name="connsiteY11" fmla="*/ 25811 h 30719"/>
                <a:gd name="connsiteX12" fmla="*/ 3695 w 32807"/>
                <a:gd name="connsiteY12" fmla="*/ 14473 h 30719"/>
                <a:gd name="connsiteX0" fmla="*/ 3684 w 32807"/>
                <a:gd name="connsiteY0" fmla="*/ 14526 h 30719"/>
                <a:gd name="connsiteX1" fmla="*/ 3697 w 32807"/>
                <a:gd name="connsiteY1" fmla="*/ 14359 h 30719"/>
                <a:gd name="connsiteX0" fmla="*/ 5241 w 34353"/>
                <a:gd name="connsiteY0" fmla="*/ 14473 h 30719"/>
                <a:gd name="connsiteX1" fmla="*/ 5959 w 34353"/>
                <a:gd name="connsiteY1" fmla="*/ 7989 h 30719"/>
                <a:gd name="connsiteX2" fmla="*/ 11053 w 34353"/>
                <a:gd name="connsiteY2" fmla="*/ 6919 h 30719"/>
                <a:gd name="connsiteX3" fmla="*/ 22794 w 34353"/>
                <a:gd name="connsiteY3" fmla="*/ 5580 h 30719"/>
                <a:gd name="connsiteX4" fmla="*/ 27773 w 34353"/>
                <a:gd name="connsiteY4" fmla="*/ 8289 h 30719"/>
                <a:gd name="connsiteX5" fmla="*/ 31741 w 34353"/>
                <a:gd name="connsiteY5" fmla="*/ 11922 h 30719"/>
                <a:gd name="connsiteX6" fmla="*/ 33956 w 34353"/>
                <a:gd name="connsiteY6" fmla="*/ 21077 h 30719"/>
                <a:gd name="connsiteX7" fmla="*/ 27659 w 34353"/>
                <a:gd name="connsiteY7" fmla="*/ 23097 h 30719"/>
                <a:gd name="connsiteX8" fmla="*/ 20490 w 34353"/>
                <a:gd name="connsiteY8" fmla="*/ 28206 h 30719"/>
                <a:gd name="connsiteX9" fmla="*/ 16483 w 34353"/>
                <a:gd name="connsiteY9" fmla="*/ 30435 h 30719"/>
                <a:gd name="connsiteX10" fmla="*/ 13502 w 34353"/>
                <a:gd name="connsiteY10" fmla="*/ 25565 h 30719"/>
                <a:gd name="connsiteX11" fmla="*/ 5209 w 34353"/>
                <a:gd name="connsiteY11" fmla="*/ 25917 h 30719"/>
                <a:gd name="connsiteX12" fmla="*/ 5241 w 34353"/>
                <a:gd name="connsiteY12" fmla="*/ 14473 h 30719"/>
                <a:gd name="connsiteX0" fmla="*/ 5230 w 34353"/>
                <a:gd name="connsiteY0" fmla="*/ 14526 h 30719"/>
                <a:gd name="connsiteX1" fmla="*/ 5243 w 34353"/>
                <a:gd name="connsiteY1" fmla="*/ 14359 h 30719"/>
                <a:gd name="connsiteX0" fmla="*/ 5241 w 34353"/>
                <a:gd name="connsiteY0" fmla="*/ 14473 h 30719"/>
                <a:gd name="connsiteX1" fmla="*/ 11053 w 34353"/>
                <a:gd name="connsiteY1" fmla="*/ 6919 h 30719"/>
                <a:gd name="connsiteX2" fmla="*/ 22794 w 34353"/>
                <a:gd name="connsiteY2" fmla="*/ 5580 h 30719"/>
                <a:gd name="connsiteX3" fmla="*/ 27773 w 34353"/>
                <a:gd name="connsiteY3" fmla="*/ 8289 h 30719"/>
                <a:gd name="connsiteX4" fmla="*/ 31741 w 34353"/>
                <a:gd name="connsiteY4" fmla="*/ 11922 h 30719"/>
                <a:gd name="connsiteX5" fmla="*/ 33956 w 34353"/>
                <a:gd name="connsiteY5" fmla="*/ 21077 h 30719"/>
                <a:gd name="connsiteX6" fmla="*/ 27659 w 34353"/>
                <a:gd name="connsiteY6" fmla="*/ 23097 h 30719"/>
                <a:gd name="connsiteX7" fmla="*/ 20490 w 34353"/>
                <a:gd name="connsiteY7" fmla="*/ 28206 h 30719"/>
                <a:gd name="connsiteX8" fmla="*/ 16483 w 34353"/>
                <a:gd name="connsiteY8" fmla="*/ 30435 h 30719"/>
                <a:gd name="connsiteX9" fmla="*/ 13502 w 34353"/>
                <a:gd name="connsiteY9" fmla="*/ 25565 h 30719"/>
                <a:gd name="connsiteX10" fmla="*/ 5209 w 34353"/>
                <a:gd name="connsiteY10" fmla="*/ 25917 h 30719"/>
                <a:gd name="connsiteX11" fmla="*/ 5241 w 34353"/>
                <a:gd name="connsiteY11" fmla="*/ 14473 h 30719"/>
                <a:gd name="connsiteX0" fmla="*/ 5230 w 34353"/>
                <a:gd name="connsiteY0" fmla="*/ 14526 h 30719"/>
                <a:gd name="connsiteX1" fmla="*/ 5243 w 34353"/>
                <a:gd name="connsiteY1" fmla="*/ 14359 h 30719"/>
                <a:gd name="connsiteX0" fmla="*/ 5241 w 34165"/>
                <a:gd name="connsiteY0" fmla="*/ 14473 h 30719"/>
                <a:gd name="connsiteX1" fmla="*/ 11053 w 34165"/>
                <a:gd name="connsiteY1" fmla="*/ 6919 h 30719"/>
                <a:gd name="connsiteX2" fmla="*/ 22794 w 34165"/>
                <a:gd name="connsiteY2" fmla="*/ 5580 h 30719"/>
                <a:gd name="connsiteX3" fmla="*/ 31741 w 34165"/>
                <a:gd name="connsiteY3" fmla="*/ 11922 h 30719"/>
                <a:gd name="connsiteX4" fmla="*/ 33956 w 34165"/>
                <a:gd name="connsiteY4" fmla="*/ 21077 h 30719"/>
                <a:gd name="connsiteX5" fmla="*/ 27659 w 34165"/>
                <a:gd name="connsiteY5" fmla="*/ 23097 h 30719"/>
                <a:gd name="connsiteX6" fmla="*/ 20490 w 34165"/>
                <a:gd name="connsiteY6" fmla="*/ 28206 h 30719"/>
                <a:gd name="connsiteX7" fmla="*/ 16483 w 34165"/>
                <a:gd name="connsiteY7" fmla="*/ 30435 h 30719"/>
                <a:gd name="connsiteX8" fmla="*/ 13502 w 34165"/>
                <a:gd name="connsiteY8" fmla="*/ 25565 h 30719"/>
                <a:gd name="connsiteX9" fmla="*/ 5209 w 34165"/>
                <a:gd name="connsiteY9" fmla="*/ 25917 h 30719"/>
                <a:gd name="connsiteX10" fmla="*/ 5241 w 34165"/>
                <a:gd name="connsiteY10" fmla="*/ 14473 h 30719"/>
                <a:gd name="connsiteX0" fmla="*/ 5230 w 34165"/>
                <a:gd name="connsiteY0" fmla="*/ 14526 h 30719"/>
                <a:gd name="connsiteX1" fmla="*/ 5243 w 34165"/>
                <a:gd name="connsiteY1" fmla="*/ 14359 h 30719"/>
                <a:gd name="connsiteX0" fmla="*/ 5241 w 33956"/>
                <a:gd name="connsiteY0" fmla="*/ 14473 h 30719"/>
                <a:gd name="connsiteX1" fmla="*/ 11053 w 33956"/>
                <a:gd name="connsiteY1" fmla="*/ 6919 h 30719"/>
                <a:gd name="connsiteX2" fmla="*/ 22794 w 33956"/>
                <a:gd name="connsiteY2" fmla="*/ 5580 h 30719"/>
                <a:gd name="connsiteX3" fmla="*/ 33956 w 33956"/>
                <a:gd name="connsiteY3" fmla="*/ 21077 h 30719"/>
                <a:gd name="connsiteX4" fmla="*/ 27659 w 33956"/>
                <a:gd name="connsiteY4" fmla="*/ 23097 h 30719"/>
                <a:gd name="connsiteX5" fmla="*/ 20490 w 33956"/>
                <a:gd name="connsiteY5" fmla="*/ 28206 h 30719"/>
                <a:gd name="connsiteX6" fmla="*/ 16483 w 33956"/>
                <a:gd name="connsiteY6" fmla="*/ 30435 h 30719"/>
                <a:gd name="connsiteX7" fmla="*/ 13502 w 33956"/>
                <a:gd name="connsiteY7" fmla="*/ 25565 h 30719"/>
                <a:gd name="connsiteX8" fmla="*/ 5209 w 33956"/>
                <a:gd name="connsiteY8" fmla="*/ 25917 h 30719"/>
                <a:gd name="connsiteX9" fmla="*/ 5241 w 33956"/>
                <a:gd name="connsiteY9" fmla="*/ 14473 h 30719"/>
                <a:gd name="connsiteX0" fmla="*/ 5230 w 33956"/>
                <a:gd name="connsiteY0" fmla="*/ 14526 h 30719"/>
                <a:gd name="connsiteX1" fmla="*/ 5243 w 33956"/>
                <a:gd name="connsiteY1" fmla="*/ 14359 h 30719"/>
                <a:gd name="connsiteX0" fmla="*/ 5241 w 29503"/>
                <a:gd name="connsiteY0" fmla="*/ 14473 h 30719"/>
                <a:gd name="connsiteX1" fmla="*/ 11053 w 29503"/>
                <a:gd name="connsiteY1" fmla="*/ 6919 h 30719"/>
                <a:gd name="connsiteX2" fmla="*/ 22794 w 29503"/>
                <a:gd name="connsiteY2" fmla="*/ 5580 h 30719"/>
                <a:gd name="connsiteX3" fmla="*/ 28774 w 29503"/>
                <a:gd name="connsiteY3" fmla="*/ 11708 h 30719"/>
                <a:gd name="connsiteX4" fmla="*/ 27659 w 29503"/>
                <a:gd name="connsiteY4" fmla="*/ 23097 h 30719"/>
                <a:gd name="connsiteX5" fmla="*/ 20490 w 29503"/>
                <a:gd name="connsiteY5" fmla="*/ 28206 h 30719"/>
                <a:gd name="connsiteX6" fmla="*/ 16483 w 29503"/>
                <a:gd name="connsiteY6" fmla="*/ 30435 h 30719"/>
                <a:gd name="connsiteX7" fmla="*/ 13502 w 29503"/>
                <a:gd name="connsiteY7" fmla="*/ 25565 h 30719"/>
                <a:gd name="connsiteX8" fmla="*/ 5209 w 29503"/>
                <a:gd name="connsiteY8" fmla="*/ 25917 h 30719"/>
                <a:gd name="connsiteX9" fmla="*/ 5241 w 29503"/>
                <a:gd name="connsiteY9" fmla="*/ 14473 h 30719"/>
                <a:gd name="connsiteX0" fmla="*/ 5230 w 29503"/>
                <a:gd name="connsiteY0" fmla="*/ 14526 h 30719"/>
                <a:gd name="connsiteX1" fmla="*/ 5243 w 29503"/>
                <a:gd name="connsiteY1" fmla="*/ 14359 h 30719"/>
                <a:gd name="connsiteX0" fmla="*/ 5241 w 29503"/>
                <a:gd name="connsiteY0" fmla="*/ 14473 h 30719"/>
                <a:gd name="connsiteX1" fmla="*/ 11053 w 29503"/>
                <a:gd name="connsiteY1" fmla="*/ 6919 h 30719"/>
                <a:gd name="connsiteX2" fmla="*/ 22794 w 29503"/>
                <a:gd name="connsiteY2" fmla="*/ 5580 h 30719"/>
                <a:gd name="connsiteX3" fmla="*/ 28774 w 29503"/>
                <a:gd name="connsiteY3" fmla="*/ 11708 h 30719"/>
                <a:gd name="connsiteX4" fmla="*/ 27659 w 29503"/>
                <a:gd name="connsiteY4" fmla="*/ 23097 h 30719"/>
                <a:gd name="connsiteX5" fmla="*/ 20490 w 29503"/>
                <a:gd name="connsiteY5" fmla="*/ 28206 h 30719"/>
                <a:gd name="connsiteX6" fmla="*/ 16483 w 29503"/>
                <a:gd name="connsiteY6" fmla="*/ 30435 h 30719"/>
                <a:gd name="connsiteX7" fmla="*/ 13502 w 29503"/>
                <a:gd name="connsiteY7" fmla="*/ 25565 h 30719"/>
                <a:gd name="connsiteX8" fmla="*/ 5209 w 29503"/>
                <a:gd name="connsiteY8" fmla="*/ 25917 h 30719"/>
                <a:gd name="connsiteX9" fmla="*/ 5241 w 29503"/>
                <a:gd name="connsiteY9" fmla="*/ 14473 h 30719"/>
                <a:gd name="connsiteX0" fmla="*/ 5230 w 29503"/>
                <a:gd name="connsiteY0" fmla="*/ 14526 h 30719"/>
                <a:gd name="connsiteX1" fmla="*/ 5243 w 29503"/>
                <a:gd name="connsiteY1" fmla="*/ 14359 h 30719"/>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95"/>
                <a:gd name="connsiteX1" fmla="*/ 11053 w 29503"/>
                <a:gd name="connsiteY1" fmla="*/ 6919 h 30495"/>
                <a:gd name="connsiteX2" fmla="*/ 22794 w 29503"/>
                <a:gd name="connsiteY2" fmla="*/ 5580 h 30495"/>
                <a:gd name="connsiteX3" fmla="*/ 28774 w 29503"/>
                <a:gd name="connsiteY3" fmla="*/ 11708 h 30495"/>
                <a:gd name="connsiteX4" fmla="*/ 27659 w 29503"/>
                <a:gd name="connsiteY4" fmla="*/ 23097 h 30495"/>
                <a:gd name="connsiteX5" fmla="*/ 16483 w 29503"/>
                <a:gd name="connsiteY5" fmla="*/ 30435 h 30495"/>
                <a:gd name="connsiteX6" fmla="*/ 5209 w 29503"/>
                <a:gd name="connsiteY6" fmla="*/ 25917 h 30495"/>
                <a:gd name="connsiteX7" fmla="*/ 5241 w 29503"/>
                <a:gd name="connsiteY7" fmla="*/ 14473 h 30495"/>
                <a:gd name="connsiteX0" fmla="*/ 5230 w 29503"/>
                <a:gd name="connsiteY0" fmla="*/ 14526 h 30495"/>
                <a:gd name="connsiteX1" fmla="*/ 5243 w 29503"/>
                <a:gd name="connsiteY1" fmla="*/ 14359 h 30495"/>
                <a:gd name="connsiteX0" fmla="*/ 5241 w 29503"/>
                <a:gd name="connsiteY0" fmla="*/ 14473 h 26416"/>
                <a:gd name="connsiteX1" fmla="*/ 11053 w 29503"/>
                <a:gd name="connsiteY1" fmla="*/ 6919 h 26416"/>
                <a:gd name="connsiteX2" fmla="*/ 22794 w 29503"/>
                <a:gd name="connsiteY2" fmla="*/ 5580 h 26416"/>
                <a:gd name="connsiteX3" fmla="*/ 28774 w 29503"/>
                <a:gd name="connsiteY3" fmla="*/ 11708 h 26416"/>
                <a:gd name="connsiteX4" fmla="*/ 27659 w 29503"/>
                <a:gd name="connsiteY4" fmla="*/ 23097 h 26416"/>
                <a:gd name="connsiteX5" fmla="*/ 5209 w 29503"/>
                <a:gd name="connsiteY5" fmla="*/ 25917 h 26416"/>
                <a:gd name="connsiteX6" fmla="*/ 5241 w 29503"/>
                <a:gd name="connsiteY6" fmla="*/ 14473 h 26416"/>
                <a:gd name="connsiteX0" fmla="*/ 5230 w 29503"/>
                <a:gd name="connsiteY0" fmla="*/ 14526 h 26416"/>
                <a:gd name="connsiteX1" fmla="*/ 5243 w 29503"/>
                <a:gd name="connsiteY1" fmla="*/ 14359 h 26416"/>
                <a:gd name="connsiteX0" fmla="*/ 5241 w 29012"/>
                <a:gd name="connsiteY0" fmla="*/ 14473 h 57550"/>
                <a:gd name="connsiteX1" fmla="*/ 11053 w 29012"/>
                <a:gd name="connsiteY1" fmla="*/ 6919 h 57550"/>
                <a:gd name="connsiteX2" fmla="*/ 22794 w 29012"/>
                <a:gd name="connsiteY2" fmla="*/ 5580 h 57550"/>
                <a:gd name="connsiteX3" fmla="*/ 28774 w 29012"/>
                <a:gd name="connsiteY3" fmla="*/ 11708 h 57550"/>
                <a:gd name="connsiteX4" fmla="*/ 15747 w 29012"/>
                <a:gd name="connsiteY4" fmla="*/ 57379 h 57550"/>
                <a:gd name="connsiteX5" fmla="*/ 5209 w 29012"/>
                <a:gd name="connsiteY5" fmla="*/ 25917 h 57550"/>
                <a:gd name="connsiteX6" fmla="*/ 5241 w 29012"/>
                <a:gd name="connsiteY6" fmla="*/ 14473 h 57550"/>
                <a:gd name="connsiteX0" fmla="*/ 5230 w 29012"/>
                <a:gd name="connsiteY0" fmla="*/ 14526 h 57550"/>
                <a:gd name="connsiteX1" fmla="*/ 5243 w 29012"/>
                <a:gd name="connsiteY1" fmla="*/ 14359 h 57550"/>
                <a:gd name="connsiteX0" fmla="*/ 5241 w 29012"/>
                <a:gd name="connsiteY0" fmla="*/ 14473 h 57550"/>
                <a:gd name="connsiteX1" fmla="*/ 11053 w 29012"/>
                <a:gd name="connsiteY1" fmla="*/ 6919 h 57550"/>
                <a:gd name="connsiteX2" fmla="*/ 22794 w 29012"/>
                <a:gd name="connsiteY2" fmla="*/ 5580 h 57550"/>
                <a:gd name="connsiteX3" fmla="*/ 28774 w 29012"/>
                <a:gd name="connsiteY3" fmla="*/ 11708 h 57550"/>
                <a:gd name="connsiteX4" fmla="*/ 15747 w 29012"/>
                <a:gd name="connsiteY4" fmla="*/ 57379 h 57550"/>
                <a:gd name="connsiteX5" fmla="*/ 5209 w 29012"/>
                <a:gd name="connsiteY5" fmla="*/ 25917 h 57550"/>
                <a:gd name="connsiteX6" fmla="*/ 5241 w 29012"/>
                <a:gd name="connsiteY6" fmla="*/ 14473 h 57550"/>
                <a:gd name="connsiteX0" fmla="*/ 5230 w 29012"/>
                <a:gd name="connsiteY0" fmla="*/ 14526 h 57550"/>
                <a:gd name="connsiteX1" fmla="*/ 5243 w 29012"/>
                <a:gd name="connsiteY1" fmla="*/ 14359 h 57550"/>
                <a:gd name="connsiteX0" fmla="*/ 15314 w 39085"/>
                <a:gd name="connsiteY0" fmla="*/ 14473 h 57964"/>
                <a:gd name="connsiteX1" fmla="*/ 21126 w 39085"/>
                <a:gd name="connsiteY1" fmla="*/ 6919 h 57964"/>
                <a:gd name="connsiteX2" fmla="*/ 32867 w 39085"/>
                <a:gd name="connsiteY2" fmla="*/ 5580 h 57964"/>
                <a:gd name="connsiteX3" fmla="*/ 38847 w 39085"/>
                <a:gd name="connsiteY3" fmla="*/ 11708 h 57964"/>
                <a:gd name="connsiteX4" fmla="*/ 25820 w 39085"/>
                <a:gd name="connsiteY4" fmla="*/ 57379 h 57964"/>
                <a:gd name="connsiteX5" fmla="*/ 2476 w 39085"/>
                <a:gd name="connsiteY5" fmla="*/ 57218 h 57964"/>
                <a:gd name="connsiteX6" fmla="*/ 15314 w 39085"/>
                <a:gd name="connsiteY6" fmla="*/ 14473 h 57964"/>
                <a:gd name="connsiteX0" fmla="*/ 15303 w 39085"/>
                <a:gd name="connsiteY0" fmla="*/ 14526 h 57964"/>
                <a:gd name="connsiteX1" fmla="*/ 15316 w 39085"/>
                <a:gd name="connsiteY1" fmla="*/ 14359 h 57964"/>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218 h 57550"/>
                <a:gd name="connsiteX6" fmla="*/ 15314 w 39085"/>
                <a:gd name="connsiteY6" fmla="*/ 14473 h 57550"/>
                <a:gd name="connsiteX0" fmla="*/ 15303 w 39085"/>
                <a:gd name="connsiteY0" fmla="*/ 14526 h 57550"/>
                <a:gd name="connsiteX1" fmla="*/ 15316 w 39085"/>
                <a:gd name="connsiteY1" fmla="*/ 14359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15303 w 39085"/>
                <a:gd name="connsiteY0" fmla="*/ 14526 h 57550"/>
                <a:gd name="connsiteX1" fmla="*/ 15316 w 39085"/>
                <a:gd name="connsiteY1" fmla="*/ 14359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15303 w 39085"/>
                <a:gd name="connsiteY0" fmla="*/ 14526 h 57550"/>
                <a:gd name="connsiteX1" fmla="*/ 13529 w 39085"/>
                <a:gd name="connsiteY1" fmla="*/ 11165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2378 w 39085"/>
                <a:gd name="connsiteY0" fmla="*/ 39226 h 57550"/>
                <a:gd name="connsiteX1" fmla="*/ 13529 w 39085"/>
                <a:gd name="connsiteY1" fmla="*/ 11165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2378 w 39085"/>
                <a:gd name="connsiteY0" fmla="*/ 39226 h 57550"/>
                <a:gd name="connsiteX1" fmla="*/ 13529 w 39085"/>
                <a:gd name="connsiteY1" fmla="*/ 11165 h 57550"/>
                <a:gd name="connsiteX0" fmla="*/ 4408 w 42474"/>
                <a:gd name="connsiteY0" fmla="*/ 36618 h 57550"/>
                <a:gd name="connsiteX1" fmla="*/ 24515 w 42474"/>
                <a:gd name="connsiteY1" fmla="*/ 6919 h 57550"/>
                <a:gd name="connsiteX2" fmla="*/ 36256 w 42474"/>
                <a:gd name="connsiteY2" fmla="*/ 5580 h 57550"/>
                <a:gd name="connsiteX3" fmla="*/ 42236 w 42474"/>
                <a:gd name="connsiteY3" fmla="*/ 11708 h 57550"/>
                <a:gd name="connsiteX4" fmla="*/ 29209 w 42474"/>
                <a:gd name="connsiteY4" fmla="*/ 57379 h 57550"/>
                <a:gd name="connsiteX5" fmla="*/ 5865 w 42474"/>
                <a:gd name="connsiteY5" fmla="*/ 57537 h 57550"/>
                <a:gd name="connsiteX6" fmla="*/ 4408 w 42474"/>
                <a:gd name="connsiteY6" fmla="*/ 36618 h 57550"/>
                <a:gd name="connsiteX0" fmla="*/ 5767 w 42474"/>
                <a:gd name="connsiteY0" fmla="*/ 39226 h 57550"/>
                <a:gd name="connsiteX1" fmla="*/ 16918 w 42474"/>
                <a:gd name="connsiteY1" fmla="*/ 11165 h 57550"/>
                <a:gd name="connsiteX0" fmla="*/ 4408 w 42474"/>
                <a:gd name="connsiteY0" fmla="*/ 36618 h 57550"/>
                <a:gd name="connsiteX1" fmla="*/ 24515 w 42474"/>
                <a:gd name="connsiteY1" fmla="*/ 6919 h 57550"/>
                <a:gd name="connsiteX2" fmla="*/ 36256 w 42474"/>
                <a:gd name="connsiteY2" fmla="*/ 5580 h 57550"/>
                <a:gd name="connsiteX3" fmla="*/ 42236 w 42474"/>
                <a:gd name="connsiteY3" fmla="*/ 11708 h 57550"/>
                <a:gd name="connsiteX4" fmla="*/ 29209 w 42474"/>
                <a:gd name="connsiteY4" fmla="*/ 57379 h 57550"/>
                <a:gd name="connsiteX5" fmla="*/ 5865 w 42474"/>
                <a:gd name="connsiteY5" fmla="*/ 57537 h 57550"/>
                <a:gd name="connsiteX6" fmla="*/ 4408 w 42474"/>
                <a:gd name="connsiteY6" fmla="*/ 36618 h 57550"/>
                <a:gd name="connsiteX0" fmla="*/ 5767 w 42474"/>
                <a:gd name="connsiteY0" fmla="*/ 39226 h 57550"/>
                <a:gd name="connsiteX1" fmla="*/ 5601 w 42474"/>
                <a:gd name="connsiteY1" fmla="*/ 38953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5185 w 41892"/>
                <a:gd name="connsiteY0" fmla="*/ 39226 h 57550"/>
                <a:gd name="connsiteX1" fmla="*/ 5019 w 41892"/>
                <a:gd name="connsiteY1" fmla="*/ 38953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5185 w 41892"/>
                <a:gd name="connsiteY0" fmla="*/ 39226 h 57550"/>
                <a:gd name="connsiteX1" fmla="*/ 9129 w 41892"/>
                <a:gd name="connsiteY1" fmla="*/ 41402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4113 w 41892"/>
                <a:gd name="connsiteY0" fmla="*/ 42526 h 57550"/>
                <a:gd name="connsiteX1" fmla="*/ 9129 w 41892"/>
                <a:gd name="connsiteY1" fmla="*/ 41402 h 57550"/>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062 w 41818"/>
                <a:gd name="connsiteY0" fmla="*/ 35138 h 53728"/>
                <a:gd name="connsiteX1" fmla="*/ 20881 w 41818"/>
                <a:gd name="connsiteY1" fmla="*/ 27797 h 53728"/>
                <a:gd name="connsiteX2" fmla="*/ 35600 w 41818"/>
                <a:gd name="connsiteY2" fmla="*/ 1758 h 53728"/>
                <a:gd name="connsiteX3" fmla="*/ 41580 w 41818"/>
                <a:gd name="connsiteY3" fmla="*/ 7886 h 53728"/>
                <a:gd name="connsiteX4" fmla="*/ 28553 w 41818"/>
                <a:gd name="connsiteY4" fmla="*/ 53557 h 53728"/>
                <a:gd name="connsiteX5" fmla="*/ 5209 w 41818"/>
                <a:gd name="connsiteY5" fmla="*/ 53715 h 53728"/>
                <a:gd name="connsiteX6" fmla="*/ 5062 w 41818"/>
                <a:gd name="connsiteY6" fmla="*/ 35138 h 53728"/>
                <a:gd name="connsiteX0" fmla="*/ 4039 w 41818"/>
                <a:gd name="connsiteY0" fmla="*/ 38704 h 53728"/>
                <a:gd name="connsiteX1" fmla="*/ 9055 w 41818"/>
                <a:gd name="connsiteY1" fmla="*/ 37580 h 53728"/>
                <a:gd name="connsiteX0" fmla="*/ 5308 w 42064"/>
                <a:gd name="connsiteY0" fmla="*/ 35138 h 53728"/>
                <a:gd name="connsiteX1" fmla="*/ 21127 w 42064"/>
                <a:gd name="connsiteY1" fmla="*/ 27797 h 53728"/>
                <a:gd name="connsiteX2" fmla="*/ 35846 w 42064"/>
                <a:gd name="connsiteY2" fmla="*/ 1758 h 53728"/>
                <a:gd name="connsiteX3" fmla="*/ 41826 w 42064"/>
                <a:gd name="connsiteY3" fmla="*/ 7886 h 53728"/>
                <a:gd name="connsiteX4" fmla="*/ 28799 w 42064"/>
                <a:gd name="connsiteY4" fmla="*/ 53557 h 53728"/>
                <a:gd name="connsiteX5" fmla="*/ 5455 w 42064"/>
                <a:gd name="connsiteY5" fmla="*/ 53715 h 53728"/>
                <a:gd name="connsiteX6" fmla="*/ 5308 w 42064"/>
                <a:gd name="connsiteY6" fmla="*/ 35138 h 53728"/>
                <a:gd name="connsiteX0" fmla="*/ 4285 w 42064"/>
                <a:gd name="connsiteY0" fmla="*/ 38704 h 53728"/>
                <a:gd name="connsiteX1" fmla="*/ 9301 w 42064"/>
                <a:gd name="connsiteY1" fmla="*/ 37580 h 53728"/>
                <a:gd name="connsiteX0" fmla="*/ 5289 w 42045"/>
                <a:gd name="connsiteY0" fmla="*/ 35138 h 53728"/>
                <a:gd name="connsiteX1" fmla="*/ 21108 w 42045"/>
                <a:gd name="connsiteY1" fmla="*/ 27797 h 53728"/>
                <a:gd name="connsiteX2" fmla="*/ 35827 w 42045"/>
                <a:gd name="connsiteY2" fmla="*/ 1758 h 53728"/>
                <a:gd name="connsiteX3" fmla="*/ 41807 w 42045"/>
                <a:gd name="connsiteY3" fmla="*/ 7886 h 53728"/>
                <a:gd name="connsiteX4" fmla="*/ 28780 w 42045"/>
                <a:gd name="connsiteY4" fmla="*/ 53557 h 53728"/>
                <a:gd name="connsiteX5" fmla="*/ 5436 w 42045"/>
                <a:gd name="connsiteY5" fmla="*/ 53715 h 53728"/>
                <a:gd name="connsiteX6" fmla="*/ 5289 w 42045"/>
                <a:gd name="connsiteY6" fmla="*/ 35138 h 53728"/>
                <a:gd name="connsiteX0" fmla="*/ 4266 w 42045"/>
                <a:gd name="connsiteY0" fmla="*/ 38704 h 53728"/>
                <a:gd name="connsiteX1" fmla="*/ 9282 w 42045"/>
                <a:gd name="connsiteY1" fmla="*/ 37580 h 53728"/>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32876"/>
                <a:gd name="connsiteY0" fmla="*/ 15887 h 34921"/>
                <a:gd name="connsiteX1" fmla="*/ 21108 w 32876"/>
                <a:gd name="connsiteY1" fmla="*/ 8546 h 34921"/>
                <a:gd name="connsiteX2" fmla="*/ 28501 w 32876"/>
                <a:gd name="connsiteY2" fmla="*/ 17854 h 34921"/>
                <a:gd name="connsiteX3" fmla="*/ 32873 w 32876"/>
                <a:gd name="connsiteY3" fmla="*/ 25153 h 34921"/>
                <a:gd name="connsiteX4" fmla="*/ 28780 w 32876"/>
                <a:gd name="connsiteY4" fmla="*/ 34306 h 34921"/>
                <a:gd name="connsiteX5" fmla="*/ 5436 w 32876"/>
                <a:gd name="connsiteY5" fmla="*/ 34464 h 34921"/>
                <a:gd name="connsiteX6" fmla="*/ 5289 w 32876"/>
                <a:gd name="connsiteY6" fmla="*/ 15887 h 34921"/>
                <a:gd name="connsiteX0" fmla="*/ 4266 w 32876"/>
                <a:gd name="connsiteY0" fmla="*/ 19453 h 34921"/>
                <a:gd name="connsiteX1" fmla="*/ 9282 w 32876"/>
                <a:gd name="connsiteY1" fmla="*/ 18329 h 34921"/>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0718"/>
                <a:gd name="connsiteY0" fmla="*/ 15887 h 34469"/>
                <a:gd name="connsiteX1" fmla="*/ 21108 w 30718"/>
                <a:gd name="connsiteY1" fmla="*/ 8546 h 34469"/>
                <a:gd name="connsiteX2" fmla="*/ 28501 w 30718"/>
                <a:gd name="connsiteY2" fmla="*/ 17854 h 34469"/>
                <a:gd name="connsiteX3" fmla="*/ 28780 w 30718"/>
                <a:gd name="connsiteY3" fmla="*/ 34306 h 34469"/>
                <a:gd name="connsiteX4" fmla="*/ 5436 w 30718"/>
                <a:gd name="connsiteY4" fmla="*/ 34464 h 34469"/>
                <a:gd name="connsiteX5" fmla="*/ 5289 w 30718"/>
                <a:gd name="connsiteY5" fmla="*/ 15887 h 34469"/>
                <a:gd name="connsiteX0" fmla="*/ 4266 w 30718"/>
                <a:gd name="connsiteY0" fmla="*/ 19453 h 34469"/>
                <a:gd name="connsiteX1" fmla="*/ 9282 w 30718"/>
                <a:gd name="connsiteY1" fmla="*/ 18329 h 34469"/>
                <a:gd name="connsiteX0" fmla="*/ 5289 w 32737"/>
                <a:gd name="connsiteY0" fmla="*/ 15887 h 34469"/>
                <a:gd name="connsiteX1" fmla="*/ 21108 w 32737"/>
                <a:gd name="connsiteY1" fmla="*/ 8546 h 34469"/>
                <a:gd name="connsiteX2" fmla="*/ 28501 w 32737"/>
                <a:gd name="connsiteY2" fmla="*/ 17854 h 34469"/>
                <a:gd name="connsiteX3" fmla="*/ 28780 w 32737"/>
                <a:gd name="connsiteY3" fmla="*/ 34306 h 34469"/>
                <a:gd name="connsiteX4" fmla="*/ 5436 w 32737"/>
                <a:gd name="connsiteY4" fmla="*/ 34464 h 34469"/>
                <a:gd name="connsiteX5" fmla="*/ 5289 w 32737"/>
                <a:gd name="connsiteY5" fmla="*/ 15887 h 34469"/>
                <a:gd name="connsiteX0" fmla="*/ 4266 w 32737"/>
                <a:gd name="connsiteY0" fmla="*/ 19453 h 34469"/>
                <a:gd name="connsiteX1" fmla="*/ 9282 w 32737"/>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9282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8567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8567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5649 w 32876"/>
                <a:gd name="connsiteY1" fmla="*/ 16945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5279 w 32876"/>
                <a:gd name="connsiteY0" fmla="*/ 16046 h 34469"/>
                <a:gd name="connsiteX1" fmla="*/ 5649 w 32876"/>
                <a:gd name="connsiteY1" fmla="*/ 16945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803 w 32876"/>
                <a:gd name="connsiteY0" fmla="*/ 18388 h 34469"/>
                <a:gd name="connsiteX1" fmla="*/ 5649 w 32876"/>
                <a:gd name="connsiteY1" fmla="*/ 16945 h 34469"/>
                <a:gd name="connsiteX0" fmla="*/ 5806 w 33393"/>
                <a:gd name="connsiteY0" fmla="*/ 15887 h 34470"/>
                <a:gd name="connsiteX1" fmla="*/ 21625 w 33393"/>
                <a:gd name="connsiteY1" fmla="*/ 8546 h 34470"/>
                <a:gd name="connsiteX2" fmla="*/ 29018 w 33393"/>
                <a:gd name="connsiteY2" fmla="*/ 17854 h 34470"/>
                <a:gd name="connsiteX3" fmla="*/ 29297 w 33393"/>
                <a:gd name="connsiteY3" fmla="*/ 34306 h 34470"/>
                <a:gd name="connsiteX4" fmla="*/ 5953 w 33393"/>
                <a:gd name="connsiteY4" fmla="*/ 34464 h 34470"/>
                <a:gd name="connsiteX5" fmla="*/ 5806 w 33393"/>
                <a:gd name="connsiteY5" fmla="*/ 15887 h 34470"/>
                <a:gd name="connsiteX0" fmla="*/ 5320 w 33393"/>
                <a:gd name="connsiteY0" fmla="*/ 18388 h 34470"/>
                <a:gd name="connsiteX1" fmla="*/ 6166 w 33393"/>
                <a:gd name="connsiteY1" fmla="*/ 16945 h 34470"/>
                <a:gd name="connsiteX0" fmla="*/ 5772 w 33419"/>
                <a:gd name="connsiteY0" fmla="*/ 16160 h 34317"/>
                <a:gd name="connsiteX1" fmla="*/ 21651 w 33419"/>
                <a:gd name="connsiteY1" fmla="*/ 8393 h 34317"/>
                <a:gd name="connsiteX2" fmla="*/ 29044 w 33419"/>
                <a:gd name="connsiteY2" fmla="*/ 17701 h 34317"/>
                <a:gd name="connsiteX3" fmla="*/ 29323 w 33419"/>
                <a:gd name="connsiteY3" fmla="*/ 34153 h 34317"/>
                <a:gd name="connsiteX4" fmla="*/ 5979 w 33419"/>
                <a:gd name="connsiteY4" fmla="*/ 34311 h 34317"/>
                <a:gd name="connsiteX5" fmla="*/ 5772 w 33419"/>
                <a:gd name="connsiteY5" fmla="*/ 16160 h 34317"/>
                <a:gd name="connsiteX0" fmla="*/ 5346 w 33419"/>
                <a:gd name="connsiteY0" fmla="*/ 18235 h 34317"/>
                <a:gd name="connsiteX1" fmla="*/ 6192 w 33419"/>
                <a:gd name="connsiteY1" fmla="*/ 16792 h 34317"/>
                <a:gd name="connsiteX0" fmla="*/ 5793 w 33440"/>
                <a:gd name="connsiteY0" fmla="*/ 16160 h 34316"/>
                <a:gd name="connsiteX1" fmla="*/ 21672 w 33440"/>
                <a:gd name="connsiteY1" fmla="*/ 8393 h 34316"/>
                <a:gd name="connsiteX2" fmla="*/ 29065 w 33440"/>
                <a:gd name="connsiteY2" fmla="*/ 17701 h 34316"/>
                <a:gd name="connsiteX3" fmla="*/ 29344 w 33440"/>
                <a:gd name="connsiteY3" fmla="*/ 34153 h 34316"/>
                <a:gd name="connsiteX4" fmla="*/ 6000 w 33440"/>
                <a:gd name="connsiteY4" fmla="*/ 34311 h 34316"/>
                <a:gd name="connsiteX5" fmla="*/ 5793 w 33440"/>
                <a:gd name="connsiteY5" fmla="*/ 16160 h 34316"/>
                <a:gd name="connsiteX0" fmla="*/ 5367 w 33440"/>
                <a:gd name="connsiteY0" fmla="*/ 18235 h 34316"/>
                <a:gd name="connsiteX1" fmla="*/ 6213 w 33440"/>
                <a:gd name="connsiteY1" fmla="*/ 16792 h 34316"/>
                <a:gd name="connsiteX0" fmla="*/ 5817 w 33464"/>
                <a:gd name="connsiteY0" fmla="*/ 16160 h 34312"/>
                <a:gd name="connsiteX1" fmla="*/ 21696 w 33464"/>
                <a:gd name="connsiteY1" fmla="*/ 8393 h 34312"/>
                <a:gd name="connsiteX2" fmla="*/ 29089 w 33464"/>
                <a:gd name="connsiteY2" fmla="*/ 17701 h 34312"/>
                <a:gd name="connsiteX3" fmla="*/ 29368 w 33464"/>
                <a:gd name="connsiteY3" fmla="*/ 34153 h 34312"/>
                <a:gd name="connsiteX4" fmla="*/ 6024 w 33464"/>
                <a:gd name="connsiteY4" fmla="*/ 34311 h 34312"/>
                <a:gd name="connsiteX5" fmla="*/ 5817 w 33464"/>
                <a:gd name="connsiteY5" fmla="*/ 16160 h 34312"/>
                <a:gd name="connsiteX0" fmla="*/ 5391 w 33464"/>
                <a:gd name="connsiteY0" fmla="*/ 18235 h 34312"/>
                <a:gd name="connsiteX1" fmla="*/ 6237 w 33464"/>
                <a:gd name="connsiteY1" fmla="*/ 16792 h 34312"/>
                <a:gd name="connsiteX0" fmla="*/ 5817 w 33464"/>
                <a:gd name="connsiteY0" fmla="*/ 16160 h 34312"/>
                <a:gd name="connsiteX1" fmla="*/ 21696 w 33464"/>
                <a:gd name="connsiteY1" fmla="*/ 8393 h 34312"/>
                <a:gd name="connsiteX2" fmla="*/ 29089 w 33464"/>
                <a:gd name="connsiteY2" fmla="*/ 17701 h 34312"/>
                <a:gd name="connsiteX3" fmla="*/ 29368 w 33464"/>
                <a:gd name="connsiteY3" fmla="*/ 34153 h 34312"/>
                <a:gd name="connsiteX4" fmla="*/ 6024 w 33464"/>
                <a:gd name="connsiteY4" fmla="*/ 34311 h 34312"/>
                <a:gd name="connsiteX5" fmla="*/ 5817 w 33464"/>
                <a:gd name="connsiteY5" fmla="*/ 16160 h 34312"/>
                <a:gd name="connsiteX0" fmla="*/ 5391 w 33464"/>
                <a:gd name="connsiteY0" fmla="*/ 18235 h 34312"/>
                <a:gd name="connsiteX1" fmla="*/ 6237 w 33464"/>
                <a:gd name="connsiteY1" fmla="*/ 16792 h 34312"/>
                <a:gd name="connsiteX0" fmla="*/ 5817 w 33732"/>
                <a:gd name="connsiteY0" fmla="*/ 16160 h 34312"/>
                <a:gd name="connsiteX1" fmla="*/ 21696 w 33732"/>
                <a:gd name="connsiteY1" fmla="*/ 8393 h 34312"/>
                <a:gd name="connsiteX2" fmla="*/ 29089 w 33732"/>
                <a:gd name="connsiteY2" fmla="*/ 17701 h 34312"/>
                <a:gd name="connsiteX3" fmla="*/ 29368 w 33732"/>
                <a:gd name="connsiteY3" fmla="*/ 34153 h 34312"/>
                <a:gd name="connsiteX4" fmla="*/ 6024 w 33732"/>
                <a:gd name="connsiteY4" fmla="*/ 34311 h 34312"/>
                <a:gd name="connsiteX5" fmla="*/ 5817 w 33732"/>
                <a:gd name="connsiteY5" fmla="*/ 16160 h 34312"/>
                <a:gd name="connsiteX0" fmla="*/ 5391 w 33732"/>
                <a:gd name="connsiteY0" fmla="*/ 18235 h 34312"/>
                <a:gd name="connsiteX1" fmla="*/ 6237 w 33732"/>
                <a:gd name="connsiteY1" fmla="*/ 16792 h 34312"/>
                <a:gd name="connsiteX0" fmla="*/ 5817 w 33710"/>
                <a:gd name="connsiteY0" fmla="*/ 16160 h 34312"/>
                <a:gd name="connsiteX1" fmla="*/ 21696 w 33710"/>
                <a:gd name="connsiteY1" fmla="*/ 8393 h 34312"/>
                <a:gd name="connsiteX2" fmla="*/ 29089 w 33710"/>
                <a:gd name="connsiteY2" fmla="*/ 17701 h 34312"/>
                <a:gd name="connsiteX3" fmla="*/ 29368 w 33710"/>
                <a:gd name="connsiteY3" fmla="*/ 34153 h 34312"/>
                <a:gd name="connsiteX4" fmla="*/ 6024 w 33710"/>
                <a:gd name="connsiteY4" fmla="*/ 34311 h 34312"/>
                <a:gd name="connsiteX5" fmla="*/ 5817 w 33710"/>
                <a:gd name="connsiteY5" fmla="*/ 16160 h 34312"/>
                <a:gd name="connsiteX0" fmla="*/ 5391 w 33710"/>
                <a:gd name="connsiteY0" fmla="*/ 18235 h 34312"/>
                <a:gd name="connsiteX1" fmla="*/ 6237 w 33710"/>
                <a:gd name="connsiteY1" fmla="*/ 16792 h 34312"/>
                <a:gd name="connsiteX0" fmla="*/ 5817 w 33710"/>
                <a:gd name="connsiteY0" fmla="*/ 16160 h 34312"/>
                <a:gd name="connsiteX1" fmla="*/ 21696 w 33710"/>
                <a:gd name="connsiteY1" fmla="*/ 8393 h 34312"/>
                <a:gd name="connsiteX2" fmla="*/ 29089 w 33710"/>
                <a:gd name="connsiteY2" fmla="*/ 17701 h 34312"/>
                <a:gd name="connsiteX3" fmla="*/ 29368 w 33710"/>
                <a:gd name="connsiteY3" fmla="*/ 34153 h 34312"/>
                <a:gd name="connsiteX4" fmla="*/ 6024 w 33710"/>
                <a:gd name="connsiteY4" fmla="*/ 34311 h 34312"/>
                <a:gd name="connsiteX5" fmla="*/ 5817 w 33710"/>
                <a:gd name="connsiteY5" fmla="*/ 16160 h 34312"/>
                <a:gd name="connsiteX0" fmla="*/ 6106 w 33710"/>
                <a:gd name="connsiteY0" fmla="*/ 16638 h 34312"/>
                <a:gd name="connsiteX1" fmla="*/ 6237 w 33710"/>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Lst>
              <a:ahLst/>
              <a:cxnLst>
                <a:cxn ang="0">
                  <a:pos x="connsiteX0" y="connsiteY0"/>
                </a:cxn>
                <a:cxn ang="0">
                  <a:pos x="connsiteX1" y="connsiteY1"/>
                </a:cxn>
              </a:cxnLst>
              <a:rect l="l" t="t" r="r" b="b"/>
              <a:pathLst>
                <a:path w="33805" h="34312">
                  <a:moveTo>
                    <a:pt x="5817" y="16160"/>
                  </a:moveTo>
                  <a:cubicBezTo>
                    <a:pt x="5897" y="-1060"/>
                    <a:pt x="18414" y="-5882"/>
                    <a:pt x="21696" y="8393"/>
                  </a:cubicBezTo>
                  <a:cubicBezTo>
                    <a:pt x="25523" y="3639"/>
                    <a:pt x="30350" y="8908"/>
                    <a:pt x="29089" y="17701"/>
                  </a:cubicBezTo>
                  <a:cubicBezTo>
                    <a:pt x="36264" y="19332"/>
                    <a:pt x="34343" y="33939"/>
                    <a:pt x="29368" y="34153"/>
                  </a:cubicBezTo>
                  <a:lnTo>
                    <a:pt x="6024" y="34311"/>
                  </a:lnTo>
                  <a:cubicBezTo>
                    <a:pt x="-3125" y="34494"/>
                    <a:pt x="-750" y="15236"/>
                    <a:pt x="5817" y="16160"/>
                  </a:cubicBezTo>
                  <a:close/>
                </a:path>
                <a:path w="33805" h="34312" fill="none" extrusionOk="0">
                  <a:moveTo>
                    <a:pt x="6106" y="16638"/>
                  </a:moveTo>
                  <a:cubicBezTo>
                    <a:pt x="6048" y="16515"/>
                    <a:pt x="6505" y="17237"/>
                    <a:pt x="6237" y="16792"/>
                  </a:cubicBezTo>
                </a:path>
              </a:pathLst>
            </a:cu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endParaRPr kumimoji="0" lang="en-US" sz="6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endParaRP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8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rPr>
                <a:t>Distributed</a:t>
              </a:r>
              <a:r>
                <a:rPr kumimoji="0" lang="en-US" sz="800" b="1" i="0" u="none" strike="noStrike" kern="0" cap="none" spc="0" normalizeH="0" baseline="0" noProof="0" dirty="0">
                  <a:ln>
                    <a:noFill/>
                  </a:ln>
                  <a:solidFill>
                    <a:srgbClr val="1F497D"/>
                  </a:solidFill>
                  <a:effectLst/>
                  <a:uLnTx/>
                  <a:uFillTx/>
                </a:rPr>
                <a:t> </a:t>
              </a:r>
              <a:br>
                <a:rPr kumimoji="0" lang="en-US" sz="800" b="1" i="0" u="none" strike="noStrike" kern="0" cap="none" spc="0" normalizeH="0" baseline="0" noProof="0" dirty="0">
                  <a:ln>
                    <a:noFill/>
                  </a:ln>
                  <a:solidFill>
                    <a:srgbClr val="1F497D"/>
                  </a:solidFill>
                  <a:effectLst/>
                  <a:uLnTx/>
                  <a:uFillTx/>
                </a:rPr>
              </a:br>
              <a:r>
                <a:rPr kumimoji="0" lang="en-US" sz="800" b="1" i="0" u="none" strike="noStrike" kern="0" cap="none" spc="0" normalizeH="0" baseline="0" noProof="0" dirty="0">
                  <a:ln>
                    <a:noFill/>
                  </a:ln>
                  <a:solidFill>
                    <a:schemeClr val="bg1"/>
                  </a:solidFill>
                  <a:effectLst/>
                  <a:uLnTx/>
                  <a:uFillTx/>
                </a:rPr>
                <a:t>“</a:t>
              </a:r>
              <a:r>
                <a:rPr kumimoji="0" lang="en-US" sz="800" b="1" i="0" u="none" strike="noStrike" kern="0" cap="none" spc="0" normalizeH="0" baseline="0" noProof="0" dirty="0">
                  <a:ln>
                    <a:noFill/>
                  </a:ln>
                  <a:solidFill>
                    <a:prstClr val="white"/>
                  </a:solidFill>
                  <a:effectLst/>
                  <a:uLnTx/>
                  <a:uFillTx/>
                </a:rPr>
                <a:t>Data Center”</a:t>
              </a:r>
            </a:p>
          </p:txBody>
        </p:sp>
      </p:grpSp>
      <p:grpSp>
        <p:nvGrpSpPr>
          <p:cNvPr id="473" name="Group 472"/>
          <p:cNvGrpSpPr/>
          <p:nvPr/>
        </p:nvGrpSpPr>
        <p:grpSpPr>
          <a:xfrm>
            <a:off x="3998176" y="1682497"/>
            <a:ext cx="307758" cy="230833"/>
            <a:chOff x="10341629" y="6066603"/>
            <a:chExt cx="408373" cy="306298"/>
          </a:xfrm>
        </p:grpSpPr>
        <p:sp>
          <p:nvSpPr>
            <p:cNvPr id="550" name="Oval 549"/>
            <p:cNvSpPr/>
            <p:nvPr/>
          </p:nvSpPr>
          <p:spPr>
            <a:xfrm>
              <a:off x="10399334" y="6066603"/>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551" name="TextBox 550"/>
            <p:cNvSpPr txBox="1"/>
            <p:nvPr/>
          </p:nvSpPr>
          <p:spPr>
            <a:xfrm>
              <a:off x="10341629" y="6066603"/>
              <a:ext cx="408373" cy="306298"/>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1</a:t>
              </a:r>
            </a:p>
          </p:txBody>
        </p:sp>
      </p:grpSp>
      <p:grpSp>
        <p:nvGrpSpPr>
          <p:cNvPr id="485" name="Group 484"/>
          <p:cNvGrpSpPr/>
          <p:nvPr/>
        </p:nvGrpSpPr>
        <p:grpSpPr>
          <a:xfrm>
            <a:off x="3929106" y="2084471"/>
            <a:ext cx="307758" cy="369331"/>
            <a:chOff x="7538808" y="6477000"/>
            <a:chExt cx="408373" cy="490076"/>
          </a:xfrm>
        </p:grpSpPr>
        <p:sp>
          <p:nvSpPr>
            <p:cNvPr id="529" name="Oval 528"/>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530" name="TextBox 529"/>
            <p:cNvSpPr txBox="1"/>
            <p:nvPr/>
          </p:nvSpPr>
          <p:spPr>
            <a:xfrm>
              <a:off x="7538808" y="6477000"/>
              <a:ext cx="408373" cy="490076"/>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10</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grpSp>
        <p:nvGrpSpPr>
          <p:cNvPr id="869" name="Group 868"/>
          <p:cNvGrpSpPr/>
          <p:nvPr/>
        </p:nvGrpSpPr>
        <p:grpSpPr>
          <a:xfrm>
            <a:off x="4286424" y="2425613"/>
            <a:ext cx="473540" cy="261610"/>
            <a:chOff x="5375804" y="5625013"/>
            <a:chExt cx="473540" cy="261610"/>
          </a:xfrm>
        </p:grpSpPr>
        <p:grpSp>
          <p:nvGrpSpPr>
            <p:cNvPr id="870" name="Group 869"/>
            <p:cNvGrpSpPr/>
            <p:nvPr/>
          </p:nvGrpSpPr>
          <p:grpSpPr>
            <a:xfrm>
              <a:off x="5375804" y="5675864"/>
              <a:ext cx="389818" cy="148482"/>
              <a:chOff x="7184184" y="4315396"/>
              <a:chExt cx="283415" cy="138210"/>
            </a:xfrm>
          </p:grpSpPr>
          <p:sp>
            <p:nvSpPr>
              <p:cNvPr id="872" name="Rectangle 871"/>
              <p:cNvSpPr/>
              <p:nvPr/>
            </p:nvSpPr>
            <p:spPr>
              <a:xfrm rot="16200000" flipH="1">
                <a:off x="7256787" y="4242793"/>
                <a:ext cx="138210" cy="28341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prstClr val="white"/>
                  </a:solidFill>
                  <a:effectLst/>
                  <a:uLnTx/>
                  <a:uFillTx/>
                </a:endParaRPr>
              </a:p>
            </p:txBody>
          </p:sp>
          <p:sp>
            <p:nvSpPr>
              <p:cNvPr id="873" name="Rectangle 872"/>
              <p:cNvSpPr/>
              <p:nvPr/>
            </p:nvSpPr>
            <p:spPr>
              <a:xfrm rot="16200000" flipH="1">
                <a:off x="7222915" y="4301076"/>
                <a:ext cx="42556" cy="90177"/>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prstClr val="white"/>
                  </a:solidFill>
                  <a:effectLst/>
                  <a:uLnTx/>
                  <a:uFillTx/>
                </a:endParaRPr>
              </a:p>
            </p:txBody>
          </p:sp>
        </p:grpSp>
        <p:sp>
          <p:nvSpPr>
            <p:cNvPr id="871" name="TextBox 870"/>
            <p:cNvSpPr txBox="1"/>
            <p:nvPr/>
          </p:nvSpPr>
          <p:spPr>
            <a:xfrm>
              <a:off x="5411516" y="5625013"/>
              <a:ext cx="437828" cy="2616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dirty="0">
                  <a:ln>
                    <a:noFill/>
                  </a:ln>
                  <a:solidFill>
                    <a:schemeClr val="bg1"/>
                  </a:solidFill>
                  <a:effectLst/>
                  <a:uLnTx/>
                  <a:uFillTx/>
                </a:rPr>
                <a:t>ACS</a:t>
              </a:r>
            </a:p>
          </p:txBody>
        </p:sp>
      </p:grpSp>
      <p:grpSp>
        <p:nvGrpSpPr>
          <p:cNvPr id="996" name="Group 995"/>
          <p:cNvGrpSpPr/>
          <p:nvPr/>
        </p:nvGrpSpPr>
        <p:grpSpPr>
          <a:xfrm>
            <a:off x="4533007" y="2146032"/>
            <a:ext cx="307758" cy="369332"/>
            <a:chOff x="7538808" y="6477000"/>
            <a:chExt cx="408373" cy="490077"/>
          </a:xfrm>
        </p:grpSpPr>
        <p:sp>
          <p:nvSpPr>
            <p:cNvPr id="997" name="Oval 996"/>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998" name="TextBox 997"/>
            <p:cNvSpPr txBox="1"/>
            <p:nvPr/>
          </p:nvSpPr>
          <p:spPr>
            <a:xfrm>
              <a:off x="7538808" y="6477000"/>
              <a:ext cx="408373" cy="49007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5</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grpSp>
        <p:nvGrpSpPr>
          <p:cNvPr id="428" name="Group 427"/>
          <p:cNvGrpSpPr/>
          <p:nvPr/>
        </p:nvGrpSpPr>
        <p:grpSpPr>
          <a:xfrm>
            <a:off x="4423843" y="1656573"/>
            <a:ext cx="307758" cy="369331"/>
            <a:chOff x="7538808" y="6477000"/>
            <a:chExt cx="408373" cy="490076"/>
          </a:xfrm>
        </p:grpSpPr>
        <p:sp>
          <p:nvSpPr>
            <p:cNvPr id="429" name="Oval 428"/>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430" name="TextBox 429"/>
            <p:cNvSpPr txBox="1"/>
            <p:nvPr/>
          </p:nvSpPr>
          <p:spPr>
            <a:xfrm>
              <a:off x="7538808" y="6477000"/>
              <a:ext cx="408373" cy="490076"/>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12</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grpSp>
        <p:nvGrpSpPr>
          <p:cNvPr id="431" name="Group 430"/>
          <p:cNvGrpSpPr/>
          <p:nvPr/>
        </p:nvGrpSpPr>
        <p:grpSpPr>
          <a:xfrm>
            <a:off x="3282953" y="4312855"/>
            <a:ext cx="307758" cy="369331"/>
            <a:chOff x="7538808" y="6477000"/>
            <a:chExt cx="408373" cy="490076"/>
          </a:xfrm>
        </p:grpSpPr>
        <p:sp>
          <p:nvSpPr>
            <p:cNvPr id="432" name="Oval 431"/>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433" name="TextBox 432"/>
            <p:cNvSpPr txBox="1"/>
            <p:nvPr/>
          </p:nvSpPr>
          <p:spPr>
            <a:xfrm>
              <a:off x="7538808" y="6477000"/>
              <a:ext cx="408373" cy="490076"/>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12</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grpSp>
        <p:nvGrpSpPr>
          <p:cNvPr id="434" name="Group 433"/>
          <p:cNvGrpSpPr/>
          <p:nvPr/>
        </p:nvGrpSpPr>
        <p:grpSpPr>
          <a:xfrm>
            <a:off x="1400278" y="5272014"/>
            <a:ext cx="307758" cy="369331"/>
            <a:chOff x="7538808" y="6477000"/>
            <a:chExt cx="408373" cy="490076"/>
          </a:xfrm>
        </p:grpSpPr>
        <p:sp>
          <p:nvSpPr>
            <p:cNvPr id="439" name="Oval 438"/>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440" name="TextBox 439"/>
            <p:cNvSpPr txBox="1"/>
            <p:nvPr/>
          </p:nvSpPr>
          <p:spPr>
            <a:xfrm>
              <a:off x="7538808" y="6477000"/>
              <a:ext cx="408373" cy="490076"/>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10</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grpSp>
        <p:nvGrpSpPr>
          <p:cNvPr id="441" name="Group 440"/>
          <p:cNvGrpSpPr/>
          <p:nvPr/>
        </p:nvGrpSpPr>
        <p:grpSpPr>
          <a:xfrm>
            <a:off x="2929377" y="4626081"/>
            <a:ext cx="307758" cy="369331"/>
            <a:chOff x="7538808" y="6477000"/>
            <a:chExt cx="408373" cy="490076"/>
          </a:xfrm>
        </p:grpSpPr>
        <p:sp>
          <p:nvSpPr>
            <p:cNvPr id="442" name="Oval 441"/>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443" name="TextBox 442"/>
            <p:cNvSpPr txBox="1"/>
            <p:nvPr/>
          </p:nvSpPr>
          <p:spPr>
            <a:xfrm>
              <a:off x="7538808" y="6477000"/>
              <a:ext cx="408373" cy="490076"/>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11</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grpSp>
        <p:nvGrpSpPr>
          <p:cNvPr id="444" name="Group 443"/>
          <p:cNvGrpSpPr/>
          <p:nvPr/>
        </p:nvGrpSpPr>
        <p:grpSpPr>
          <a:xfrm>
            <a:off x="3730842" y="4981436"/>
            <a:ext cx="307758" cy="369331"/>
            <a:chOff x="7538808" y="6477000"/>
            <a:chExt cx="408373" cy="490076"/>
          </a:xfrm>
        </p:grpSpPr>
        <p:sp>
          <p:nvSpPr>
            <p:cNvPr id="445" name="Oval 444"/>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446" name="TextBox 445"/>
            <p:cNvSpPr txBox="1"/>
            <p:nvPr/>
          </p:nvSpPr>
          <p:spPr>
            <a:xfrm>
              <a:off x="7538808" y="6477000"/>
              <a:ext cx="408373" cy="490076"/>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11</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grpSp>
        <p:nvGrpSpPr>
          <p:cNvPr id="447" name="Group 446"/>
          <p:cNvGrpSpPr/>
          <p:nvPr/>
        </p:nvGrpSpPr>
        <p:grpSpPr>
          <a:xfrm>
            <a:off x="3107280" y="4964309"/>
            <a:ext cx="307758" cy="230833"/>
            <a:chOff x="8316023" y="5736349"/>
            <a:chExt cx="408373" cy="306298"/>
          </a:xfrm>
        </p:grpSpPr>
        <p:sp>
          <p:nvSpPr>
            <p:cNvPr id="448" name="Oval 447"/>
            <p:cNvSpPr/>
            <p:nvPr/>
          </p:nvSpPr>
          <p:spPr>
            <a:xfrm>
              <a:off x="8373728" y="5736349"/>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449" name="TextBox 448"/>
            <p:cNvSpPr txBox="1"/>
            <p:nvPr/>
          </p:nvSpPr>
          <p:spPr>
            <a:xfrm>
              <a:off x="8316023" y="5736349"/>
              <a:ext cx="408373" cy="306298"/>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2</a:t>
              </a:r>
            </a:p>
          </p:txBody>
        </p:sp>
      </p:grpSp>
      <p:grpSp>
        <p:nvGrpSpPr>
          <p:cNvPr id="450" name="Group 449"/>
          <p:cNvGrpSpPr/>
          <p:nvPr/>
        </p:nvGrpSpPr>
        <p:grpSpPr>
          <a:xfrm>
            <a:off x="6496323" y="5010476"/>
            <a:ext cx="307758" cy="369332"/>
            <a:chOff x="7538808" y="6477000"/>
            <a:chExt cx="408373" cy="490077"/>
          </a:xfrm>
        </p:grpSpPr>
        <p:sp>
          <p:nvSpPr>
            <p:cNvPr id="451" name="Oval 450"/>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452" name="TextBox 451"/>
            <p:cNvSpPr txBox="1"/>
            <p:nvPr/>
          </p:nvSpPr>
          <p:spPr>
            <a:xfrm>
              <a:off x="7538808" y="6477000"/>
              <a:ext cx="408373" cy="49007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5</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grpSp>
        <p:nvGrpSpPr>
          <p:cNvPr id="453" name="Group 452"/>
          <p:cNvGrpSpPr/>
          <p:nvPr/>
        </p:nvGrpSpPr>
        <p:grpSpPr>
          <a:xfrm>
            <a:off x="1484458" y="4632610"/>
            <a:ext cx="307758" cy="369331"/>
            <a:chOff x="7538808" y="6477000"/>
            <a:chExt cx="408373" cy="490076"/>
          </a:xfrm>
        </p:grpSpPr>
        <p:sp>
          <p:nvSpPr>
            <p:cNvPr id="456" name="Oval 455"/>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457" name="TextBox 456"/>
            <p:cNvSpPr txBox="1"/>
            <p:nvPr/>
          </p:nvSpPr>
          <p:spPr>
            <a:xfrm>
              <a:off x="7538808" y="6477000"/>
              <a:ext cx="408373" cy="490076"/>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10</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sp>
        <p:nvSpPr>
          <p:cNvPr id="459" name="TextBox 458"/>
          <p:cNvSpPr txBox="1"/>
          <p:nvPr/>
        </p:nvSpPr>
        <p:spPr>
          <a:xfrm>
            <a:off x="356758" y="6245715"/>
            <a:ext cx="8594991" cy="338554"/>
          </a:xfrm>
          <a:prstGeom prst="rect">
            <a:avLst/>
          </a:prstGeom>
          <a:noFill/>
        </p:spPr>
        <p:txBody>
          <a:bodyPr wrap="square" rtlCol="0">
            <a:spAutoFit/>
          </a:bodyPr>
          <a:lstStyle/>
          <a:p>
            <a:r>
              <a:rPr lang="en-US" sz="1600" dirty="0">
                <a:solidFill>
                  <a:srgbClr val="002060"/>
                </a:solidFill>
              </a:rPr>
              <a:t>* See slide 13 for per-service QoS metrics - delay, delay variation , packet &amp; call loss rates, availability</a:t>
            </a:r>
          </a:p>
        </p:txBody>
      </p:sp>
    </p:spTree>
    <p:extLst>
      <p:ext uri="{BB962C8B-B14F-4D97-AF65-F5344CB8AC3E}">
        <p14:creationId xmlns:p14="http://schemas.microsoft.com/office/powerpoint/2010/main" val="15269246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66860" y="228600"/>
            <a:ext cx="8900939" cy="697244"/>
          </a:xfrm>
        </p:spPr>
        <p:txBody>
          <a:bodyPr/>
          <a:lstStyle/>
          <a:p>
            <a:r>
              <a:rPr lang="en-US" sz="3200" b="1" dirty="0"/>
              <a:t>BAS Connectionless Service Traffic Management</a:t>
            </a:r>
          </a:p>
        </p:txBody>
      </p:sp>
      <p:sp>
        <p:nvSpPr>
          <p:cNvPr id="367" name="Content Placeholder 2"/>
          <p:cNvSpPr txBox="1">
            <a:spLocks/>
          </p:cNvSpPr>
          <p:nvPr/>
        </p:nvSpPr>
        <p:spPr>
          <a:xfrm>
            <a:off x="1693068" y="6096000"/>
            <a:ext cx="7298532" cy="720386"/>
          </a:xfrm>
          <a:prstGeom prst="rect">
            <a:avLst/>
          </a:prstGeom>
        </p:spPr>
        <p:txBody>
          <a:bodyPr/>
          <a:lstStyle>
            <a:lvl1pPr marL="456880" indent="-456880" algn="l" defTabSz="1218347" rtl="0" eaLnBrk="1" latinLnBrk="0" hangingPunct="1">
              <a:spcBef>
                <a:spcPct val="20000"/>
              </a:spcBef>
              <a:buFont typeface="Arial" panose="020B0604020202020204" pitchFamily="34" charset="0"/>
              <a:buChar char="•"/>
              <a:defRPr lang="en-US" sz="2800" kern="1200" smtClean="0">
                <a:solidFill>
                  <a:srgbClr val="000000"/>
                </a:solidFill>
                <a:latin typeface="Calibri" panose="020F0502020204030204" pitchFamily="34" charset="0"/>
                <a:ea typeface="ＭＳ Ｐゴシック" charset="-128"/>
                <a:cs typeface="+mn-cs"/>
              </a:defRPr>
            </a:lvl1pPr>
            <a:lvl2pPr marL="989907" indent="-380733" algn="l" defTabSz="1218347" rtl="0" eaLnBrk="1" latinLnBrk="0" hangingPunct="1">
              <a:spcBef>
                <a:spcPct val="20000"/>
              </a:spcBef>
              <a:buFont typeface="Arial" panose="020B0604020202020204" pitchFamily="34" charset="0"/>
              <a:buChar char="–"/>
              <a:defRPr lang="en-US" sz="2400" kern="1200" smtClean="0">
                <a:solidFill>
                  <a:srgbClr val="000000"/>
                </a:solidFill>
                <a:latin typeface="Calibri" panose="020F0502020204030204" pitchFamily="34" charset="0"/>
                <a:ea typeface="ＭＳ Ｐゴシック" charset="-128"/>
                <a:cs typeface="+mn-cs"/>
              </a:defRPr>
            </a:lvl2pPr>
            <a:lvl3pPr marL="1522933" indent="-304587" algn="l" defTabSz="1218347" rtl="0" eaLnBrk="1" latinLnBrk="0" hangingPunct="1">
              <a:spcBef>
                <a:spcPct val="20000"/>
              </a:spcBef>
              <a:buFont typeface="Arial" panose="020B0604020202020204" pitchFamily="34" charset="0"/>
              <a:buChar char="•"/>
              <a:defRPr lang="en-US" sz="2000" kern="1200" smtClean="0">
                <a:solidFill>
                  <a:srgbClr val="000000"/>
                </a:solidFill>
                <a:latin typeface="Calibri" panose="020F0502020204030204" pitchFamily="34" charset="0"/>
                <a:ea typeface="ＭＳ Ｐゴシック" charset="-128"/>
                <a:cs typeface="+mn-cs"/>
              </a:defRPr>
            </a:lvl3pPr>
            <a:lvl4pPr marL="2132106" indent="-304587" algn="l" defTabSz="1218347" rtl="0" eaLnBrk="1" latinLnBrk="0" hangingPunct="1">
              <a:spcBef>
                <a:spcPct val="20000"/>
              </a:spcBef>
              <a:buFont typeface="Arial" panose="020B0604020202020204" pitchFamily="34" charset="0"/>
              <a:buChar char="–"/>
              <a:defRPr lang="en-US" sz="2700" kern="1200" smtClean="0">
                <a:solidFill>
                  <a:srgbClr val="000000"/>
                </a:solidFill>
                <a:latin typeface="Calibri" panose="020F0502020204030204" pitchFamily="34" charset="0"/>
                <a:ea typeface="ＭＳ Ｐゴシック" charset="-128"/>
                <a:cs typeface="+mn-cs"/>
              </a:defRPr>
            </a:lvl4pPr>
            <a:lvl5pPr marL="2741280" indent="-304587" algn="l" defTabSz="1218347" rtl="0" eaLnBrk="1" latinLnBrk="0" hangingPunct="1">
              <a:spcBef>
                <a:spcPct val="20000"/>
              </a:spcBef>
              <a:buFont typeface="Arial" panose="020B0604020202020204" pitchFamily="34" charset="0"/>
              <a:buChar char="»"/>
              <a:defRPr lang="en-US" sz="2700" kern="1200">
                <a:solidFill>
                  <a:srgbClr val="000000"/>
                </a:solidFill>
                <a:latin typeface="Calibri" panose="020F0502020204030204" pitchFamily="34" charset="0"/>
                <a:ea typeface="ＭＳ Ｐゴシック" charset="-128"/>
                <a:cs typeface="+mn-cs"/>
              </a:defRPr>
            </a:lvl5pPr>
            <a:lvl6pPr marL="3350453"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59626"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68800"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77973"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a:lstStyle>
          <a:p>
            <a:pPr marL="914400" marR="0" lvl="0" indent="-914400" algn="l" defTabSz="1218347" rtl="0" eaLnBrk="1" fontAlgn="auto" latinLnBrk="0" hangingPunct="1">
              <a:lnSpc>
                <a:spcPct val="100000"/>
              </a:lnSpc>
              <a:spcBef>
                <a:spcPct val="20000"/>
              </a:spcBef>
              <a:spcAft>
                <a:spcPts val="0"/>
              </a:spcAft>
              <a:buClrTx/>
              <a:buSzTx/>
              <a:buNone/>
              <a:tabLst/>
              <a:defRPr/>
            </a:pPr>
            <a:r>
              <a:rPr kumimoji="0" lang="en-US" sz="1400" b="0" i="0" u="none" strike="noStrike" kern="1200" cap="none" spc="0" normalizeH="0" baseline="0" noProof="0" dirty="0">
                <a:ln>
                  <a:noFill/>
                </a:ln>
                <a:solidFill>
                  <a:srgbClr val="000000"/>
                </a:solidFill>
                <a:effectLst/>
                <a:uLnTx/>
                <a:uFillTx/>
              </a:rPr>
              <a:t>Notes:	More complex multi-domain configurations are shown on the following slide</a:t>
            </a:r>
            <a:br>
              <a:rPr kumimoji="0" lang="en-US" sz="1400" b="0" i="0" u="none" strike="noStrike" kern="1200" cap="none" spc="0" normalizeH="0" baseline="0" noProof="0" dirty="0">
                <a:ln>
                  <a:noFill/>
                </a:ln>
                <a:solidFill>
                  <a:srgbClr val="000000"/>
                </a:solidFill>
                <a:effectLst/>
                <a:uLnTx/>
                <a:uFillTx/>
              </a:rPr>
            </a:br>
            <a:r>
              <a:rPr lang="en-US" sz="1400" dirty="0"/>
              <a:t>Connection-oriented services are also to be supported</a:t>
            </a:r>
            <a:br>
              <a:rPr lang="en-US" sz="1400" dirty="0"/>
            </a:br>
            <a:r>
              <a:rPr lang="en-US" sz="1400" dirty="0"/>
              <a:t>* For example in MBH network</a:t>
            </a:r>
          </a:p>
          <a:p>
            <a:pPr marL="0" marR="0" lvl="0" indent="0" algn="l" defTabSz="1218347" rtl="0" eaLnBrk="1" fontAlgn="auto" latinLnBrk="0" hangingPunct="1">
              <a:lnSpc>
                <a:spcPct val="100000"/>
              </a:lnSpc>
              <a:spcBef>
                <a:spcPct val="20000"/>
              </a:spcBef>
              <a:spcAft>
                <a:spcPts val="0"/>
              </a:spcAft>
              <a:buClrTx/>
              <a:buSzTx/>
              <a:buNone/>
              <a:tabLst/>
              <a:defRPr/>
            </a:pPr>
            <a:endPar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128"/>
              <a:cs typeface="+mn-cs"/>
            </a:endParaRPr>
          </a:p>
        </p:txBody>
      </p:sp>
      <p:grpSp>
        <p:nvGrpSpPr>
          <p:cNvPr id="12" name="Group 11"/>
          <p:cNvGrpSpPr/>
          <p:nvPr/>
        </p:nvGrpSpPr>
        <p:grpSpPr>
          <a:xfrm>
            <a:off x="397668" y="3276600"/>
            <a:ext cx="8188220" cy="2667000"/>
            <a:chOff x="397668" y="2895600"/>
            <a:chExt cx="8188220" cy="2667000"/>
          </a:xfrm>
        </p:grpSpPr>
        <p:grpSp>
          <p:nvGrpSpPr>
            <p:cNvPr id="409" name="Group 408"/>
            <p:cNvGrpSpPr/>
            <p:nvPr/>
          </p:nvGrpSpPr>
          <p:grpSpPr>
            <a:xfrm>
              <a:off x="4969277" y="3200400"/>
              <a:ext cx="2389274" cy="1970519"/>
              <a:chOff x="4969277" y="2893368"/>
              <a:chExt cx="2389274" cy="1970519"/>
            </a:xfrm>
          </p:grpSpPr>
          <p:sp>
            <p:nvSpPr>
              <p:cNvPr id="410" name="Can 409"/>
              <p:cNvSpPr/>
              <p:nvPr/>
            </p:nvSpPr>
            <p:spPr>
              <a:xfrm rot="5400000">
                <a:off x="5178655" y="2683992"/>
                <a:ext cx="1970517" cy="2389274"/>
              </a:xfrm>
              <a:prstGeom prst="can">
                <a:avLst>
                  <a:gd name="adj" fmla="val 11500"/>
                </a:avLst>
              </a:prstGeom>
              <a:solidFill>
                <a:srgbClr val="FFFFBF">
                  <a:alpha val="63922"/>
                </a:srgbClr>
              </a:solidFill>
              <a:ln w="317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11" name="TextBox 410"/>
              <p:cNvSpPr txBox="1"/>
              <p:nvPr/>
            </p:nvSpPr>
            <p:spPr>
              <a:xfrm>
                <a:off x="5583794" y="4569768"/>
                <a:ext cx="1258067"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Best Efforts Internet</a:t>
                </a:r>
              </a:p>
            </p:txBody>
          </p:sp>
          <p:grpSp>
            <p:nvGrpSpPr>
              <p:cNvPr id="412" name="Group 411"/>
              <p:cNvGrpSpPr/>
              <p:nvPr/>
            </p:nvGrpSpPr>
            <p:grpSpPr>
              <a:xfrm>
                <a:off x="5110455" y="3124200"/>
                <a:ext cx="2204745" cy="176434"/>
                <a:chOff x="5094978" y="3091809"/>
                <a:chExt cx="2204745" cy="176434"/>
              </a:xfrm>
            </p:grpSpPr>
            <p:sp>
              <p:nvSpPr>
                <p:cNvPr id="503" name="Can 502"/>
                <p:cNvSpPr/>
                <p:nvPr/>
              </p:nvSpPr>
              <p:spPr>
                <a:xfrm rot="5400000">
                  <a:off x="6109134" y="2077653"/>
                  <a:ext cx="176434" cy="2204745"/>
                </a:xfrm>
                <a:prstGeom prst="can">
                  <a:avLst>
                    <a:gd name="adj" fmla="val 11500"/>
                  </a:avLst>
                </a:prstGeom>
                <a:solidFill>
                  <a:srgbClr val="85D345">
                    <a:alpha val="63922"/>
                  </a:srgbClr>
                </a:solidFill>
                <a:ln w="3175">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504" name="Group 503"/>
                <p:cNvGrpSpPr/>
                <p:nvPr/>
              </p:nvGrpSpPr>
              <p:grpSpPr>
                <a:xfrm>
                  <a:off x="5297434" y="3212143"/>
                  <a:ext cx="1320796" cy="36106"/>
                  <a:chOff x="8839200" y="4663625"/>
                  <a:chExt cx="1752600" cy="54911"/>
                </a:xfrm>
              </p:grpSpPr>
              <p:sp>
                <p:nvSpPr>
                  <p:cNvPr id="505" name="Rectangle 504"/>
                  <p:cNvSpPr/>
                  <p:nvPr/>
                </p:nvSpPr>
                <p:spPr>
                  <a:xfrm>
                    <a:off x="8839200" y="4663625"/>
                    <a:ext cx="20043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06" name="Rectangle 505"/>
                  <p:cNvSpPr/>
                  <p:nvPr/>
                </p:nvSpPr>
                <p:spPr>
                  <a:xfrm>
                    <a:off x="9257355"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07" name="Rectangle 506"/>
                  <p:cNvSpPr/>
                  <p:nvPr/>
                </p:nvSpPr>
                <p:spPr>
                  <a:xfrm>
                    <a:off x="10391366" y="4663625"/>
                    <a:ext cx="20043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08" name="Rectangle 507"/>
                  <p:cNvSpPr/>
                  <p:nvPr/>
                </p:nvSpPr>
                <p:spPr>
                  <a:xfrm>
                    <a:off x="951611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09" name="Rectangle 508"/>
                  <p:cNvSpPr/>
                  <p:nvPr/>
                </p:nvSpPr>
                <p:spPr>
                  <a:xfrm>
                    <a:off x="9865900" y="4663625"/>
                    <a:ext cx="10058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10" name="Rectangle 509"/>
                  <p:cNvSpPr/>
                  <p:nvPr/>
                </p:nvSpPr>
                <p:spPr>
                  <a:xfrm>
                    <a:off x="9588408" y="4663625"/>
                    <a:ext cx="10058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11" name="Rectangle 510"/>
                  <p:cNvSpPr/>
                  <p:nvPr/>
                </p:nvSpPr>
                <p:spPr>
                  <a:xfrm>
                    <a:off x="971025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12" name="Rectangle 511"/>
                  <p:cNvSpPr/>
                  <p:nvPr/>
                </p:nvSpPr>
                <p:spPr>
                  <a:xfrm>
                    <a:off x="978408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grpSp>
          <p:sp>
            <p:nvSpPr>
              <p:cNvPr id="413" name="TextBox 412"/>
              <p:cNvSpPr txBox="1"/>
              <p:nvPr/>
            </p:nvSpPr>
            <p:spPr>
              <a:xfrm>
                <a:off x="5422319" y="3074232"/>
                <a:ext cx="1581016"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Control/Management</a:t>
                </a:r>
              </a:p>
            </p:txBody>
          </p:sp>
          <p:sp>
            <p:nvSpPr>
              <p:cNvPr id="414" name="TextBox 413"/>
              <p:cNvSpPr txBox="1"/>
              <p:nvPr/>
            </p:nvSpPr>
            <p:spPr>
              <a:xfrm>
                <a:off x="5583794" y="2893368"/>
                <a:ext cx="1258067"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sng" strike="noStrike" kern="0" cap="none" spc="0" normalizeH="0" baseline="0" noProof="0" dirty="0">
                    <a:ln>
                      <a:noFill/>
                    </a:ln>
                    <a:solidFill>
                      <a:srgbClr val="00703C"/>
                    </a:solidFill>
                    <a:effectLst/>
                    <a:uLnTx/>
                    <a:uFillTx/>
                  </a:rPr>
                  <a:t>Physical Connectivity</a:t>
                </a:r>
                <a:endParaRPr kumimoji="0" lang="en-US" sz="900" b="1" i="0" u="none" strike="noStrike" kern="0" cap="none" spc="0" normalizeH="0" baseline="0" noProof="0" dirty="0">
                  <a:ln>
                    <a:noFill/>
                  </a:ln>
                  <a:solidFill>
                    <a:schemeClr val="tx1">
                      <a:lumMod val="65000"/>
                      <a:lumOff val="35000"/>
                    </a:schemeClr>
                  </a:solidFill>
                  <a:effectLst/>
                  <a:uLnTx/>
                  <a:uFillTx/>
                </a:endParaRPr>
              </a:p>
            </p:txBody>
          </p:sp>
          <p:grpSp>
            <p:nvGrpSpPr>
              <p:cNvPr id="415" name="Group 414"/>
              <p:cNvGrpSpPr/>
              <p:nvPr/>
            </p:nvGrpSpPr>
            <p:grpSpPr>
              <a:xfrm>
                <a:off x="5110455" y="3338414"/>
                <a:ext cx="2204745" cy="156203"/>
                <a:chOff x="5094979" y="3316657"/>
                <a:chExt cx="2204745" cy="156203"/>
              </a:xfrm>
            </p:grpSpPr>
            <p:sp>
              <p:nvSpPr>
                <p:cNvPr id="493" name="Can 492"/>
                <p:cNvSpPr/>
                <p:nvPr/>
              </p:nvSpPr>
              <p:spPr>
                <a:xfrm rot="5400000">
                  <a:off x="6119250" y="2292386"/>
                  <a:ext cx="156203" cy="2204745"/>
                </a:xfrm>
                <a:prstGeom prst="can">
                  <a:avLst>
                    <a:gd name="adj" fmla="val 11500"/>
                  </a:avLst>
                </a:prstGeom>
                <a:solidFill>
                  <a:srgbClr val="85D345">
                    <a:alpha val="63922"/>
                  </a:srgbClr>
                </a:solidFill>
                <a:ln w="3175">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494" name="Group 493"/>
                <p:cNvGrpSpPr/>
                <p:nvPr/>
              </p:nvGrpSpPr>
              <p:grpSpPr>
                <a:xfrm>
                  <a:off x="5297434" y="3423192"/>
                  <a:ext cx="1320796" cy="31966"/>
                  <a:chOff x="8839200" y="4663625"/>
                  <a:chExt cx="1752600" cy="54911"/>
                </a:xfrm>
              </p:grpSpPr>
              <p:sp>
                <p:nvSpPr>
                  <p:cNvPr id="495" name="Rectangle 494"/>
                  <p:cNvSpPr/>
                  <p:nvPr/>
                </p:nvSpPr>
                <p:spPr>
                  <a:xfrm>
                    <a:off x="8839200" y="4663625"/>
                    <a:ext cx="20043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96" name="Rectangle 495"/>
                  <p:cNvSpPr/>
                  <p:nvPr/>
                </p:nvSpPr>
                <p:spPr>
                  <a:xfrm>
                    <a:off x="9257355"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97" name="Rectangle 496"/>
                  <p:cNvSpPr/>
                  <p:nvPr/>
                </p:nvSpPr>
                <p:spPr>
                  <a:xfrm>
                    <a:off x="10391366" y="4663625"/>
                    <a:ext cx="20043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98" name="Rectangle 497"/>
                  <p:cNvSpPr/>
                  <p:nvPr/>
                </p:nvSpPr>
                <p:spPr>
                  <a:xfrm>
                    <a:off x="951611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99" name="Rectangle 498"/>
                  <p:cNvSpPr/>
                  <p:nvPr/>
                </p:nvSpPr>
                <p:spPr>
                  <a:xfrm>
                    <a:off x="9865900" y="4663625"/>
                    <a:ext cx="10058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00" name="Rectangle 499"/>
                  <p:cNvSpPr/>
                  <p:nvPr/>
                </p:nvSpPr>
                <p:spPr>
                  <a:xfrm>
                    <a:off x="9588408" y="4663625"/>
                    <a:ext cx="10058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01" name="Rectangle 500"/>
                  <p:cNvSpPr/>
                  <p:nvPr/>
                </p:nvSpPr>
                <p:spPr>
                  <a:xfrm>
                    <a:off x="971025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02" name="Rectangle 501"/>
                  <p:cNvSpPr/>
                  <p:nvPr/>
                </p:nvSpPr>
                <p:spPr>
                  <a:xfrm>
                    <a:off x="978408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grpSp>
          <p:sp>
            <p:nvSpPr>
              <p:cNvPr id="416" name="TextBox 415"/>
              <p:cNvSpPr txBox="1"/>
              <p:nvPr/>
            </p:nvSpPr>
            <p:spPr>
              <a:xfrm>
                <a:off x="5422319" y="3301099"/>
                <a:ext cx="1581016"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Expedited Forwarding 1</a:t>
                </a:r>
              </a:p>
            </p:txBody>
          </p:sp>
          <p:grpSp>
            <p:nvGrpSpPr>
              <p:cNvPr id="417" name="Group 416"/>
              <p:cNvGrpSpPr/>
              <p:nvPr/>
            </p:nvGrpSpPr>
            <p:grpSpPr>
              <a:xfrm>
                <a:off x="5110455" y="3538662"/>
                <a:ext cx="2204745" cy="176434"/>
                <a:chOff x="5094978" y="3529040"/>
                <a:chExt cx="2204745" cy="176434"/>
              </a:xfrm>
            </p:grpSpPr>
            <p:sp>
              <p:nvSpPr>
                <p:cNvPr id="479" name="Can 478"/>
                <p:cNvSpPr/>
                <p:nvPr/>
              </p:nvSpPr>
              <p:spPr>
                <a:xfrm rot="5400000">
                  <a:off x="6109134" y="2514884"/>
                  <a:ext cx="176434" cy="2204745"/>
                </a:xfrm>
                <a:prstGeom prst="can">
                  <a:avLst>
                    <a:gd name="adj" fmla="val 11500"/>
                  </a:avLst>
                </a:prstGeom>
                <a:solidFill>
                  <a:srgbClr val="85D345">
                    <a:alpha val="63922"/>
                  </a:srgbClr>
                </a:solidFill>
                <a:ln w="3175">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480" name="Group 479"/>
                <p:cNvGrpSpPr/>
                <p:nvPr/>
              </p:nvGrpSpPr>
              <p:grpSpPr>
                <a:xfrm>
                  <a:off x="5297434" y="3649374"/>
                  <a:ext cx="1320796" cy="36106"/>
                  <a:chOff x="8839200" y="4663625"/>
                  <a:chExt cx="1752600" cy="54911"/>
                </a:xfrm>
              </p:grpSpPr>
              <p:sp>
                <p:nvSpPr>
                  <p:cNvPr id="481" name="Rectangle 480"/>
                  <p:cNvSpPr/>
                  <p:nvPr/>
                </p:nvSpPr>
                <p:spPr>
                  <a:xfrm>
                    <a:off x="8839200" y="4663625"/>
                    <a:ext cx="20043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82" name="Rectangle 481"/>
                  <p:cNvSpPr/>
                  <p:nvPr/>
                </p:nvSpPr>
                <p:spPr>
                  <a:xfrm>
                    <a:off x="9257355"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84" name="Rectangle 483"/>
                  <p:cNvSpPr/>
                  <p:nvPr/>
                </p:nvSpPr>
                <p:spPr>
                  <a:xfrm>
                    <a:off x="10391366" y="4663625"/>
                    <a:ext cx="20043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86" name="Rectangle 485"/>
                  <p:cNvSpPr/>
                  <p:nvPr/>
                </p:nvSpPr>
                <p:spPr>
                  <a:xfrm>
                    <a:off x="951611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89" name="Rectangle 488"/>
                  <p:cNvSpPr/>
                  <p:nvPr/>
                </p:nvSpPr>
                <p:spPr>
                  <a:xfrm>
                    <a:off x="9865900" y="4663625"/>
                    <a:ext cx="10058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90" name="Rectangle 489"/>
                  <p:cNvSpPr/>
                  <p:nvPr/>
                </p:nvSpPr>
                <p:spPr>
                  <a:xfrm>
                    <a:off x="9588408" y="4663625"/>
                    <a:ext cx="10058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91" name="Rectangle 490"/>
                  <p:cNvSpPr/>
                  <p:nvPr/>
                </p:nvSpPr>
                <p:spPr>
                  <a:xfrm>
                    <a:off x="971025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92" name="Rectangle 491"/>
                  <p:cNvSpPr/>
                  <p:nvPr/>
                </p:nvSpPr>
                <p:spPr>
                  <a:xfrm>
                    <a:off x="978408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grpSp>
          <p:sp>
            <p:nvSpPr>
              <p:cNvPr id="418" name="TextBox 417"/>
              <p:cNvSpPr txBox="1"/>
              <p:nvPr/>
            </p:nvSpPr>
            <p:spPr>
              <a:xfrm>
                <a:off x="5422319" y="3511463"/>
                <a:ext cx="1581016"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Expedited Forwarding 2*</a:t>
                </a:r>
              </a:p>
            </p:txBody>
          </p:sp>
          <p:sp>
            <p:nvSpPr>
              <p:cNvPr id="419" name="Can 418"/>
              <p:cNvSpPr/>
              <p:nvPr/>
            </p:nvSpPr>
            <p:spPr>
              <a:xfrm rot="5400000">
                <a:off x="6147568" y="3592934"/>
                <a:ext cx="130519" cy="2204745"/>
              </a:xfrm>
              <a:prstGeom prst="can">
                <a:avLst>
                  <a:gd name="adj" fmla="val 11500"/>
                </a:avLst>
              </a:prstGeom>
              <a:solidFill>
                <a:schemeClr val="accent1">
                  <a:alpha val="63922"/>
                </a:schemeClr>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420" name="Group 419"/>
              <p:cNvGrpSpPr/>
              <p:nvPr/>
            </p:nvGrpSpPr>
            <p:grpSpPr>
              <a:xfrm>
                <a:off x="5110455" y="4376068"/>
                <a:ext cx="2204745" cy="176434"/>
                <a:chOff x="5094978" y="4396358"/>
                <a:chExt cx="2204745" cy="176434"/>
              </a:xfrm>
            </p:grpSpPr>
            <p:sp>
              <p:nvSpPr>
                <p:cNvPr id="464" name="Can 463"/>
                <p:cNvSpPr/>
                <p:nvPr/>
              </p:nvSpPr>
              <p:spPr>
                <a:xfrm rot="5400000">
                  <a:off x="6109134" y="3382202"/>
                  <a:ext cx="176434" cy="2204745"/>
                </a:xfrm>
                <a:prstGeom prst="can">
                  <a:avLst>
                    <a:gd name="adj" fmla="val 11500"/>
                  </a:avLst>
                </a:prstGeom>
                <a:solidFill>
                  <a:srgbClr val="85D345">
                    <a:alpha val="63922"/>
                  </a:srgbClr>
                </a:solidFill>
                <a:ln w="3175">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465" name="Group 464"/>
                <p:cNvGrpSpPr/>
                <p:nvPr/>
              </p:nvGrpSpPr>
              <p:grpSpPr>
                <a:xfrm>
                  <a:off x="5297434" y="4516692"/>
                  <a:ext cx="1320796" cy="36106"/>
                  <a:chOff x="8839200" y="4663625"/>
                  <a:chExt cx="1752600" cy="54911"/>
                </a:xfrm>
              </p:grpSpPr>
              <p:sp>
                <p:nvSpPr>
                  <p:cNvPr id="466" name="Rectangle 465"/>
                  <p:cNvSpPr/>
                  <p:nvPr/>
                </p:nvSpPr>
                <p:spPr>
                  <a:xfrm>
                    <a:off x="8839200" y="4663625"/>
                    <a:ext cx="20043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67" name="Rectangle 466"/>
                  <p:cNvSpPr/>
                  <p:nvPr/>
                </p:nvSpPr>
                <p:spPr>
                  <a:xfrm>
                    <a:off x="9257355"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71" name="Rectangle 470"/>
                  <p:cNvSpPr/>
                  <p:nvPr/>
                </p:nvSpPr>
                <p:spPr>
                  <a:xfrm>
                    <a:off x="10391366" y="4663625"/>
                    <a:ext cx="20043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72" name="Rectangle 471"/>
                  <p:cNvSpPr/>
                  <p:nvPr/>
                </p:nvSpPr>
                <p:spPr>
                  <a:xfrm>
                    <a:off x="951611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75" name="Rectangle 474"/>
                  <p:cNvSpPr/>
                  <p:nvPr/>
                </p:nvSpPr>
                <p:spPr>
                  <a:xfrm>
                    <a:off x="9865900" y="4663625"/>
                    <a:ext cx="10058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76" name="Rectangle 475"/>
                  <p:cNvSpPr/>
                  <p:nvPr/>
                </p:nvSpPr>
                <p:spPr>
                  <a:xfrm>
                    <a:off x="9588408" y="4663625"/>
                    <a:ext cx="10058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77" name="Rectangle 476"/>
                  <p:cNvSpPr/>
                  <p:nvPr/>
                </p:nvSpPr>
                <p:spPr>
                  <a:xfrm>
                    <a:off x="971025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78" name="Rectangle 477"/>
                  <p:cNvSpPr/>
                  <p:nvPr/>
                </p:nvSpPr>
                <p:spPr>
                  <a:xfrm>
                    <a:off x="978408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grpSp>
          <p:sp>
            <p:nvSpPr>
              <p:cNvPr id="421" name="TextBox 420"/>
              <p:cNvSpPr txBox="1"/>
              <p:nvPr/>
            </p:nvSpPr>
            <p:spPr>
              <a:xfrm>
                <a:off x="5422319" y="4338747"/>
                <a:ext cx="1581016"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Assured Forwarding 4</a:t>
                </a:r>
              </a:p>
            </p:txBody>
          </p:sp>
          <p:grpSp>
            <p:nvGrpSpPr>
              <p:cNvPr id="422" name="Group 421"/>
              <p:cNvGrpSpPr/>
              <p:nvPr/>
            </p:nvGrpSpPr>
            <p:grpSpPr>
              <a:xfrm>
                <a:off x="5110455" y="4171245"/>
                <a:ext cx="2204745" cy="176434"/>
                <a:chOff x="5094978" y="4191535"/>
                <a:chExt cx="2204745" cy="176434"/>
              </a:xfrm>
            </p:grpSpPr>
            <p:sp>
              <p:nvSpPr>
                <p:cNvPr id="452" name="Can 451"/>
                <p:cNvSpPr/>
                <p:nvPr/>
              </p:nvSpPr>
              <p:spPr>
                <a:xfrm rot="5400000">
                  <a:off x="6109134" y="3177379"/>
                  <a:ext cx="176434" cy="2204745"/>
                </a:xfrm>
                <a:prstGeom prst="can">
                  <a:avLst>
                    <a:gd name="adj" fmla="val 11500"/>
                  </a:avLst>
                </a:prstGeom>
                <a:solidFill>
                  <a:srgbClr val="85D345">
                    <a:alpha val="63922"/>
                  </a:srgbClr>
                </a:solidFill>
                <a:ln w="3175">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453" name="Group 452"/>
                <p:cNvGrpSpPr/>
                <p:nvPr/>
              </p:nvGrpSpPr>
              <p:grpSpPr>
                <a:xfrm>
                  <a:off x="5297434" y="4311869"/>
                  <a:ext cx="1320796" cy="36106"/>
                  <a:chOff x="8839200" y="4663625"/>
                  <a:chExt cx="1752600" cy="54911"/>
                </a:xfrm>
              </p:grpSpPr>
              <p:sp>
                <p:nvSpPr>
                  <p:cNvPr id="455" name="Rectangle 454"/>
                  <p:cNvSpPr/>
                  <p:nvPr/>
                </p:nvSpPr>
                <p:spPr>
                  <a:xfrm>
                    <a:off x="8839200" y="4663625"/>
                    <a:ext cx="20043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56" name="Rectangle 455"/>
                  <p:cNvSpPr/>
                  <p:nvPr/>
                </p:nvSpPr>
                <p:spPr>
                  <a:xfrm>
                    <a:off x="9257355"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57" name="Rectangle 456"/>
                  <p:cNvSpPr/>
                  <p:nvPr/>
                </p:nvSpPr>
                <p:spPr>
                  <a:xfrm>
                    <a:off x="10391366" y="4663625"/>
                    <a:ext cx="20043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58" name="Rectangle 457"/>
                  <p:cNvSpPr/>
                  <p:nvPr/>
                </p:nvSpPr>
                <p:spPr>
                  <a:xfrm>
                    <a:off x="951611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59" name="Rectangle 458"/>
                  <p:cNvSpPr/>
                  <p:nvPr/>
                </p:nvSpPr>
                <p:spPr>
                  <a:xfrm>
                    <a:off x="9865900" y="4663625"/>
                    <a:ext cx="10058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60" name="Rectangle 459"/>
                  <p:cNvSpPr/>
                  <p:nvPr/>
                </p:nvSpPr>
                <p:spPr>
                  <a:xfrm>
                    <a:off x="9588408" y="4663625"/>
                    <a:ext cx="10058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62" name="Rectangle 461"/>
                  <p:cNvSpPr/>
                  <p:nvPr/>
                </p:nvSpPr>
                <p:spPr>
                  <a:xfrm>
                    <a:off x="971025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63" name="Rectangle 462"/>
                  <p:cNvSpPr/>
                  <p:nvPr/>
                </p:nvSpPr>
                <p:spPr>
                  <a:xfrm>
                    <a:off x="978408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grpSp>
          <p:sp>
            <p:nvSpPr>
              <p:cNvPr id="423" name="TextBox 422"/>
              <p:cNvSpPr txBox="1"/>
              <p:nvPr/>
            </p:nvSpPr>
            <p:spPr>
              <a:xfrm>
                <a:off x="5422319" y="4133924"/>
                <a:ext cx="1581016"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Assured Forwarding 3</a:t>
                </a:r>
              </a:p>
            </p:txBody>
          </p:sp>
          <p:grpSp>
            <p:nvGrpSpPr>
              <p:cNvPr id="424" name="Group 423"/>
              <p:cNvGrpSpPr/>
              <p:nvPr/>
            </p:nvGrpSpPr>
            <p:grpSpPr>
              <a:xfrm>
                <a:off x="5110455" y="3966574"/>
                <a:ext cx="2204745" cy="176434"/>
                <a:chOff x="5094978" y="3986864"/>
                <a:chExt cx="2204745" cy="176434"/>
              </a:xfrm>
            </p:grpSpPr>
            <p:sp>
              <p:nvSpPr>
                <p:cNvPr id="442" name="Can 441"/>
                <p:cNvSpPr/>
                <p:nvPr/>
              </p:nvSpPr>
              <p:spPr>
                <a:xfrm rot="5400000">
                  <a:off x="6109134" y="2972708"/>
                  <a:ext cx="176434" cy="2204745"/>
                </a:xfrm>
                <a:prstGeom prst="can">
                  <a:avLst>
                    <a:gd name="adj" fmla="val 11500"/>
                  </a:avLst>
                </a:prstGeom>
                <a:solidFill>
                  <a:srgbClr val="85D345">
                    <a:alpha val="63922"/>
                  </a:srgbClr>
                </a:solidFill>
                <a:ln w="3175">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443" name="Group 442"/>
                <p:cNvGrpSpPr/>
                <p:nvPr/>
              </p:nvGrpSpPr>
              <p:grpSpPr>
                <a:xfrm>
                  <a:off x="5297434" y="4107198"/>
                  <a:ext cx="1320796" cy="36106"/>
                  <a:chOff x="8839200" y="4663625"/>
                  <a:chExt cx="1752600" cy="54911"/>
                </a:xfrm>
              </p:grpSpPr>
              <p:sp>
                <p:nvSpPr>
                  <p:cNvPr id="444" name="Rectangle 443"/>
                  <p:cNvSpPr/>
                  <p:nvPr/>
                </p:nvSpPr>
                <p:spPr>
                  <a:xfrm>
                    <a:off x="8839200" y="4663625"/>
                    <a:ext cx="20043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45" name="Rectangle 444"/>
                  <p:cNvSpPr/>
                  <p:nvPr/>
                </p:nvSpPr>
                <p:spPr>
                  <a:xfrm>
                    <a:off x="9257355"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46" name="Rectangle 445"/>
                  <p:cNvSpPr/>
                  <p:nvPr/>
                </p:nvSpPr>
                <p:spPr>
                  <a:xfrm>
                    <a:off x="10391366" y="4663625"/>
                    <a:ext cx="20043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47" name="Rectangle 446"/>
                  <p:cNvSpPr/>
                  <p:nvPr/>
                </p:nvSpPr>
                <p:spPr>
                  <a:xfrm>
                    <a:off x="951611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48" name="Rectangle 447"/>
                  <p:cNvSpPr/>
                  <p:nvPr/>
                </p:nvSpPr>
                <p:spPr>
                  <a:xfrm>
                    <a:off x="9865900" y="4663625"/>
                    <a:ext cx="10058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49" name="Rectangle 448"/>
                  <p:cNvSpPr/>
                  <p:nvPr/>
                </p:nvSpPr>
                <p:spPr>
                  <a:xfrm>
                    <a:off x="9588408" y="4663625"/>
                    <a:ext cx="10058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50" name="Rectangle 449"/>
                  <p:cNvSpPr/>
                  <p:nvPr/>
                </p:nvSpPr>
                <p:spPr>
                  <a:xfrm>
                    <a:off x="971025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51" name="Rectangle 450"/>
                  <p:cNvSpPr/>
                  <p:nvPr/>
                </p:nvSpPr>
                <p:spPr>
                  <a:xfrm>
                    <a:off x="978408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grpSp>
          <p:sp>
            <p:nvSpPr>
              <p:cNvPr id="425" name="TextBox 424"/>
              <p:cNvSpPr txBox="1"/>
              <p:nvPr/>
            </p:nvSpPr>
            <p:spPr>
              <a:xfrm>
                <a:off x="5422319" y="3929253"/>
                <a:ext cx="1581016"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Assured Forwarding 2</a:t>
                </a:r>
              </a:p>
            </p:txBody>
          </p:sp>
          <p:grpSp>
            <p:nvGrpSpPr>
              <p:cNvPr id="426" name="Group 425"/>
              <p:cNvGrpSpPr/>
              <p:nvPr/>
            </p:nvGrpSpPr>
            <p:grpSpPr>
              <a:xfrm>
                <a:off x="5110455" y="3764773"/>
                <a:ext cx="2204745" cy="176434"/>
                <a:chOff x="5094978" y="3785063"/>
                <a:chExt cx="2204745" cy="176434"/>
              </a:xfrm>
            </p:grpSpPr>
            <p:sp>
              <p:nvSpPr>
                <p:cNvPr id="428" name="Can 427"/>
                <p:cNvSpPr/>
                <p:nvPr/>
              </p:nvSpPr>
              <p:spPr>
                <a:xfrm rot="5400000">
                  <a:off x="6109134" y="2770907"/>
                  <a:ext cx="176434" cy="2204745"/>
                </a:xfrm>
                <a:prstGeom prst="can">
                  <a:avLst>
                    <a:gd name="adj" fmla="val 11500"/>
                  </a:avLst>
                </a:prstGeom>
                <a:solidFill>
                  <a:srgbClr val="85D345">
                    <a:alpha val="63922"/>
                  </a:srgbClr>
                </a:solidFill>
                <a:ln w="3175">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429" name="Group 428"/>
                <p:cNvGrpSpPr/>
                <p:nvPr/>
              </p:nvGrpSpPr>
              <p:grpSpPr>
                <a:xfrm>
                  <a:off x="5297434" y="3905397"/>
                  <a:ext cx="1320796" cy="36106"/>
                  <a:chOff x="8839200" y="4663625"/>
                  <a:chExt cx="1752600" cy="54911"/>
                </a:xfrm>
              </p:grpSpPr>
              <p:sp>
                <p:nvSpPr>
                  <p:cNvPr id="430" name="Rectangle 429"/>
                  <p:cNvSpPr/>
                  <p:nvPr/>
                </p:nvSpPr>
                <p:spPr>
                  <a:xfrm>
                    <a:off x="8839200" y="4663625"/>
                    <a:ext cx="20043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31" name="Rectangle 430"/>
                  <p:cNvSpPr/>
                  <p:nvPr/>
                </p:nvSpPr>
                <p:spPr>
                  <a:xfrm>
                    <a:off x="9257355"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32" name="Rectangle 431"/>
                  <p:cNvSpPr/>
                  <p:nvPr/>
                </p:nvSpPr>
                <p:spPr>
                  <a:xfrm>
                    <a:off x="10391366" y="4663625"/>
                    <a:ext cx="20043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33" name="Rectangle 432"/>
                  <p:cNvSpPr/>
                  <p:nvPr/>
                </p:nvSpPr>
                <p:spPr>
                  <a:xfrm>
                    <a:off x="951611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35" name="Rectangle 434"/>
                  <p:cNvSpPr/>
                  <p:nvPr/>
                </p:nvSpPr>
                <p:spPr>
                  <a:xfrm>
                    <a:off x="9865900" y="4663625"/>
                    <a:ext cx="10058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37" name="Rectangle 436"/>
                  <p:cNvSpPr/>
                  <p:nvPr/>
                </p:nvSpPr>
                <p:spPr>
                  <a:xfrm>
                    <a:off x="9588408" y="4663625"/>
                    <a:ext cx="10058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39" name="Rectangle 438"/>
                  <p:cNvSpPr/>
                  <p:nvPr/>
                </p:nvSpPr>
                <p:spPr>
                  <a:xfrm>
                    <a:off x="971025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41" name="Rectangle 440"/>
                  <p:cNvSpPr/>
                  <p:nvPr/>
                </p:nvSpPr>
                <p:spPr>
                  <a:xfrm>
                    <a:off x="978408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grpSp>
          <p:sp>
            <p:nvSpPr>
              <p:cNvPr id="427" name="TextBox 426"/>
              <p:cNvSpPr txBox="1"/>
              <p:nvPr/>
            </p:nvSpPr>
            <p:spPr>
              <a:xfrm>
                <a:off x="5422319" y="3727452"/>
                <a:ext cx="1581016"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Assured Forwarding 1</a:t>
                </a:r>
              </a:p>
            </p:txBody>
          </p:sp>
        </p:grpSp>
        <p:sp>
          <p:nvSpPr>
            <p:cNvPr id="434" name="Rounded Rectangle 433"/>
            <p:cNvSpPr/>
            <p:nvPr/>
          </p:nvSpPr>
          <p:spPr>
            <a:xfrm>
              <a:off x="7194478" y="2905225"/>
              <a:ext cx="1210930" cy="2657375"/>
            </a:xfrm>
            <a:prstGeom prst="roundRect">
              <a:avLst>
                <a:gd name="adj" fmla="val 9828"/>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436" name="Rounded Rectangle 435"/>
            <p:cNvSpPr/>
            <p:nvPr/>
          </p:nvSpPr>
          <p:spPr>
            <a:xfrm>
              <a:off x="4033446" y="2920351"/>
              <a:ext cx="1194453" cy="2612808"/>
            </a:xfrm>
            <a:prstGeom prst="roundRect">
              <a:avLst>
                <a:gd name="adj" fmla="val 9828"/>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96" name="TextBox 895"/>
            <p:cNvSpPr txBox="1"/>
            <p:nvPr/>
          </p:nvSpPr>
          <p:spPr>
            <a:xfrm>
              <a:off x="7121149" y="2920351"/>
              <a:ext cx="1464739"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Customer Premises</a:t>
              </a:r>
            </a:p>
          </p:txBody>
        </p:sp>
        <p:grpSp>
          <p:nvGrpSpPr>
            <p:cNvPr id="438" name="Group 437"/>
            <p:cNvGrpSpPr/>
            <p:nvPr/>
          </p:nvGrpSpPr>
          <p:grpSpPr>
            <a:xfrm rot="2782368">
              <a:off x="7419584" y="3249960"/>
              <a:ext cx="450343" cy="481306"/>
              <a:chOff x="2514600" y="4724399"/>
              <a:chExt cx="609600" cy="651513"/>
            </a:xfrm>
          </p:grpSpPr>
          <p:sp>
            <p:nvSpPr>
              <p:cNvPr id="440" name="Arc 439"/>
              <p:cNvSpPr/>
              <p:nvPr/>
            </p:nvSpPr>
            <p:spPr>
              <a:xfrm>
                <a:off x="2667000" y="4876800"/>
                <a:ext cx="304800" cy="332742"/>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454" name="Arc 453"/>
              <p:cNvSpPr/>
              <p:nvPr/>
            </p:nvSpPr>
            <p:spPr>
              <a:xfrm>
                <a:off x="2590327" y="4800368"/>
                <a:ext cx="458147" cy="500147"/>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461" name="Arc 460"/>
              <p:cNvSpPr/>
              <p:nvPr/>
            </p:nvSpPr>
            <p:spPr>
              <a:xfrm>
                <a:off x="2514600" y="4724399"/>
                <a:ext cx="609600" cy="651513"/>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grpSp>
        <p:grpSp>
          <p:nvGrpSpPr>
            <p:cNvPr id="474" name="Group 473"/>
            <p:cNvGrpSpPr/>
            <p:nvPr/>
          </p:nvGrpSpPr>
          <p:grpSpPr>
            <a:xfrm>
              <a:off x="4441044" y="3010962"/>
              <a:ext cx="758392" cy="2162993"/>
              <a:chOff x="4947217" y="4893612"/>
              <a:chExt cx="714599" cy="810747"/>
            </a:xfrm>
          </p:grpSpPr>
          <p:grpSp>
            <p:nvGrpSpPr>
              <p:cNvPr id="483" name="Group 482"/>
              <p:cNvGrpSpPr/>
              <p:nvPr/>
            </p:nvGrpSpPr>
            <p:grpSpPr>
              <a:xfrm>
                <a:off x="4947217" y="4893612"/>
                <a:ext cx="714599" cy="45719"/>
                <a:chOff x="6289862" y="4750080"/>
                <a:chExt cx="1079630" cy="63117"/>
              </a:xfrm>
            </p:grpSpPr>
            <p:sp>
              <p:nvSpPr>
                <p:cNvPr id="890" name="Trapezoid 889"/>
                <p:cNvSpPr/>
                <p:nvPr/>
              </p:nvSpPr>
              <p:spPr>
                <a:xfrm>
                  <a:off x="6291193" y="4750080"/>
                  <a:ext cx="1078299" cy="58543"/>
                </a:xfrm>
                <a:prstGeom prst="trapezoid">
                  <a:avLst>
                    <a:gd name="adj" fmla="val 311608"/>
                  </a:avLst>
                </a:prstGeom>
                <a:pattFill prst="narHorz">
                  <a:fgClr>
                    <a:schemeClr val="accent6">
                      <a:lumMod val="50000"/>
                    </a:schemeClr>
                  </a:fgClr>
                  <a:bgClr>
                    <a:schemeClr val="accent6">
                      <a:lumMod val="60000"/>
                      <a:lumOff val="40000"/>
                    </a:schemeClr>
                  </a:bgClr>
                </a:patt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891" name="Straight Connector 890"/>
                <p:cNvCxnSpPr/>
                <p:nvPr/>
              </p:nvCxnSpPr>
              <p:spPr>
                <a:xfrm>
                  <a:off x="6289862" y="4813197"/>
                  <a:ext cx="1079630" cy="0"/>
                </a:xfrm>
                <a:prstGeom prst="line">
                  <a:avLst/>
                </a:prstGeom>
                <a:ln w="6350">
                  <a:solidFill>
                    <a:srgbClr val="87460A"/>
                  </a:solidFill>
                </a:ln>
              </p:spPr>
              <p:style>
                <a:lnRef idx="1">
                  <a:schemeClr val="accent1"/>
                </a:lnRef>
                <a:fillRef idx="0">
                  <a:schemeClr val="accent1"/>
                </a:fillRef>
                <a:effectRef idx="0">
                  <a:schemeClr val="accent1"/>
                </a:effectRef>
                <a:fontRef idx="minor">
                  <a:schemeClr val="tx1"/>
                </a:fontRef>
              </p:style>
            </p:cxnSp>
          </p:grpSp>
          <p:sp>
            <p:nvSpPr>
              <p:cNvPr id="485" name="Rectangle 484"/>
              <p:cNvSpPr/>
              <p:nvPr/>
            </p:nvSpPr>
            <p:spPr>
              <a:xfrm>
                <a:off x="4994900" y="5281428"/>
                <a:ext cx="619233" cy="422931"/>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487" name="Group 486"/>
              <p:cNvGrpSpPr/>
              <p:nvPr/>
            </p:nvGrpSpPr>
            <p:grpSpPr>
              <a:xfrm>
                <a:off x="5240080" y="5346945"/>
                <a:ext cx="128872" cy="95178"/>
                <a:chOff x="3117852" y="3657600"/>
                <a:chExt cx="160014" cy="103503"/>
              </a:xfrm>
            </p:grpSpPr>
            <p:grpSp>
              <p:nvGrpSpPr>
                <p:cNvPr id="884" name="Group 883"/>
                <p:cNvGrpSpPr/>
                <p:nvPr/>
              </p:nvGrpSpPr>
              <p:grpSpPr>
                <a:xfrm>
                  <a:off x="3117852" y="3657600"/>
                  <a:ext cx="160014" cy="45719"/>
                  <a:chOff x="3117852" y="3657600"/>
                  <a:chExt cx="533400" cy="152402"/>
                </a:xfrm>
              </p:grpSpPr>
              <p:sp>
                <p:nvSpPr>
                  <p:cNvPr id="888" name="Rectangle 88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889" name="Rectangle 88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885" name="Group 884"/>
                <p:cNvGrpSpPr/>
                <p:nvPr/>
              </p:nvGrpSpPr>
              <p:grpSpPr>
                <a:xfrm>
                  <a:off x="3117852" y="3715384"/>
                  <a:ext cx="160014" cy="45719"/>
                  <a:chOff x="3117852" y="3657600"/>
                  <a:chExt cx="533400" cy="152402"/>
                </a:xfrm>
              </p:grpSpPr>
              <p:sp>
                <p:nvSpPr>
                  <p:cNvPr id="886" name="Rectangle 88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887" name="Rectangle 88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488" name="Rectangle 487"/>
              <p:cNvSpPr/>
              <p:nvPr/>
            </p:nvSpPr>
            <p:spPr>
              <a:xfrm>
                <a:off x="4992604" y="5222517"/>
                <a:ext cx="623824" cy="224121"/>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521" name="Group 520"/>
              <p:cNvGrpSpPr/>
              <p:nvPr/>
            </p:nvGrpSpPr>
            <p:grpSpPr>
              <a:xfrm>
                <a:off x="4995819" y="5236686"/>
                <a:ext cx="617395" cy="209952"/>
                <a:chOff x="1474354" y="3428122"/>
                <a:chExt cx="764055" cy="730555"/>
              </a:xfrm>
            </p:grpSpPr>
            <p:grpSp>
              <p:nvGrpSpPr>
                <p:cNvPr id="769" name="Group 768"/>
                <p:cNvGrpSpPr/>
                <p:nvPr/>
              </p:nvGrpSpPr>
              <p:grpSpPr>
                <a:xfrm>
                  <a:off x="1857750" y="3428336"/>
                  <a:ext cx="380659" cy="730341"/>
                  <a:chOff x="1986817" y="2910320"/>
                  <a:chExt cx="1146811" cy="860963"/>
                </a:xfrm>
                <a:effectLst>
                  <a:outerShdw blurRad="50800" dist="38100" dir="2700000" algn="tl" rotWithShape="0">
                    <a:prstClr val="black">
                      <a:alpha val="40000"/>
                    </a:prstClr>
                  </a:outerShdw>
                </a:effectLst>
              </p:grpSpPr>
              <p:sp>
                <p:nvSpPr>
                  <p:cNvPr id="823" name="Rectangle 822"/>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824" name="Rectangle 823"/>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825" name="Rectangle 824"/>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826" name="Rectangle 825"/>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770" name="Group 769"/>
                <p:cNvGrpSpPr/>
                <p:nvPr/>
              </p:nvGrpSpPr>
              <p:grpSpPr>
                <a:xfrm>
                  <a:off x="1474354" y="3428122"/>
                  <a:ext cx="380659" cy="730341"/>
                  <a:chOff x="1986817" y="2910320"/>
                  <a:chExt cx="1146811" cy="860963"/>
                </a:xfrm>
                <a:effectLst>
                  <a:outerShdw blurRad="50800" dist="38100" dir="2700000" algn="tl" rotWithShape="0">
                    <a:prstClr val="black">
                      <a:alpha val="40000"/>
                    </a:prstClr>
                  </a:outerShdw>
                </a:effectLst>
              </p:grpSpPr>
              <p:sp>
                <p:nvSpPr>
                  <p:cNvPr id="771" name="Rectangle 770"/>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72" name="Rectangle 771"/>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73" name="Rectangle 772"/>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74" name="Rectangle 773"/>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522" name="Rectangle 521"/>
              <p:cNvSpPr/>
              <p:nvPr/>
            </p:nvSpPr>
            <p:spPr>
              <a:xfrm>
                <a:off x="4994900" y="5234015"/>
                <a:ext cx="619233" cy="4474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3" name="Rectangle 522"/>
              <p:cNvSpPr/>
              <p:nvPr/>
            </p:nvSpPr>
            <p:spPr>
              <a:xfrm>
                <a:off x="4992604" y="4964796"/>
                <a:ext cx="623824" cy="47249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524" name="Group 523"/>
              <p:cNvGrpSpPr/>
              <p:nvPr/>
            </p:nvGrpSpPr>
            <p:grpSpPr>
              <a:xfrm>
                <a:off x="5240080" y="5343709"/>
                <a:ext cx="128872" cy="95178"/>
                <a:chOff x="3117852" y="3657600"/>
                <a:chExt cx="160014" cy="103503"/>
              </a:xfrm>
            </p:grpSpPr>
            <p:grpSp>
              <p:nvGrpSpPr>
                <p:cNvPr id="763" name="Group 762"/>
                <p:cNvGrpSpPr/>
                <p:nvPr/>
              </p:nvGrpSpPr>
              <p:grpSpPr>
                <a:xfrm>
                  <a:off x="3117852" y="3657600"/>
                  <a:ext cx="160014" cy="45719"/>
                  <a:chOff x="3117852" y="3657600"/>
                  <a:chExt cx="533400" cy="152402"/>
                </a:xfrm>
              </p:grpSpPr>
              <p:sp>
                <p:nvSpPr>
                  <p:cNvPr id="767" name="Rectangle 76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68" name="Rectangle 76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764" name="Group 763"/>
                <p:cNvGrpSpPr/>
                <p:nvPr/>
              </p:nvGrpSpPr>
              <p:grpSpPr>
                <a:xfrm>
                  <a:off x="3117852" y="3715384"/>
                  <a:ext cx="160014" cy="45719"/>
                  <a:chOff x="3117852" y="3657600"/>
                  <a:chExt cx="533400" cy="152402"/>
                </a:xfrm>
              </p:grpSpPr>
              <p:sp>
                <p:nvSpPr>
                  <p:cNvPr id="765" name="Rectangle 76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66" name="Rectangle 76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525" name="Rectangle 524"/>
              <p:cNvSpPr/>
              <p:nvPr/>
            </p:nvSpPr>
            <p:spPr>
              <a:xfrm>
                <a:off x="4994900" y="5445433"/>
                <a:ext cx="619233" cy="4474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6" name="Rectangle 525"/>
              <p:cNvSpPr/>
              <p:nvPr/>
            </p:nvSpPr>
            <p:spPr>
              <a:xfrm>
                <a:off x="4994900" y="4941065"/>
                <a:ext cx="619233" cy="4474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9" name="Rectangle 528"/>
              <p:cNvSpPr/>
              <p:nvPr/>
            </p:nvSpPr>
            <p:spPr>
              <a:xfrm>
                <a:off x="4992604" y="4932915"/>
                <a:ext cx="623824" cy="764753"/>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530" name="Rectangle 529"/>
              <p:cNvSpPr/>
              <p:nvPr/>
            </p:nvSpPr>
            <p:spPr>
              <a:xfrm>
                <a:off x="4994900" y="4982931"/>
                <a:ext cx="619233" cy="247775"/>
              </a:xfrm>
              <a:prstGeom prst="rect">
                <a:avLst/>
              </a:prstGeom>
              <a:no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a:ea typeface="+mn-ea"/>
                    <a:cs typeface="+mn-cs"/>
                  </a:rPr>
                  <a:t>PoP / CO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a:ea typeface="+mn-ea"/>
                    <a:cs typeface="+mn-cs"/>
                  </a:rPr>
                  <a:t>Data Center</a:t>
                </a:r>
              </a:p>
            </p:txBody>
          </p:sp>
          <p:grpSp>
            <p:nvGrpSpPr>
              <p:cNvPr id="548" name="Group 547"/>
              <p:cNvGrpSpPr/>
              <p:nvPr/>
            </p:nvGrpSpPr>
            <p:grpSpPr>
              <a:xfrm>
                <a:off x="5164862" y="5486152"/>
                <a:ext cx="279309" cy="211516"/>
                <a:chOff x="5384386" y="5683165"/>
                <a:chExt cx="279309" cy="211516"/>
              </a:xfrm>
            </p:grpSpPr>
            <p:sp>
              <p:nvSpPr>
                <p:cNvPr id="549" name="Rectangle 548"/>
                <p:cNvSpPr/>
                <p:nvPr/>
              </p:nvSpPr>
              <p:spPr>
                <a:xfrm>
                  <a:off x="5391052" y="5709182"/>
                  <a:ext cx="272643" cy="185499"/>
                </a:xfrm>
                <a:prstGeom prst="rect">
                  <a:avLst/>
                </a:prstGeom>
                <a:solidFill>
                  <a:srgbClr val="00703C">
                    <a:alpha val="40000"/>
                  </a:srgb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550" name="Group 549"/>
                <p:cNvGrpSpPr/>
                <p:nvPr/>
              </p:nvGrpSpPr>
              <p:grpSpPr>
                <a:xfrm>
                  <a:off x="5384386" y="5683165"/>
                  <a:ext cx="269757" cy="209890"/>
                  <a:chOff x="1986817" y="2910320"/>
                  <a:chExt cx="570728" cy="860963"/>
                </a:xfrm>
                <a:effectLst>
                  <a:outerShdw blurRad="50800" dist="38100" dir="2700000" algn="tl" rotWithShape="0">
                    <a:prstClr val="black">
                      <a:alpha val="40000"/>
                    </a:prstClr>
                  </a:outerShdw>
                </a:effectLst>
              </p:grpSpPr>
              <p:sp>
                <p:nvSpPr>
                  <p:cNvPr id="551" name="Rectangle 550"/>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62" name="Rectangle 761"/>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grpSp>
        </p:grpSp>
        <p:sp>
          <p:nvSpPr>
            <p:cNvPr id="933" name="TextBox 932"/>
            <p:cNvSpPr txBox="1"/>
            <p:nvPr/>
          </p:nvSpPr>
          <p:spPr>
            <a:xfrm>
              <a:off x="7620000" y="3816109"/>
              <a:ext cx="746537" cy="50783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Managed</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Broadband Gateway</a:t>
              </a:r>
            </a:p>
          </p:txBody>
        </p:sp>
        <p:grpSp>
          <p:nvGrpSpPr>
            <p:cNvPr id="949" name="Group 948"/>
            <p:cNvGrpSpPr/>
            <p:nvPr/>
          </p:nvGrpSpPr>
          <p:grpSpPr>
            <a:xfrm>
              <a:off x="4545792" y="3783222"/>
              <a:ext cx="437828" cy="757647"/>
              <a:chOff x="5388158" y="5686064"/>
              <a:chExt cx="437828" cy="757647"/>
            </a:xfrm>
          </p:grpSpPr>
          <p:grpSp>
            <p:nvGrpSpPr>
              <p:cNvPr id="950" name="Group 949"/>
              <p:cNvGrpSpPr/>
              <p:nvPr/>
            </p:nvGrpSpPr>
            <p:grpSpPr>
              <a:xfrm>
                <a:off x="5396337" y="5686064"/>
                <a:ext cx="390740" cy="717165"/>
                <a:chOff x="7199104" y="4324887"/>
                <a:chExt cx="284085" cy="667551"/>
              </a:xfrm>
            </p:grpSpPr>
            <p:sp>
              <p:nvSpPr>
                <p:cNvPr id="952" name="Rectangle 951"/>
                <p:cNvSpPr/>
                <p:nvPr/>
              </p:nvSpPr>
              <p:spPr>
                <a:xfrm rot="16200000" flipH="1">
                  <a:off x="7272377" y="4781625"/>
                  <a:ext cx="138210" cy="28341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prstClr val="white"/>
                    </a:solidFill>
                    <a:effectLst/>
                    <a:uLnTx/>
                    <a:uFillTx/>
                  </a:endParaRPr>
                </a:p>
              </p:txBody>
            </p:sp>
            <p:sp>
              <p:nvSpPr>
                <p:cNvPr id="953" name="Rectangle 952"/>
                <p:cNvSpPr/>
                <p:nvPr/>
              </p:nvSpPr>
              <p:spPr>
                <a:xfrm rot="16200000" flipH="1">
                  <a:off x="7222915" y="4301076"/>
                  <a:ext cx="42556" cy="90177"/>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prstClr val="white"/>
                    </a:solidFill>
                    <a:effectLst/>
                    <a:uLnTx/>
                    <a:uFillTx/>
                  </a:endParaRPr>
                </a:p>
              </p:txBody>
            </p:sp>
          </p:grpSp>
          <p:sp>
            <p:nvSpPr>
              <p:cNvPr id="951" name="TextBox 950"/>
              <p:cNvSpPr txBox="1"/>
              <p:nvPr/>
            </p:nvSpPr>
            <p:spPr>
              <a:xfrm>
                <a:off x="5388158" y="6182101"/>
                <a:ext cx="437828" cy="2616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dirty="0">
                    <a:ln>
                      <a:noFill/>
                    </a:ln>
                    <a:solidFill>
                      <a:schemeClr val="bg1"/>
                    </a:solidFill>
                    <a:effectLst/>
                    <a:uLnTx/>
                    <a:uFillTx/>
                  </a:rPr>
                  <a:t>ACS</a:t>
                </a:r>
              </a:p>
            </p:txBody>
          </p:sp>
        </p:grpSp>
        <p:grpSp>
          <p:nvGrpSpPr>
            <p:cNvPr id="934" name="Group 933"/>
            <p:cNvGrpSpPr/>
            <p:nvPr/>
          </p:nvGrpSpPr>
          <p:grpSpPr>
            <a:xfrm>
              <a:off x="7262595" y="3162514"/>
              <a:ext cx="339984" cy="2041412"/>
              <a:chOff x="13716002" y="2933396"/>
              <a:chExt cx="627261" cy="874933"/>
            </a:xfrm>
          </p:grpSpPr>
          <p:sp>
            <p:nvSpPr>
              <p:cNvPr id="935" name="Rectangle 934"/>
              <p:cNvSpPr/>
              <p:nvPr/>
            </p:nvSpPr>
            <p:spPr>
              <a:xfrm rot="16200000" flipH="1">
                <a:off x="13592166" y="3057232"/>
                <a:ext cx="874933" cy="627261"/>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936" name="Rectangle 935"/>
              <p:cNvSpPr/>
              <p:nvPr/>
            </p:nvSpPr>
            <p:spPr>
              <a:xfrm rot="16200000" flipH="1">
                <a:off x="13845990" y="2931021"/>
                <a:ext cx="44820" cy="124668"/>
              </a:xfrm>
              <a:prstGeom prst="rect">
                <a:avLst/>
              </a:prstGeom>
              <a:solidFill>
                <a:srgbClr val="00703C"/>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7" name="Group 6"/>
            <p:cNvGrpSpPr/>
            <p:nvPr/>
          </p:nvGrpSpPr>
          <p:grpSpPr>
            <a:xfrm>
              <a:off x="5227899" y="5239030"/>
              <a:ext cx="1966578" cy="240717"/>
              <a:chOff x="2990204" y="4429002"/>
              <a:chExt cx="1648580" cy="240717"/>
            </a:xfrm>
          </p:grpSpPr>
          <p:cxnSp>
            <p:nvCxnSpPr>
              <p:cNvPr id="1038" name="Straight Connector 1037"/>
              <p:cNvCxnSpPr/>
              <p:nvPr/>
            </p:nvCxnSpPr>
            <p:spPr>
              <a:xfrm>
                <a:off x="2990204" y="4440015"/>
                <a:ext cx="0" cy="229704"/>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039" name="Straight Arrow Connector 1038"/>
              <p:cNvCxnSpPr/>
              <p:nvPr/>
            </p:nvCxnSpPr>
            <p:spPr>
              <a:xfrm>
                <a:off x="3017593" y="4554867"/>
                <a:ext cx="1577052" cy="0"/>
              </a:xfrm>
              <a:prstGeom prst="straightConnector1">
                <a:avLst/>
              </a:prstGeom>
              <a:ln w="28575">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1040" name="Straight Connector 1039"/>
              <p:cNvCxnSpPr/>
              <p:nvPr/>
            </p:nvCxnSpPr>
            <p:spPr>
              <a:xfrm>
                <a:off x="4638784" y="4440015"/>
                <a:ext cx="0" cy="229704"/>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041" name="Rounded Rectangle 1040"/>
              <p:cNvSpPr/>
              <p:nvPr/>
            </p:nvSpPr>
            <p:spPr>
              <a:xfrm>
                <a:off x="3176607" y="4429002"/>
                <a:ext cx="1159510" cy="229704"/>
              </a:xfrm>
              <a:prstGeom prst="roundRect">
                <a:avLst/>
              </a:prstGeom>
              <a:solidFill>
                <a:srgbClr val="FFFFFF">
                  <a:alpha val="78039"/>
                </a:srgb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0" i="0" u="none" strike="noStrike" kern="0" cap="small" spc="0" normalizeH="0" baseline="0" noProof="0" dirty="0">
                    <a:ln>
                      <a:noFill/>
                    </a:ln>
                    <a:solidFill>
                      <a:schemeClr val="tx1"/>
                    </a:solidFill>
                    <a:effectLst/>
                    <a:uLnTx/>
                    <a:uFillTx/>
                  </a:rPr>
                  <a:t>Assured Access Performance</a:t>
                </a:r>
              </a:p>
            </p:txBody>
          </p:sp>
        </p:grpSp>
        <p:sp>
          <p:nvSpPr>
            <p:cNvPr id="1193" name="TextBox 1192"/>
            <p:cNvSpPr txBox="1"/>
            <p:nvPr/>
          </p:nvSpPr>
          <p:spPr>
            <a:xfrm>
              <a:off x="2766420" y="3933622"/>
              <a:ext cx="1581016"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Broadband Assured Service</a:t>
              </a:r>
            </a:p>
          </p:txBody>
        </p:sp>
        <p:grpSp>
          <p:nvGrpSpPr>
            <p:cNvPr id="1202" name="Group 1201"/>
            <p:cNvGrpSpPr/>
            <p:nvPr/>
          </p:nvGrpSpPr>
          <p:grpSpPr>
            <a:xfrm>
              <a:off x="2753977" y="3853648"/>
              <a:ext cx="1711279" cy="51964"/>
              <a:chOff x="6157975" y="5702058"/>
              <a:chExt cx="2755282" cy="50601"/>
            </a:xfrm>
          </p:grpSpPr>
          <p:cxnSp>
            <p:nvCxnSpPr>
              <p:cNvPr id="1206" name="Straight Connector 1205"/>
              <p:cNvCxnSpPr>
                <a:endCxn id="1207" idx="1"/>
              </p:cNvCxnSpPr>
              <p:nvPr/>
            </p:nvCxnSpPr>
            <p:spPr>
              <a:xfrm flipV="1">
                <a:off x="6157975" y="5727360"/>
                <a:ext cx="2755282" cy="9897"/>
              </a:xfrm>
              <a:prstGeom prst="line">
                <a:avLst/>
              </a:prstGeom>
              <a:ln w="123825" cmpd="dbl">
                <a:prstDash val="solid"/>
              </a:ln>
              <a:effectLst/>
            </p:spPr>
            <p:style>
              <a:lnRef idx="2">
                <a:schemeClr val="accent3"/>
              </a:lnRef>
              <a:fillRef idx="0">
                <a:schemeClr val="accent3"/>
              </a:fillRef>
              <a:effectRef idx="1">
                <a:schemeClr val="accent3"/>
              </a:effectRef>
              <a:fontRef idx="minor">
                <a:schemeClr val="tx1"/>
              </a:fontRef>
            </p:style>
          </p:cxnSp>
          <p:sp>
            <p:nvSpPr>
              <p:cNvPr id="1207" name="Can 1206"/>
              <p:cNvSpPr/>
              <p:nvPr/>
            </p:nvSpPr>
            <p:spPr>
              <a:xfrm rot="5400000">
                <a:off x="7517007" y="4356410"/>
                <a:ext cx="50601" cy="2741898"/>
              </a:xfrm>
              <a:prstGeom prst="can">
                <a:avLst>
                  <a:gd name="adj" fmla="val 11500"/>
                </a:avLst>
              </a:prstGeom>
              <a:solidFill>
                <a:srgbClr val="85D345">
                  <a:alpha val="63922"/>
                </a:srgbClr>
              </a:solidFill>
              <a:ln w="3175">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grpSp>
          <p:nvGrpSpPr>
            <p:cNvPr id="8" name="Group 7"/>
            <p:cNvGrpSpPr/>
            <p:nvPr/>
          </p:nvGrpSpPr>
          <p:grpSpPr>
            <a:xfrm>
              <a:off x="2841572" y="5244536"/>
              <a:ext cx="1205321" cy="229704"/>
              <a:chOff x="2618805" y="5403515"/>
              <a:chExt cx="1348947" cy="229704"/>
            </a:xfrm>
          </p:grpSpPr>
          <p:cxnSp>
            <p:nvCxnSpPr>
              <p:cNvPr id="1208" name="Straight Connector 1207"/>
              <p:cNvCxnSpPr/>
              <p:nvPr/>
            </p:nvCxnSpPr>
            <p:spPr>
              <a:xfrm>
                <a:off x="2618805" y="5403515"/>
                <a:ext cx="0" cy="229704"/>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209" name="Straight Arrow Connector 1208"/>
              <p:cNvCxnSpPr/>
              <p:nvPr/>
            </p:nvCxnSpPr>
            <p:spPr>
              <a:xfrm>
                <a:off x="2618805" y="5518367"/>
                <a:ext cx="1304807" cy="0"/>
              </a:xfrm>
              <a:prstGeom prst="straightConnector1">
                <a:avLst/>
              </a:prstGeom>
              <a:ln w="28575">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1210" name="Straight Connector 1209"/>
              <p:cNvCxnSpPr/>
              <p:nvPr/>
            </p:nvCxnSpPr>
            <p:spPr>
              <a:xfrm>
                <a:off x="3967752" y="5403515"/>
                <a:ext cx="0" cy="229704"/>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211" name="Rounded Rectangle 1210"/>
              <p:cNvSpPr/>
              <p:nvPr/>
            </p:nvSpPr>
            <p:spPr>
              <a:xfrm>
                <a:off x="2764552" y="5403515"/>
                <a:ext cx="1004305" cy="229704"/>
              </a:xfrm>
              <a:prstGeom prst="roundRect">
                <a:avLst/>
              </a:prstGeom>
              <a:solidFill>
                <a:srgbClr val="FFFFFF">
                  <a:alpha val="78039"/>
                </a:srgb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Assured Core</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Performance</a:t>
                </a:r>
              </a:p>
            </p:txBody>
          </p:sp>
        </p:grpSp>
        <p:cxnSp>
          <p:nvCxnSpPr>
            <p:cNvPr id="1212" name="Straight Connector 1211"/>
            <p:cNvCxnSpPr/>
            <p:nvPr/>
          </p:nvCxnSpPr>
          <p:spPr>
            <a:xfrm flipH="1">
              <a:off x="4033446" y="4395848"/>
              <a:ext cx="521684" cy="294620"/>
            </a:xfrm>
            <a:prstGeom prst="line">
              <a:avLst/>
            </a:prstGeom>
            <a:ln w="28575">
              <a:prstDash val="solid"/>
            </a:ln>
            <a:effectLst/>
          </p:spPr>
          <p:style>
            <a:lnRef idx="2">
              <a:schemeClr val="accent1"/>
            </a:lnRef>
            <a:fillRef idx="0">
              <a:schemeClr val="accent1"/>
            </a:fillRef>
            <a:effectRef idx="1">
              <a:schemeClr val="accent1"/>
            </a:effectRef>
            <a:fontRef idx="minor">
              <a:schemeClr val="tx1"/>
            </a:fontRef>
          </p:style>
        </p:cxnSp>
        <p:grpSp>
          <p:nvGrpSpPr>
            <p:cNvPr id="5" name="Group 4"/>
            <p:cNvGrpSpPr/>
            <p:nvPr/>
          </p:nvGrpSpPr>
          <p:grpSpPr>
            <a:xfrm>
              <a:off x="2971800" y="4273256"/>
              <a:ext cx="1336004" cy="814958"/>
              <a:chOff x="3182665" y="3666927"/>
              <a:chExt cx="1336004" cy="814958"/>
            </a:xfrm>
          </p:grpSpPr>
          <p:grpSp>
            <p:nvGrpSpPr>
              <p:cNvPr id="1219" name="Group 1218"/>
              <p:cNvGrpSpPr/>
              <p:nvPr/>
            </p:nvGrpSpPr>
            <p:grpSpPr>
              <a:xfrm>
                <a:off x="3216710" y="3666927"/>
                <a:ext cx="1301959" cy="814958"/>
                <a:chOff x="6901413" y="3516040"/>
                <a:chExt cx="2384698" cy="1492696"/>
              </a:xfrm>
            </p:grpSpPr>
            <p:sp>
              <p:nvSpPr>
                <p:cNvPr id="1220" name="Cloud 2"/>
                <p:cNvSpPr/>
                <p:nvPr/>
              </p:nvSpPr>
              <p:spPr>
                <a:xfrm>
                  <a:off x="6901413" y="3516040"/>
                  <a:ext cx="1927498" cy="1035496"/>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800" b="1" i="0" u="none" strike="noStrike" kern="0" cap="none" spc="0" normalizeH="0" baseline="0" noProof="0" dirty="0">
                      <a:ln>
                        <a:noFill/>
                      </a:ln>
                      <a:solidFill>
                        <a:srgbClr val="000000"/>
                      </a:solidFill>
                      <a:effectLst/>
                      <a:uLnTx/>
                      <a:uFillTx/>
                    </a:rPr>
                    <a:t>Internet</a:t>
                  </a:r>
                </a:p>
              </p:txBody>
            </p:sp>
            <p:sp>
              <p:nvSpPr>
                <p:cNvPr id="1221" name="Cloud 2"/>
                <p:cNvSpPr/>
                <p:nvPr/>
              </p:nvSpPr>
              <p:spPr>
                <a:xfrm>
                  <a:off x="7053813" y="3668440"/>
                  <a:ext cx="1927498" cy="1035496"/>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800" b="1" i="0" u="none" strike="noStrike" kern="0" cap="none" spc="0" normalizeH="0" baseline="0" noProof="0" dirty="0">
                      <a:ln>
                        <a:noFill/>
                      </a:ln>
                      <a:solidFill>
                        <a:srgbClr val="000000"/>
                      </a:solidFill>
                      <a:effectLst/>
                      <a:uLnTx/>
                      <a:uFillTx/>
                    </a:rPr>
                    <a:t>Internet</a:t>
                  </a:r>
                </a:p>
              </p:txBody>
            </p:sp>
            <p:sp>
              <p:nvSpPr>
                <p:cNvPr id="1222" name="Cloud 2"/>
                <p:cNvSpPr/>
                <p:nvPr/>
              </p:nvSpPr>
              <p:spPr>
                <a:xfrm>
                  <a:off x="7206213" y="3820840"/>
                  <a:ext cx="1927498" cy="1035496"/>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800" b="1" i="0" u="none" strike="noStrike" kern="0" cap="none" spc="0" normalizeH="0" baseline="0" noProof="0" dirty="0">
                      <a:ln>
                        <a:noFill/>
                      </a:ln>
                      <a:solidFill>
                        <a:srgbClr val="000000"/>
                      </a:solidFill>
                      <a:effectLst/>
                      <a:uLnTx/>
                      <a:uFillTx/>
                    </a:rPr>
                    <a:t>Internet</a:t>
                  </a:r>
                </a:p>
              </p:txBody>
            </p:sp>
            <p:sp>
              <p:nvSpPr>
                <p:cNvPr id="1223" name="Cloud 2"/>
                <p:cNvSpPr/>
                <p:nvPr/>
              </p:nvSpPr>
              <p:spPr>
                <a:xfrm>
                  <a:off x="7358613" y="3973240"/>
                  <a:ext cx="1927498" cy="1035496"/>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800" b="1" i="0" u="none" strike="noStrike" kern="0" cap="none" spc="0" normalizeH="0" baseline="0" noProof="0" dirty="0">
                      <a:ln>
                        <a:noFill/>
                      </a:ln>
                      <a:solidFill>
                        <a:srgbClr val="000000"/>
                      </a:solidFill>
                      <a:effectLst/>
                      <a:uLnTx/>
                      <a:uFillTx/>
                    </a:rPr>
                    <a:t>Internet</a:t>
                  </a:r>
                </a:p>
              </p:txBody>
            </p:sp>
          </p:grpSp>
          <p:grpSp>
            <p:nvGrpSpPr>
              <p:cNvPr id="1224" name="Group 1223"/>
              <p:cNvGrpSpPr/>
              <p:nvPr/>
            </p:nvGrpSpPr>
            <p:grpSpPr>
              <a:xfrm>
                <a:off x="3182665" y="3807044"/>
                <a:ext cx="574057" cy="484284"/>
                <a:chOff x="2951382" y="240251"/>
                <a:chExt cx="1429512" cy="1108975"/>
              </a:xfrm>
            </p:grpSpPr>
            <p:pic>
              <p:nvPicPr>
                <p:cNvPr id="1225" name="Picture 122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044080" y="240251"/>
                  <a:ext cx="1230265" cy="1108975"/>
                </a:xfrm>
                <a:prstGeom prst="rect">
                  <a:avLst/>
                </a:prstGeom>
                <a:noFill/>
                <a:ln w="3175">
                  <a:noFill/>
                </a:ln>
              </p:spPr>
            </p:pic>
            <p:sp>
              <p:nvSpPr>
                <p:cNvPr id="1226" name="Oval 1225"/>
                <p:cNvSpPr/>
                <p:nvPr/>
              </p:nvSpPr>
              <p:spPr>
                <a:xfrm>
                  <a:off x="3083207" y="253358"/>
                  <a:ext cx="1169489" cy="1029062"/>
                </a:xfrm>
                <a:prstGeom prst="ellipse">
                  <a:avLst/>
                </a:prstGeom>
                <a:gradFill>
                  <a:gsLst>
                    <a:gs pos="0">
                      <a:srgbClr val="006032"/>
                    </a:gs>
                    <a:gs pos="34000">
                      <a:schemeClr val="bg1">
                        <a:lumMod val="95000"/>
                        <a:alpha val="59000"/>
                      </a:schemeClr>
                    </a:gs>
                    <a:gs pos="7000">
                      <a:srgbClr val="97C642">
                        <a:alpha val="89000"/>
                      </a:srgbClr>
                    </a:gs>
                    <a:gs pos="100000">
                      <a:schemeClr val="tx2">
                        <a:lumMod val="75000"/>
                      </a:schemeClr>
                    </a:gs>
                    <a:gs pos="88000">
                      <a:srgbClr val="00703C"/>
                    </a:gs>
                    <a:gs pos="62000">
                      <a:schemeClr val="bg1">
                        <a:alpha val="46000"/>
                      </a:schemeClr>
                    </a:gs>
                  </a:gsLst>
                  <a:lin ang="30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sysClr val="windowText" lastClr="000000"/>
                    </a:solidFill>
                    <a:effectLst/>
                    <a:uLnTx/>
                    <a:uFillTx/>
                  </a:endParaRPr>
                </a:p>
              </p:txBody>
            </p:sp>
            <p:grpSp>
              <p:nvGrpSpPr>
                <p:cNvPr id="1227" name="Group 1226"/>
                <p:cNvGrpSpPr/>
                <p:nvPr/>
              </p:nvGrpSpPr>
              <p:grpSpPr>
                <a:xfrm>
                  <a:off x="2951382" y="734254"/>
                  <a:ext cx="1429512" cy="263151"/>
                  <a:chOff x="1972224" y="2478468"/>
                  <a:chExt cx="3923780" cy="516473"/>
                </a:xfrm>
              </p:grpSpPr>
              <p:grpSp>
                <p:nvGrpSpPr>
                  <p:cNvPr id="1229" name="Group 1228"/>
                  <p:cNvGrpSpPr/>
                  <p:nvPr/>
                </p:nvGrpSpPr>
                <p:grpSpPr>
                  <a:xfrm>
                    <a:off x="1972224" y="2531081"/>
                    <a:ext cx="3923780" cy="411247"/>
                    <a:chOff x="6249726" y="3927944"/>
                    <a:chExt cx="4110826" cy="1382736"/>
                  </a:xfrm>
                </p:grpSpPr>
                <p:sp>
                  <p:nvSpPr>
                    <p:cNvPr id="1236" name="Block Arc 4"/>
                    <p:cNvSpPr/>
                    <p:nvPr/>
                  </p:nvSpPr>
                  <p:spPr>
                    <a:xfrm>
                      <a:off x="6249726" y="3927944"/>
                      <a:ext cx="4110826" cy="624178"/>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2000">
                          <a:schemeClr val="accent1">
                            <a:lumMod val="5000"/>
                            <a:lumOff val="95000"/>
                            <a:alpha val="0"/>
                          </a:schemeClr>
                        </a:gs>
                        <a:gs pos="69000">
                          <a:schemeClr val="accent1">
                            <a:lumMod val="45000"/>
                            <a:lumOff val="55000"/>
                            <a:alpha val="24000"/>
                          </a:schemeClr>
                        </a:gs>
                        <a:gs pos="83000">
                          <a:schemeClr val="accent1">
                            <a:lumMod val="45000"/>
                            <a:lumOff val="55000"/>
                            <a:alpha val="58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1237" name="Block Arc 5"/>
                    <p:cNvSpPr/>
                    <p:nvPr/>
                  </p:nvSpPr>
                  <p:spPr>
                    <a:xfrm flipV="1">
                      <a:off x="6249726" y="4537415"/>
                      <a:ext cx="4110826" cy="773265"/>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1230" name="Group 1229"/>
                  <p:cNvGrpSpPr/>
                  <p:nvPr/>
                </p:nvGrpSpPr>
                <p:grpSpPr>
                  <a:xfrm>
                    <a:off x="2043075" y="2478468"/>
                    <a:ext cx="3782079" cy="516473"/>
                    <a:chOff x="1448289" y="4936465"/>
                    <a:chExt cx="4180449" cy="516473"/>
                  </a:xfrm>
                </p:grpSpPr>
                <p:sp>
                  <p:nvSpPr>
                    <p:cNvPr id="1234"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1235"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1231" name="Group 1230"/>
                  <p:cNvGrpSpPr/>
                  <p:nvPr/>
                </p:nvGrpSpPr>
                <p:grpSpPr>
                  <a:xfrm flipH="1">
                    <a:off x="2043075" y="2478468"/>
                    <a:ext cx="3782079" cy="516473"/>
                    <a:chOff x="1448289" y="4936465"/>
                    <a:chExt cx="4180449" cy="516473"/>
                  </a:xfrm>
                </p:grpSpPr>
                <p:sp>
                  <p:nvSpPr>
                    <p:cNvPr id="1232"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1233"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sp>
              <p:nvSpPr>
                <p:cNvPr id="1228" name="TextBox 1227"/>
                <p:cNvSpPr txBox="1"/>
                <p:nvPr/>
              </p:nvSpPr>
              <p:spPr>
                <a:xfrm>
                  <a:off x="3111427" y="635626"/>
                  <a:ext cx="1141812" cy="560911"/>
                </a:xfrm>
                <a:prstGeom prst="rect">
                  <a:avLst/>
                </a:prstGeom>
                <a:noFill/>
                <a:ln>
                  <a:noFill/>
                </a:ln>
              </p:spPr>
              <p:txBody>
                <a:bodyPr wrap="square" rtlCol="0">
                  <a:prstTxWarp prst="textArchUp">
                    <a:avLst/>
                  </a:prstTxWarp>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w="3175">
                        <a:solidFill>
                          <a:srgbClr val="FFFF00"/>
                        </a:solidFill>
                      </a:ln>
                      <a:solidFill>
                        <a:schemeClr val="bg1"/>
                      </a:solidFill>
                      <a:effectLst>
                        <a:outerShdw blurRad="38100" dist="38100" dir="2700000" algn="tl">
                          <a:srgbClr val="000000">
                            <a:alpha val="43137"/>
                          </a:srgbClr>
                        </a:outerShdw>
                      </a:effectLst>
                      <a:uLnTx/>
                      <a:uFillTx/>
                    </a:rPr>
                    <a:t>Internet</a:t>
                  </a:r>
                </a:p>
              </p:txBody>
            </p:sp>
          </p:grpSp>
        </p:grpSp>
        <p:sp>
          <p:nvSpPr>
            <p:cNvPr id="1238" name="Rounded Rectangle 1237"/>
            <p:cNvSpPr/>
            <p:nvPr/>
          </p:nvSpPr>
          <p:spPr>
            <a:xfrm>
              <a:off x="397668" y="2920351"/>
              <a:ext cx="2430457" cy="2601796"/>
            </a:xfrm>
            <a:prstGeom prst="roundRect">
              <a:avLst>
                <a:gd name="adj" fmla="val 9828"/>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nvGrpSpPr>
            <p:cNvPr id="1239" name="Group 1238"/>
            <p:cNvGrpSpPr/>
            <p:nvPr/>
          </p:nvGrpSpPr>
          <p:grpSpPr>
            <a:xfrm>
              <a:off x="975200" y="3747575"/>
              <a:ext cx="609806" cy="1018325"/>
              <a:chOff x="7405704" y="4021146"/>
              <a:chExt cx="809168" cy="1351243"/>
            </a:xfrm>
          </p:grpSpPr>
          <p:sp>
            <p:nvSpPr>
              <p:cNvPr id="1240" name="Rectangle 1239"/>
              <p:cNvSpPr/>
              <p:nvPr/>
            </p:nvSpPr>
            <p:spPr>
              <a:xfrm>
                <a:off x="7405704" y="4021146"/>
                <a:ext cx="809168" cy="1351243"/>
              </a:xfrm>
              <a:prstGeom prst="rect">
                <a:avLst/>
              </a:prstGeom>
              <a:solidFill>
                <a:schemeClr val="tx1">
                  <a:lumMod val="65000"/>
                  <a:lumOff val="3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1241" name="Group 1240"/>
              <p:cNvGrpSpPr/>
              <p:nvPr/>
            </p:nvGrpSpPr>
            <p:grpSpPr>
              <a:xfrm>
                <a:off x="7417953" y="4059454"/>
                <a:ext cx="766213" cy="1074392"/>
                <a:chOff x="7385295" y="4233630"/>
                <a:chExt cx="766213" cy="1074392"/>
              </a:xfrm>
            </p:grpSpPr>
            <p:grpSp>
              <p:nvGrpSpPr>
                <p:cNvPr id="1243" name="Group 1242"/>
                <p:cNvGrpSpPr/>
                <p:nvPr/>
              </p:nvGrpSpPr>
              <p:grpSpPr>
                <a:xfrm>
                  <a:off x="7385295" y="4233630"/>
                  <a:ext cx="766213" cy="520596"/>
                  <a:chOff x="2106918" y="2540470"/>
                  <a:chExt cx="856128" cy="520596"/>
                </a:xfrm>
              </p:grpSpPr>
              <p:grpSp>
                <p:nvGrpSpPr>
                  <p:cNvPr id="1254" name="Group 1253"/>
                  <p:cNvGrpSpPr/>
                  <p:nvPr/>
                </p:nvGrpSpPr>
                <p:grpSpPr>
                  <a:xfrm>
                    <a:off x="2106918" y="2540470"/>
                    <a:ext cx="856128" cy="150022"/>
                    <a:chOff x="7130435" y="4315392"/>
                    <a:chExt cx="337165" cy="152399"/>
                  </a:xfrm>
                </p:grpSpPr>
                <p:sp>
                  <p:nvSpPr>
                    <p:cNvPr id="1261" name="Rectangle 1260"/>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262" name="Rectangle 1261"/>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1255" name="Group 1254"/>
                  <p:cNvGrpSpPr/>
                  <p:nvPr/>
                </p:nvGrpSpPr>
                <p:grpSpPr>
                  <a:xfrm>
                    <a:off x="2106918" y="2725757"/>
                    <a:ext cx="856128" cy="150022"/>
                    <a:chOff x="7130435" y="4315392"/>
                    <a:chExt cx="337165" cy="152399"/>
                  </a:xfrm>
                </p:grpSpPr>
                <p:sp>
                  <p:nvSpPr>
                    <p:cNvPr id="1259" name="Rectangle 1258"/>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260" name="Rectangle 1259"/>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1256" name="Group 1255"/>
                  <p:cNvGrpSpPr/>
                  <p:nvPr/>
                </p:nvGrpSpPr>
                <p:grpSpPr>
                  <a:xfrm>
                    <a:off x="2106918" y="2911044"/>
                    <a:ext cx="856128" cy="150022"/>
                    <a:chOff x="7130435" y="4315392"/>
                    <a:chExt cx="337165" cy="152399"/>
                  </a:xfrm>
                </p:grpSpPr>
                <p:sp>
                  <p:nvSpPr>
                    <p:cNvPr id="1257" name="Rectangle 1256"/>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258" name="Rectangle 1257"/>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1244" name="Group 1243"/>
                <p:cNvGrpSpPr/>
                <p:nvPr/>
              </p:nvGrpSpPr>
              <p:grpSpPr>
                <a:xfrm>
                  <a:off x="7385295" y="4787426"/>
                  <a:ext cx="766213" cy="520596"/>
                  <a:chOff x="2106918" y="2540470"/>
                  <a:chExt cx="856128" cy="520596"/>
                </a:xfrm>
              </p:grpSpPr>
              <p:grpSp>
                <p:nvGrpSpPr>
                  <p:cNvPr id="1245" name="Group 1244"/>
                  <p:cNvGrpSpPr/>
                  <p:nvPr/>
                </p:nvGrpSpPr>
                <p:grpSpPr>
                  <a:xfrm>
                    <a:off x="2106918" y="2540470"/>
                    <a:ext cx="856128" cy="150022"/>
                    <a:chOff x="7130435" y="4315392"/>
                    <a:chExt cx="337165" cy="152399"/>
                  </a:xfrm>
                </p:grpSpPr>
                <p:sp>
                  <p:nvSpPr>
                    <p:cNvPr id="1252" name="Rectangle 1251"/>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253" name="Rectangle 1252"/>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1246" name="Group 1245"/>
                  <p:cNvGrpSpPr/>
                  <p:nvPr/>
                </p:nvGrpSpPr>
                <p:grpSpPr>
                  <a:xfrm>
                    <a:off x="2106918" y="2725757"/>
                    <a:ext cx="856128" cy="150022"/>
                    <a:chOff x="7130435" y="4315392"/>
                    <a:chExt cx="337165" cy="152399"/>
                  </a:xfrm>
                </p:grpSpPr>
                <p:sp>
                  <p:nvSpPr>
                    <p:cNvPr id="1250" name="Rectangle 1249"/>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251" name="Rectangle 1250"/>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1247" name="Group 1246"/>
                  <p:cNvGrpSpPr/>
                  <p:nvPr/>
                </p:nvGrpSpPr>
                <p:grpSpPr>
                  <a:xfrm>
                    <a:off x="2106918" y="2911044"/>
                    <a:ext cx="856128" cy="150022"/>
                    <a:chOff x="7130435" y="4315392"/>
                    <a:chExt cx="337165" cy="152399"/>
                  </a:xfrm>
                </p:grpSpPr>
                <p:sp>
                  <p:nvSpPr>
                    <p:cNvPr id="1248" name="Rectangle 1247"/>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249" name="Rectangle 1248"/>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sp>
            <p:nvSpPr>
              <p:cNvPr id="1242" name="Rectangle 1241"/>
              <p:cNvSpPr/>
              <p:nvPr/>
            </p:nvSpPr>
            <p:spPr>
              <a:xfrm>
                <a:off x="7405704" y="5258151"/>
                <a:ext cx="809168" cy="114238"/>
              </a:xfrm>
              <a:prstGeom prst="rect">
                <a:avLst/>
              </a:prstGeom>
              <a:solidFill>
                <a:schemeClr val="tx1">
                  <a:lumMod val="65000"/>
                  <a:lumOff val="3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grpSp>
          <p:nvGrpSpPr>
            <p:cNvPr id="1263" name="Group 1262"/>
            <p:cNvGrpSpPr/>
            <p:nvPr/>
          </p:nvGrpSpPr>
          <p:grpSpPr>
            <a:xfrm>
              <a:off x="1830318" y="3073826"/>
              <a:ext cx="897793" cy="1118553"/>
              <a:chOff x="3451239" y="3343961"/>
              <a:chExt cx="780199" cy="994851"/>
            </a:xfrm>
          </p:grpSpPr>
          <p:grpSp>
            <p:nvGrpSpPr>
              <p:cNvPr id="1264" name="Group 1263"/>
              <p:cNvGrpSpPr/>
              <p:nvPr/>
            </p:nvGrpSpPr>
            <p:grpSpPr>
              <a:xfrm>
                <a:off x="3781031" y="3496755"/>
                <a:ext cx="160014" cy="217634"/>
                <a:chOff x="3117852" y="3657600"/>
                <a:chExt cx="160014" cy="217634"/>
              </a:xfrm>
            </p:grpSpPr>
            <p:grpSp>
              <p:nvGrpSpPr>
                <p:cNvPr id="1385" name="Group 1384"/>
                <p:cNvGrpSpPr/>
                <p:nvPr/>
              </p:nvGrpSpPr>
              <p:grpSpPr>
                <a:xfrm>
                  <a:off x="3117852" y="3657600"/>
                  <a:ext cx="160014" cy="103503"/>
                  <a:chOff x="3117852" y="3657600"/>
                  <a:chExt cx="160014" cy="103503"/>
                </a:xfrm>
              </p:grpSpPr>
              <p:grpSp>
                <p:nvGrpSpPr>
                  <p:cNvPr id="1393" name="Group 1392"/>
                  <p:cNvGrpSpPr/>
                  <p:nvPr/>
                </p:nvGrpSpPr>
                <p:grpSpPr>
                  <a:xfrm>
                    <a:off x="3117852" y="3657600"/>
                    <a:ext cx="160014" cy="45719"/>
                    <a:chOff x="3117852" y="3657600"/>
                    <a:chExt cx="533400" cy="152402"/>
                  </a:xfrm>
                </p:grpSpPr>
                <p:sp>
                  <p:nvSpPr>
                    <p:cNvPr id="1397" name="Rectangle 139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398" name="Rectangle 139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1394" name="Group 1393"/>
                  <p:cNvGrpSpPr/>
                  <p:nvPr/>
                </p:nvGrpSpPr>
                <p:grpSpPr>
                  <a:xfrm>
                    <a:off x="3117852" y="3715384"/>
                    <a:ext cx="160014" cy="45719"/>
                    <a:chOff x="3117852" y="3657600"/>
                    <a:chExt cx="533400" cy="152402"/>
                  </a:xfrm>
                </p:grpSpPr>
                <p:sp>
                  <p:nvSpPr>
                    <p:cNvPr id="1395" name="Rectangle 139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396" name="Rectangle 139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1386" name="Group 1385"/>
                <p:cNvGrpSpPr/>
                <p:nvPr/>
              </p:nvGrpSpPr>
              <p:grpSpPr>
                <a:xfrm>
                  <a:off x="3117852" y="3771731"/>
                  <a:ext cx="160014" cy="103503"/>
                  <a:chOff x="3270252" y="3810000"/>
                  <a:chExt cx="160014" cy="103503"/>
                </a:xfrm>
              </p:grpSpPr>
              <p:grpSp>
                <p:nvGrpSpPr>
                  <p:cNvPr id="1387" name="Group 1386"/>
                  <p:cNvGrpSpPr/>
                  <p:nvPr/>
                </p:nvGrpSpPr>
                <p:grpSpPr>
                  <a:xfrm>
                    <a:off x="3270252" y="3810000"/>
                    <a:ext cx="160014" cy="45719"/>
                    <a:chOff x="3117852" y="3657600"/>
                    <a:chExt cx="533400" cy="152402"/>
                  </a:xfrm>
                </p:grpSpPr>
                <p:sp>
                  <p:nvSpPr>
                    <p:cNvPr id="1391" name="Rectangle 139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392" name="Rectangle 139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1388" name="Group 1387"/>
                  <p:cNvGrpSpPr/>
                  <p:nvPr/>
                </p:nvGrpSpPr>
                <p:grpSpPr>
                  <a:xfrm>
                    <a:off x="3270252" y="3867784"/>
                    <a:ext cx="160014" cy="45719"/>
                    <a:chOff x="3117852" y="3657600"/>
                    <a:chExt cx="533400" cy="152402"/>
                  </a:xfrm>
                </p:grpSpPr>
                <p:sp>
                  <p:nvSpPr>
                    <p:cNvPr id="1389" name="Rectangle 138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390" name="Rectangle 138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1265" name="Group 1264"/>
              <p:cNvGrpSpPr/>
              <p:nvPr/>
            </p:nvGrpSpPr>
            <p:grpSpPr>
              <a:xfrm>
                <a:off x="3519054" y="3496755"/>
                <a:ext cx="160014" cy="217634"/>
                <a:chOff x="3117852" y="3657600"/>
                <a:chExt cx="160014" cy="217634"/>
              </a:xfrm>
            </p:grpSpPr>
            <p:grpSp>
              <p:nvGrpSpPr>
                <p:cNvPr id="1371" name="Group 1370"/>
                <p:cNvGrpSpPr/>
                <p:nvPr/>
              </p:nvGrpSpPr>
              <p:grpSpPr>
                <a:xfrm>
                  <a:off x="3117852" y="3657600"/>
                  <a:ext cx="160014" cy="103503"/>
                  <a:chOff x="3117852" y="3657600"/>
                  <a:chExt cx="160014" cy="103503"/>
                </a:xfrm>
              </p:grpSpPr>
              <p:grpSp>
                <p:nvGrpSpPr>
                  <p:cNvPr id="1379" name="Group 1378"/>
                  <p:cNvGrpSpPr/>
                  <p:nvPr/>
                </p:nvGrpSpPr>
                <p:grpSpPr>
                  <a:xfrm>
                    <a:off x="3117852" y="3657600"/>
                    <a:ext cx="160014" cy="45719"/>
                    <a:chOff x="3117852" y="3657600"/>
                    <a:chExt cx="533400" cy="152402"/>
                  </a:xfrm>
                </p:grpSpPr>
                <p:sp>
                  <p:nvSpPr>
                    <p:cNvPr id="1383" name="Rectangle 138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384" name="Rectangle 138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1380" name="Group 1379"/>
                  <p:cNvGrpSpPr/>
                  <p:nvPr/>
                </p:nvGrpSpPr>
                <p:grpSpPr>
                  <a:xfrm>
                    <a:off x="3117852" y="3715384"/>
                    <a:ext cx="160014" cy="45719"/>
                    <a:chOff x="3117852" y="3657600"/>
                    <a:chExt cx="533400" cy="152402"/>
                  </a:xfrm>
                </p:grpSpPr>
                <p:sp>
                  <p:nvSpPr>
                    <p:cNvPr id="1381" name="Rectangle 138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382" name="Rectangle 138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1372" name="Group 1371"/>
                <p:cNvGrpSpPr/>
                <p:nvPr/>
              </p:nvGrpSpPr>
              <p:grpSpPr>
                <a:xfrm>
                  <a:off x="3117852" y="3771731"/>
                  <a:ext cx="160014" cy="103503"/>
                  <a:chOff x="3270252" y="3810000"/>
                  <a:chExt cx="160014" cy="103503"/>
                </a:xfrm>
              </p:grpSpPr>
              <p:grpSp>
                <p:nvGrpSpPr>
                  <p:cNvPr id="1373" name="Group 1372"/>
                  <p:cNvGrpSpPr/>
                  <p:nvPr/>
                </p:nvGrpSpPr>
                <p:grpSpPr>
                  <a:xfrm>
                    <a:off x="3270252" y="3810000"/>
                    <a:ext cx="160014" cy="45719"/>
                    <a:chOff x="3117852" y="3657600"/>
                    <a:chExt cx="533400" cy="152402"/>
                  </a:xfrm>
                </p:grpSpPr>
                <p:sp>
                  <p:nvSpPr>
                    <p:cNvPr id="1377" name="Rectangle 137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378" name="Rectangle 137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1374" name="Group 1373"/>
                  <p:cNvGrpSpPr/>
                  <p:nvPr/>
                </p:nvGrpSpPr>
                <p:grpSpPr>
                  <a:xfrm>
                    <a:off x="3270252" y="3867784"/>
                    <a:ext cx="160014" cy="45719"/>
                    <a:chOff x="3117852" y="3657600"/>
                    <a:chExt cx="533400" cy="152402"/>
                  </a:xfrm>
                </p:grpSpPr>
                <p:sp>
                  <p:nvSpPr>
                    <p:cNvPr id="1375" name="Rectangle 137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376" name="Rectangle 137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1266" name="Group 1265"/>
              <p:cNvGrpSpPr/>
              <p:nvPr/>
            </p:nvGrpSpPr>
            <p:grpSpPr>
              <a:xfrm>
                <a:off x="3624335" y="3495657"/>
                <a:ext cx="160014" cy="217634"/>
                <a:chOff x="3117852" y="3657600"/>
                <a:chExt cx="160014" cy="217634"/>
              </a:xfrm>
            </p:grpSpPr>
            <p:grpSp>
              <p:nvGrpSpPr>
                <p:cNvPr id="1357" name="Group 1356"/>
                <p:cNvGrpSpPr/>
                <p:nvPr/>
              </p:nvGrpSpPr>
              <p:grpSpPr>
                <a:xfrm>
                  <a:off x="3117852" y="3657600"/>
                  <a:ext cx="160014" cy="103503"/>
                  <a:chOff x="3117852" y="3657600"/>
                  <a:chExt cx="160014" cy="103503"/>
                </a:xfrm>
              </p:grpSpPr>
              <p:grpSp>
                <p:nvGrpSpPr>
                  <p:cNvPr id="1365" name="Group 1364"/>
                  <p:cNvGrpSpPr/>
                  <p:nvPr/>
                </p:nvGrpSpPr>
                <p:grpSpPr>
                  <a:xfrm>
                    <a:off x="3117852" y="3657600"/>
                    <a:ext cx="160014" cy="45719"/>
                    <a:chOff x="3117852" y="3657600"/>
                    <a:chExt cx="533400" cy="152402"/>
                  </a:xfrm>
                </p:grpSpPr>
                <p:sp>
                  <p:nvSpPr>
                    <p:cNvPr id="1369" name="Rectangle 136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370" name="Rectangle 136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1366" name="Group 1365"/>
                  <p:cNvGrpSpPr/>
                  <p:nvPr/>
                </p:nvGrpSpPr>
                <p:grpSpPr>
                  <a:xfrm>
                    <a:off x="3117852" y="3715384"/>
                    <a:ext cx="160014" cy="45719"/>
                    <a:chOff x="3117852" y="3657600"/>
                    <a:chExt cx="533400" cy="152402"/>
                  </a:xfrm>
                </p:grpSpPr>
                <p:sp>
                  <p:nvSpPr>
                    <p:cNvPr id="1367" name="Rectangle 136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368" name="Rectangle 136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1358" name="Group 1357"/>
                <p:cNvGrpSpPr/>
                <p:nvPr/>
              </p:nvGrpSpPr>
              <p:grpSpPr>
                <a:xfrm>
                  <a:off x="3117852" y="3771731"/>
                  <a:ext cx="160014" cy="103503"/>
                  <a:chOff x="3270252" y="3810000"/>
                  <a:chExt cx="160014" cy="103503"/>
                </a:xfrm>
              </p:grpSpPr>
              <p:grpSp>
                <p:nvGrpSpPr>
                  <p:cNvPr id="1359" name="Group 1358"/>
                  <p:cNvGrpSpPr/>
                  <p:nvPr/>
                </p:nvGrpSpPr>
                <p:grpSpPr>
                  <a:xfrm>
                    <a:off x="3270252" y="3810000"/>
                    <a:ext cx="160014" cy="45719"/>
                    <a:chOff x="3117852" y="3657600"/>
                    <a:chExt cx="533400" cy="152402"/>
                  </a:xfrm>
                </p:grpSpPr>
                <p:sp>
                  <p:nvSpPr>
                    <p:cNvPr id="1363" name="Rectangle 136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364" name="Rectangle 136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1360" name="Group 1359"/>
                  <p:cNvGrpSpPr/>
                  <p:nvPr/>
                </p:nvGrpSpPr>
                <p:grpSpPr>
                  <a:xfrm>
                    <a:off x="3270252" y="3867784"/>
                    <a:ext cx="160014" cy="45719"/>
                    <a:chOff x="3117852" y="3657600"/>
                    <a:chExt cx="533400" cy="152402"/>
                  </a:xfrm>
                </p:grpSpPr>
                <p:sp>
                  <p:nvSpPr>
                    <p:cNvPr id="1361" name="Rectangle 136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362" name="Rectangle 136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1267" name="Group 1266"/>
              <p:cNvGrpSpPr/>
              <p:nvPr/>
            </p:nvGrpSpPr>
            <p:grpSpPr>
              <a:xfrm>
                <a:off x="3886312" y="3495657"/>
                <a:ext cx="160014" cy="217634"/>
                <a:chOff x="3117852" y="3657600"/>
                <a:chExt cx="160014" cy="217634"/>
              </a:xfrm>
            </p:grpSpPr>
            <p:grpSp>
              <p:nvGrpSpPr>
                <p:cNvPr id="1343" name="Group 1342"/>
                <p:cNvGrpSpPr/>
                <p:nvPr/>
              </p:nvGrpSpPr>
              <p:grpSpPr>
                <a:xfrm>
                  <a:off x="3117852" y="3657600"/>
                  <a:ext cx="160014" cy="103503"/>
                  <a:chOff x="3117852" y="3657600"/>
                  <a:chExt cx="160014" cy="103503"/>
                </a:xfrm>
              </p:grpSpPr>
              <p:grpSp>
                <p:nvGrpSpPr>
                  <p:cNvPr id="1351" name="Group 1350"/>
                  <p:cNvGrpSpPr/>
                  <p:nvPr/>
                </p:nvGrpSpPr>
                <p:grpSpPr>
                  <a:xfrm>
                    <a:off x="3117852" y="3657600"/>
                    <a:ext cx="160014" cy="45719"/>
                    <a:chOff x="3117852" y="3657600"/>
                    <a:chExt cx="533400" cy="152402"/>
                  </a:xfrm>
                </p:grpSpPr>
                <p:sp>
                  <p:nvSpPr>
                    <p:cNvPr id="1355" name="Rectangle 135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356" name="Rectangle 135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1352" name="Group 1351"/>
                  <p:cNvGrpSpPr/>
                  <p:nvPr/>
                </p:nvGrpSpPr>
                <p:grpSpPr>
                  <a:xfrm>
                    <a:off x="3117852" y="3715384"/>
                    <a:ext cx="160014" cy="45719"/>
                    <a:chOff x="3117852" y="3657600"/>
                    <a:chExt cx="533400" cy="152402"/>
                  </a:xfrm>
                </p:grpSpPr>
                <p:sp>
                  <p:nvSpPr>
                    <p:cNvPr id="1353" name="Rectangle 135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354" name="Rectangle 135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1344" name="Group 1343"/>
                <p:cNvGrpSpPr/>
                <p:nvPr/>
              </p:nvGrpSpPr>
              <p:grpSpPr>
                <a:xfrm>
                  <a:off x="3117852" y="3771731"/>
                  <a:ext cx="160014" cy="103503"/>
                  <a:chOff x="3270252" y="3810000"/>
                  <a:chExt cx="160014" cy="103503"/>
                </a:xfrm>
              </p:grpSpPr>
              <p:grpSp>
                <p:nvGrpSpPr>
                  <p:cNvPr id="1345" name="Group 1344"/>
                  <p:cNvGrpSpPr/>
                  <p:nvPr/>
                </p:nvGrpSpPr>
                <p:grpSpPr>
                  <a:xfrm>
                    <a:off x="3270252" y="3810000"/>
                    <a:ext cx="160014" cy="45719"/>
                    <a:chOff x="3117852" y="3657600"/>
                    <a:chExt cx="533400" cy="152402"/>
                  </a:xfrm>
                </p:grpSpPr>
                <p:sp>
                  <p:nvSpPr>
                    <p:cNvPr id="1349" name="Rectangle 134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350" name="Rectangle 134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1346" name="Group 1345"/>
                  <p:cNvGrpSpPr/>
                  <p:nvPr/>
                </p:nvGrpSpPr>
                <p:grpSpPr>
                  <a:xfrm>
                    <a:off x="3270252" y="3867784"/>
                    <a:ext cx="160014" cy="45719"/>
                    <a:chOff x="3117852" y="3657600"/>
                    <a:chExt cx="533400" cy="152402"/>
                  </a:xfrm>
                </p:grpSpPr>
                <p:sp>
                  <p:nvSpPr>
                    <p:cNvPr id="1347" name="Rectangle 134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348" name="Rectangle 134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1268" name="Group 1267"/>
              <p:cNvGrpSpPr/>
              <p:nvPr/>
            </p:nvGrpSpPr>
            <p:grpSpPr>
              <a:xfrm>
                <a:off x="3500268" y="3762881"/>
                <a:ext cx="693677" cy="510824"/>
                <a:chOff x="2355850" y="3784939"/>
                <a:chExt cx="693677" cy="510824"/>
              </a:xfrm>
            </p:grpSpPr>
            <p:grpSp>
              <p:nvGrpSpPr>
                <p:cNvPr id="1283" name="Group 1282"/>
                <p:cNvGrpSpPr/>
                <p:nvPr/>
              </p:nvGrpSpPr>
              <p:grpSpPr>
                <a:xfrm>
                  <a:off x="2617827" y="3784939"/>
                  <a:ext cx="160014" cy="217634"/>
                  <a:chOff x="3117852" y="3657600"/>
                  <a:chExt cx="160014" cy="217634"/>
                </a:xfrm>
              </p:grpSpPr>
              <p:grpSp>
                <p:nvGrpSpPr>
                  <p:cNvPr id="1329" name="Group 1328"/>
                  <p:cNvGrpSpPr/>
                  <p:nvPr/>
                </p:nvGrpSpPr>
                <p:grpSpPr>
                  <a:xfrm>
                    <a:off x="3117852" y="3657600"/>
                    <a:ext cx="160014" cy="103503"/>
                    <a:chOff x="3117852" y="3657600"/>
                    <a:chExt cx="160014" cy="103503"/>
                  </a:xfrm>
                </p:grpSpPr>
                <p:grpSp>
                  <p:nvGrpSpPr>
                    <p:cNvPr id="1337" name="Group 1336"/>
                    <p:cNvGrpSpPr/>
                    <p:nvPr/>
                  </p:nvGrpSpPr>
                  <p:grpSpPr>
                    <a:xfrm>
                      <a:off x="3117852" y="3657600"/>
                      <a:ext cx="160014" cy="45719"/>
                      <a:chOff x="3117852" y="3657600"/>
                      <a:chExt cx="533400" cy="152402"/>
                    </a:xfrm>
                  </p:grpSpPr>
                  <p:sp>
                    <p:nvSpPr>
                      <p:cNvPr id="1341" name="Rectangle 134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342" name="Rectangle 134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1338" name="Group 1337"/>
                    <p:cNvGrpSpPr/>
                    <p:nvPr/>
                  </p:nvGrpSpPr>
                  <p:grpSpPr>
                    <a:xfrm>
                      <a:off x="3117852" y="3715384"/>
                      <a:ext cx="160014" cy="45719"/>
                      <a:chOff x="3117852" y="3657600"/>
                      <a:chExt cx="533400" cy="152402"/>
                    </a:xfrm>
                  </p:grpSpPr>
                  <p:sp>
                    <p:nvSpPr>
                      <p:cNvPr id="1339" name="Rectangle 133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340" name="Rectangle 133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1330" name="Group 1329"/>
                  <p:cNvGrpSpPr/>
                  <p:nvPr/>
                </p:nvGrpSpPr>
                <p:grpSpPr>
                  <a:xfrm>
                    <a:off x="3117852" y="3771731"/>
                    <a:ext cx="160014" cy="103503"/>
                    <a:chOff x="3270252" y="3810000"/>
                    <a:chExt cx="160014" cy="103503"/>
                  </a:xfrm>
                </p:grpSpPr>
                <p:grpSp>
                  <p:nvGrpSpPr>
                    <p:cNvPr id="1331" name="Group 1330"/>
                    <p:cNvGrpSpPr/>
                    <p:nvPr/>
                  </p:nvGrpSpPr>
                  <p:grpSpPr>
                    <a:xfrm>
                      <a:off x="3270252" y="3810000"/>
                      <a:ext cx="160014" cy="45719"/>
                      <a:chOff x="3117852" y="3657600"/>
                      <a:chExt cx="533400" cy="152402"/>
                    </a:xfrm>
                  </p:grpSpPr>
                  <p:sp>
                    <p:nvSpPr>
                      <p:cNvPr id="1335" name="Rectangle 133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336" name="Rectangle 133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1332" name="Group 1331"/>
                    <p:cNvGrpSpPr/>
                    <p:nvPr/>
                  </p:nvGrpSpPr>
                  <p:grpSpPr>
                    <a:xfrm>
                      <a:off x="3270252" y="3867784"/>
                      <a:ext cx="160014" cy="45719"/>
                      <a:chOff x="3117852" y="3657600"/>
                      <a:chExt cx="533400" cy="152402"/>
                    </a:xfrm>
                  </p:grpSpPr>
                  <p:sp>
                    <p:nvSpPr>
                      <p:cNvPr id="1333" name="Rectangle 133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334" name="Rectangle 133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1284" name="Group 1283"/>
                <p:cNvGrpSpPr/>
                <p:nvPr/>
              </p:nvGrpSpPr>
              <p:grpSpPr>
                <a:xfrm>
                  <a:off x="2355850" y="3784939"/>
                  <a:ext cx="160014" cy="217634"/>
                  <a:chOff x="3117852" y="3657600"/>
                  <a:chExt cx="160014" cy="217634"/>
                </a:xfrm>
              </p:grpSpPr>
              <p:grpSp>
                <p:nvGrpSpPr>
                  <p:cNvPr id="1315" name="Group 1314"/>
                  <p:cNvGrpSpPr/>
                  <p:nvPr/>
                </p:nvGrpSpPr>
                <p:grpSpPr>
                  <a:xfrm>
                    <a:off x="3117852" y="3657600"/>
                    <a:ext cx="160014" cy="103503"/>
                    <a:chOff x="3117852" y="3657600"/>
                    <a:chExt cx="160014" cy="103503"/>
                  </a:xfrm>
                </p:grpSpPr>
                <p:grpSp>
                  <p:nvGrpSpPr>
                    <p:cNvPr id="1323" name="Group 1322"/>
                    <p:cNvGrpSpPr/>
                    <p:nvPr/>
                  </p:nvGrpSpPr>
                  <p:grpSpPr>
                    <a:xfrm>
                      <a:off x="3117852" y="3657600"/>
                      <a:ext cx="160014" cy="45719"/>
                      <a:chOff x="3117852" y="3657600"/>
                      <a:chExt cx="533400" cy="152402"/>
                    </a:xfrm>
                  </p:grpSpPr>
                  <p:sp>
                    <p:nvSpPr>
                      <p:cNvPr id="1327" name="Rectangle 132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328" name="Rectangle 132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1324" name="Group 1323"/>
                    <p:cNvGrpSpPr/>
                    <p:nvPr/>
                  </p:nvGrpSpPr>
                  <p:grpSpPr>
                    <a:xfrm>
                      <a:off x="3117852" y="3715384"/>
                      <a:ext cx="160014" cy="45719"/>
                      <a:chOff x="3117852" y="3657600"/>
                      <a:chExt cx="533400" cy="152402"/>
                    </a:xfrm>
                  </p:grpSpPr>
                  <p:sp>
                    <p:nvSpPr>
                      <p:cNvPr id="1325" name="Rectangle 132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326" name="Rectangle 132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1316" name="Group 1315"/>
                  <p:cNvGrpSpPr/>
                  <p:nvPr/>
                </p:nvGrpSpPr>
                <p:grpSpPr>
                  <a:xfrm>
                    <a:off x="3117852" y="3771731"/>
                    <a:ext cx="160014" cy="103503"/>
                    <a:chOff x="3270252" y="3810000"/>
                    <a:chExt cx="160014" cy="103503"/>
                  </a:xfrm>
                </p:grpSpPr>
                <p:grpSp>
                  <p:nvGrpSpPr>
                    <p:cNvPr id="1317" name="Group 1316"/>
                    <p:cNvGrpSpPr/>
                    <p:nvPr/>
                  </p:nvGrpSpPr>
                  <p:grpSpPr>
                    <a:xfrm>
                      <a:off x="3270252" y="3810000"/>
                      <a:ext cx="160014" cy="45719"/>
                      <a:chOff x="3117852" y="3657600"/>
                      <a:chExt cx="533400" cy="152402"/>
                    </a:xfrm>
                  </p:grpSpPr>
                  <p:sp>
                    <p:nvSpPr>
                      <p:cNvPr id="1321" name="Rectangle 132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322" name="Rectangle 132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1318" name="Group 1317"/>
                    <p:cNvGrpSpPr/>
                    <p:nvPr/>
                  </p:nvGrpSpPr>
                  <p:grpSpPr>
                    <a:xfrm>
                      <a:off x="3270252" y="3867784"/>
                      <a:ext cx="160014" cy="45719"/>
                      <a:chOff x="3117852" y="3657600"/>
                      <a:chExt cx="533400" cy="152402"/>
                    </a:xfrm>
                  </p:grpSpPr>
                  <p:sp>
                    <p:nvSpPr>
                      <p:cNvPr id="1319" name="Rectangle 131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320" name="Rectangle 131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1285" name="Group 1284"/>
                <p:cNvGrpSpPr/>
                <p:nvPr/>
              </p:nvGrpSpPr>
              <p:grpSpPr>
                <a:xfrm>
                  <a:off x="2627536" y="4078129"/>
                  <a:ext cx="160014" cy="217634"/>
                  <a:chOff x="3117852" y="3657600"/>
                  <a:chExt cx="160014" cy="217634"/>
                </a:xfrm>
              </p:grpSpPr>
              <p:grpSp>
                <p:nvGrpSpPr>
                  <p:cNvPr id="1301" name="Group 1300"/>
                  <p:cNvGrpSpPr/>
                  <p:nvPr/>
                </p:nvGrpSpPr>
                <p:grpSpPr>
                  <a:xfrm>
                    <a:off x="3117852" y="3657600"/>
                    <a:ext cx="160014" cy="103503"/>
                    <a:chOff x="3117852" y="3657600"/>
                    <a:chExt cx="160014" cy="103503"/>
                  </a:xfrm>
                </p:grpSpPr>
                <p:grpSp>
                  <p:nvGrpSpPr>
                    <p:cNvPr id="1309" name="Group 1308"/>
                    <p:cNvGrpSpPr/>
                    <p:nvPr/>
                  </p:nvGrpSpPr>
                  <p:grpSpPr>
                    <a:xfrm>
                      <a:off x="3117852" y="3657600"/>
                      <a:ext cx="160014" cy="45719"/>
                      <a:chOff x="3117852" y="3657600"/>
                      <a:chExt cx="533400" cy="152402"/>
                    </a:xfrm>
                  </p:grpSpPr>
                  <p:sp>
                    <p:nvSpPr>
                      <p:cNvPr id="1313" name="Rectangle 131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314" name="Rectangle 131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1310" name="Group 1309"/>
                    <p:cNvGrpSpPr/>
                    <p:nvPr/>
                  </p:nvGrpSpPr>
                  <p:grpSpPr>
                    <a:xfrm>
                      <a:off x="3117852" y="3715384"/>
                      <a:ext cx="160014" cy="45719"/>
                      <a:chOff x="3117852" y="3657600"/>
                      <a:chExt cx="533400" cy="152402"/>
                    </a:xfrm>
                  </p:grpSpPr>
                  <p:sp>
                    <p:nvSpPr>
                      <p:cNvPr id="1311" name="Rectangle 131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312" name="Rectangle 131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1302" name="Group 1301"/>
                  <p:cNvGrpSpPr/>
                  <p:nvPr/>
                </p:nvGrpSpPr>
                <p:grpSpPr>
                  <a:xfrm>
                    <a:off x="3117852" y="3771731"/>
                    <a:ext cx="160014" cy="103503"/>
                    <a:chOff x="3270252" y="3810000"/>
                    <a:chExt cx="160014" cy="103503"/>
                  </a:xfrm>
                </p:grpSpPr>
                <p:grpSp>
                  <p:nvGrpSpPr>
                    <p:cNvPr id="1303" name="Group 1302"/>
                    <p:cNvGrpSpPr/>
                    <p:nvPr/>
                  </p:nvGrpSpPr>
                  <p:grpSpPr>
                    <a:xfrm>
                      <a:off x="3270252" y="3810000"/>
                      <a:ext cx="160014" cy="45719"/>
                      <a:chOff x="3117852" y="3657600"/>
                      <a:chExt cx="533400" cy="152402"/>
                    </a:xfrm>
                  </p:grpSpPr>
                  <p:sp>
                    <p:nvSpPr>
                      <p:cNvPr id="1307" name="Rectangle 130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308" name="Rectangle 130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1304" name="Group 1303"/>
                    <p:cNvGrpSpPr/>
                    <p:nvPr/>
                  </p:nvGrpSpPr>
                  <p:grpSpPr>
                    <a:xfrm>
                      <a:off x="3270252" y="3867784"/>
                      <a:ext cx="160014" cy="45719"/>
                      <a:chOff x="3117852" y="3657600"/>
                      <a:chExt cx="533400" cy="152402"/>
                    </a:xfrm>
                  </p:grpSpPr>
                  <p:sp>
                    <p:nvSpPr>
                      <p:cNvPr id="1305" name="Rectangle 130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306" name="Rectangle 130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1286" name="Group 1285"/>
                <p:cNvGrpSpPr/>
                <p:nvPr/>
              </p:nvGrpSpPr>
              <p:grpSpPr>
                <a:xfrm>
                  <a:off x="2889513" y="4078129"/>
                  <a:ext cx="160014" cy="217634"/>
                  <a:chOff x="3117852" y="3657600"/>
                  <a:chExt cx="160014" cy="217634"/>
                </a:xfrm>
              </p:grpSpPr>
              <p:grpSp>
                <p:nvGrpSpPr>
                  <p:cNvPr id="1287" name="Group 1286"/>
                  <p:cNvGrpSpPr/>
                  <p:nvPr/>
                </p:nvGrpSpPr>
                <p:grpSpPr>
                  <a:xfrm>
                    <a:off x="3117852" y="3657600"/>
                    <a:ext cx="160014" cy="103503"/>
                    <a:chOff x="3117852" y="3657600"/>
                    <a:chExt cx="160014" cy="103503"/>
                  </a:xfrm>
                </p:grpSpPr>
                <p:grpSp>
                  <p:nvGrpSpPr>
                    <p:cNvPr id="1295" name="Group 1294"/>
                    <p:cNvGrpSpPr/>
                    <p:nvPr/>
                  </p:nvGrpSpPr>
                  <p:grpSpPr>
                    <a:xfrm>
                      <a:off x="3117852" y="3657600"/>
                      <a:ext cx="160014" cy="45719"/>
                      <a:chOff x="3117852" y="3657600"/>
                      <a:chExt cx="533400" cy="152402"/>
                    </a:xfrm>
                  </p:grpSpPr>
                  <p:sp>
                    <p:nvSpPr>
                      <p:cNvPr id="1299" name="Rectangle 129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300" name="Rectangle 129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1296" name="Group 1295"/>
                    <p:cNvGrpSpPr/>
                    <p:nvPr/>
                  </p:nvGrpSpPr>
                  <p:grpSpPr>
                    <a:xfrm>
                      <a:off x="3117852" y="3715384"/>
                      <a:ext cx="160014" cy="45719"/>
                      <a:chOff x="3117852" y="3657600"/>
                      <a:chExt cx="533400" cy="152402"/>
                    </a:xfrm>
                  </p:grpSpPr>
                  <p:sp>
                    <p:nvSpPr>
                      <p:cNvPr id="1297" name="Rectangle 129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298" name="Rectangle 129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1288" name="Group 1287"/>
                  <p:cNvGrpSpPr/>
                  <p:nvPr/>
                </p:nvGrpSpPr>
                <p:grpSpPr>
                  <a:xfrm>
                    <a:off x="3117852" y="3771731"/>
                    <a:ext cx="160014" cy="103503"/>
                    <a:chOff x="3270252" y="3810000"/>
                    <a:chExt cx="160014" cy="103503"/>
                  </a:xfrm>
                </p:grpSpPr>
                <p:grpSp>
                  <p:nvGrpSpPr>
                    <p:cNvPr id="1289" name="Group 1288"/>
                    <p:cNvGrpSpPr/>
                    <p:nvPr/>
                  </p:nvGrpSpPr>
                  <p:grpSpPr>
                    <a:xfrm>
                      <a:off x="3270252" y="3810000"/>
                      <a:ext cx="160014" cy="45719"/>
                      <a:chOff x="3117852" y="3657600"/>
                      <a:chExt cx="533400" cy="152402"/>
                    </a:xfrm>
                  </p:grpSpPr>
                  <p:sp>
                    <p:nvSpPr>
                      <p:cNvPr id="1293" name="Rectangle 129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294" name="Rectangle 129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1290" name="Group 1289"/>
                    <p:cNvGrpSpPr/>
                    <p:nvPr/>
                  </p:nvGrpSpPr>
                  <p:grpSpPr>
                    <a:xfrm>
                      <a:off x="3270252" y="3867784"/>
                      <a:ext cx="160014" cy="45719"/>
                      <a:chOff x="3117852" y="3657600"/>
                      <a:chExt cx="533400" cy="152402"/>
                    </a:xfrm>
                  </p:grpSpPr>
                  <p:sp>
                    <p:nvSpPr>
                      <p:cNvPr id="1291" name="Rectangle 129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292" name="Rectangle 129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sp>
            <p:nvSpPr>
              <p:cNvPr id="1269" name="Rectangle 1268"/>
              <p:cNvSpPr/>
              <p:nvPr/>
            </p:nvSpPr>
            <p:spPr>
              <a:xfrm>
                <a:off x="3456108" y="3733800"/>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1270" name="Rectangle 1269"/>
              <p:cNvSpPr/>
              <p:nvPr/>
            </p:nvSpPr>
            <p:spPr>
              <a:xfrm>
                <a:off x="3456108" y="3978648"/>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1271" name="Rectangle 1270"/>
              <p:cNvSpPr/>
              <p:nvPr/>
            </p:nvSpPr>
            <p:spPr>
              <a:xfrm>
                <a:off x="3456108" y="3441274"/>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1272" name="Rectangle 1271"/>
              <p:cNvSpPr/>
              <p:nvPr/>
            </p:nvSpPr>
            <p:spPr>
              <a:xfrm>
                <a:off x="3456108" y="3686122"/>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1273" name="Rectangle 1272"/>
              <p:cNvSpPr/>
              <p:nvPr/>
            </p:nvSpPr>
            <p:spPr>
              <a:xfrm>
                <a:off x="3456108" y="4034012"/>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1274" name="Rectangle 1273"/>
              <p:cNvSpPr/>
              <p:nvPr/>
            </p:nvSpPr>
            <p:spPr>
              <a:xfrm>
                <a:off x="3456108" y="4278860"/>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1275" name="Rectangle 1274"/>
              <p:cNvSpPr/>
              <p:nvPr/>
            </p:nvSpPr>
            <p:spPr>
              <a:xfrm>
                <a:off x="3456108" y="3343961"/>
                <a:ext cx="768870" cy="133513"/>
              </a:xfrm>
              <a:prstGeom prst="rect">
                <a:avLst/>
              </a:prstGeom>
              <a:solidFill>
                <a:schemeClr val="bg1"/>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FF0000"/>
                    </a:solidFill>
                    <a:effectLst>
                      <a:outerShdw blurRad="38100" dist="38100" dir="2700000" algn="tl">
                        <a:srgbClr val="000000">
                          <a:alpha val="43137"/>
                        </a:srgbClr>
                      </a:outerShdw>
                    </a:effectLst>
                    <a:uLnTx/>
                    <a:uFillTx/>
                  </a:rPr>
                  <a:t>DATACENTER</a:t>
                </a:r>
              </a:p>
            </p:txBody>
          </p:sp>
          <p:sp>
            <p:nvSpPr>
              <p:cNvPr id="1276" name="Rectangle 1275"/>
              <p:cNvSpPr/>
              <p:nvPr/>
            </p:nvSpPr>
            <p:spPr>
              <a:xfrm>
                <a:off x="3456108" y="3477849"/>
                <a:ext cx="768870" cy="860963"/>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1277" name="Group 1276"/>
              <p:cNvGrpSpPr/>
              <p:nvPr/>
            </p:nvGrpSpPr>
            <p:grpSpPr>
              <a:xfrm>
                <a:off x="3459286" y="3477474"/>
                <a:ext cx="768870" cy="796232"/>
                <a:chOff x="1986817" y="2910320"/>
                <a:chExt cx="1146811" cy="860963"/>
              </a:xfrm>
              <a:effectLst>
                <a:outerShdw blurRad="50800" dist="38100" dir="2700000" algn="tl" rotWithShape="0">
                  <a:prstClr val="black">
                    <a:alpha val="40000"/>
                  </a:prstClr>
                </a:outerShdw>
              </a:effectLst>
            </p:grpSpPr>
            <p:sp>
              <p:nvSpPr>
                <p:cNvPr id="1279" name="Rectangle 1278"/>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1280" name="Rectangle 1279"/>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1281" name="Rectangle 1280"/>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1282" name="Rectangle 1281"/>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cxnSp>
            <p:nvCxnSpPr>
              <p:cNvPr id="1278" name="Straight Connector 1277"/>
              <p:cNvCxnSpPr/>
              <p:nvPr/>
            </p:nvCxnSpPr>
            <p:spPr>
              <a:xfrm flipH="1">
                <a:off x="3451239" y="3471680"/>
                <a:ext cx="780199" cy="11963"/>
              </a:xfrm>
              <a:prstGeom prst="line">
                <a:avLst/>
              </a:prstGeom>
              <a:ln>
                <a:solidFill>
                  <a:srgbClr val="00703C"/>
                </a:solidFill>
              </a:ln>
            </p:spPr>
            <p:style>
              <a:lnRef idx="1">
                <a:schemeClr val="accent1"/>
              </a:lnRef>
              <a:fillRef idx="0">
                <a:schemeClr val="accent1"/>
              </a:fillRef>
              <a:effectRef idx="0">
                <a:schemeClr val="accent1"/>
              </a:effectRef>
              <a:fontRef idx="minor">
                <a:schemeClr val="tx1"/>
              </a:fontRef>
            </p:style>
          </p:cxnSp>
        </p:grpSp>
        <p:pic>
          <p:nvPicPr>
            <p:cNvPr id="1399" name="Picture 1398"/>
            <p:cNvPicPr>
              <a:picLocks noChangeAspect="1"/>
            </p:cNvPicPr>
            <p:nvPr/>
          </p:nvPicPr>
          <p:blipFill>
            <a:blip r:embed="rId4"/>
            <a:stretch>
              <a:fillRect/>
            </a:stretch>
          </p:blipFill>
          <p:spPr>
            <a:xfrm>
              <a:off x="501992" y="4254521"/>
              <a:ext cx="2249492" cy="224949"/>
            </a:xfrm>
            <a:prstGeom prst="rect">
              <a:avLst/>
            </a:prstGeom>
            <a:solidFill>
              <a:srgbClr val="FFFFFF">
                <a:alpha val="89804"/>
              </a:srgbClr>
            </a:solidFill>
            <a:ln w="3175">
              <a:solidFill>
                <a:srgbClr val="00B050"/>
              </a:solidFill>
            </a:ln>
          </p:spPr>
        </p:pic>
        <p:sp>
          <p:nvSpPr>
            <p:cNvPr id="1400" name="Rectangle 1399"/>
            <p:cNvSpPr/>
            <p:nvPr/>
          </p:nvSpPr>
          <p:spPr>
            <a:xfrm>
              <a:off x="499881" y="4543550"/>
              <a:ext cx="2256722" cy="538619"/>
            </a:xfrm>
            <a:prstGeom prst="rect">
              <a:avLst/>
            </a:prstGeom>
            <a:solidFill>
              <a:srgbClr val="FFFFFF">
                <a:alpha val="89804"/>
              </a:srgbClr>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chemeClr val="tx1"/>
                  </a:solidFill>
                  <a:effectLst/>
                  <a:uLnTx/>
                  <a:uFillTx/>
                </a:rPr>
                <a:t>Live Sports, secure, private medical, financial,  corporate transactions</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chemeClr val="tx1"/>
                  </a:solidFill>
                  <a:effectLst/>
                  <a:uLnTx/>
                  <a:uFillTx/>
                </a:rPr>
                <a:t>Provider and 3</a:t>
              </a:r>
              <a:r>
                <a:rPr kumimoji="0" lang="en-US" sz="900" b="0" i="0" u="none" strike="noStrike" kern="0" cap="none" spc="0" normalizeH="0" baseline="30000" noProof="0" dirty="0">
                  <a:ln>
                    <a:noFill/>
                  </a:ln>
                  <a:solidFill>
                    <a:schemeClr val="tx1"/>
                  </a:solidFill>
                  <a:effectLst/>
                  <a:uLnTx/>
                  <a:uFillTx/>
                </a:rPr>
                <a:t>rd</a:t>
              </a:r>
              <a:r>
                <a:rPr kumimoji="0" lang="en-US" sz="900" b="0" i="0" u="none" strike="noStrike" kern="0" cap="none" spc="0" normalizeH="0" baseline="0" noProof="0" dirty="0">
                  <a:ln>
                    <a:noFill/>
                  </a:ln>
                  <a:solidFill>
                    <a:schemeClr val="tx1"/>
                  </a:solidFill>
                  <a:effectLst/>
                  <a:uLnTx/>
                  <a:uFillTx/>
                </a:rPr>
                <a:t> party assured Services</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chemeClr val="tx1"/>
                  </a:solidFill>
                  <a:effectLst/>
                  <a:uLnTx/>
                  <a:uFillTx/>
                </a:rPr>
                <a:t>Guaranteed QoS </a:t>
              </a:r>
            </a:p>
          </p:txBody>
        </p:sp>
        <p:grpSp>
          <p:nvGrpSpPr>
            <p:cNvPr id="469" name="Group 468"/>
            <p:cNvGrpSpPr/>
            <p:nvPr/>
          </p:nvGrpSpPr>
          <p:grpSpPr>
            <a:xfrm>
              <a:off x="3863012" y="2895600"/>
              <a:ext cx="861388" cy="456104"/>
              <a:chOff x="13399153" y="1783418"/>
              <a:chExt cx="1143000" cy="605217"/>
            </a:xfrm>
          </p:grpSpPr>
          <p:sp>
            <p:nvSpPr>
              <p:cNvPr id="556" name="Cloud Callout 555"/>
              <p:cNvSpPr/>
              <p:nvPr/>
            </p:nvSpPr>
            <p:spPr>
              <a:xfrm>
                <a:off x="13518385" y="2033312"/>
                <a:ext cx="352301" cy="311614"/>
              </a:xfrm>
              <a:prstGeom prst="cloudCallout">
                <a:avLst>
                  <a:gd name="adj1" fmla="val 227033"/>
                  <a:gd name="adj2" fmla="val 171744"/>
                </a:avLst>
              </a:pr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endParaRPr kumimoji="0" lang="en-US" sz="6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endParaRPr>
              </a:p>
            </p:txBody>
          </p:sp>
          <p:sp>
            <p:nvSpPr>
              <p:cNvPr id="557" name="Cloud 2"/>
              <p:cNvSpPr/>
              <p:nvPr/>
            </p:nvSpPr>
            <p:spPr>
              <a:xfrm>
                <a:off x="13399153" y="1783418"/>
                <a:ext cx="1143000" cy="605217"/>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907 w 32019"/>
                  <a:gd name="connsiteY0" fmla="*/ 14473 h 30719"/>
                  <a:gd name="connsiteX1" fmla="*/ 3625 w 32019"/>
                  <a:gd name="connsiteY1" fmla="*/ 7989 h 30719"/>
                  <a:gd name="connsiteX2" fmla="*/ 8719 w 32019"/>
                  <a:gd name="connsiteY2" fmla="*/ 6919 h 30719"/>
                  <a:gd name="connsiteX3" fmla="*/ 20460 w 32019"/>
                  <a:gd name="connsiteY3" fmla="*/ 5580 h 30719"/>
                  <a:gd name="connsiteX4" fmla="*/ 25439 w 32019"/>
                  <a:gd name="connsiteY4" fmla="*/ 8289 h 30719"/>
                  <a:gd name="connsiteX5" fmla="*/ 29407 w 32019"/>
                  <a:gd name="connsiteY5" fmla="*/ 11922 h 30719"/>
                  <a:gd name="connsiteX6" fmla="*/ 31622 w 32019"/>
                  <a:gd name="connsiteY6" fmla="*/ 21077 h 30719"/>
                  <a:gd name="connsiteX7" fmla="*/ 25325 w 32019"/>
                  <a:gd name="connsiteY7" fmla="*/ 23097 h 30719"/>
                  <a:gd name="connsiteX8" fmla="*/ 18156 w 32019"/>
                  <a:gd name="connsiteY8" fmla="*/ 28206 h 30719"/>
                  <a:gd name="connsiteX9" fmla="*/ 14149 w 32019"/>
                  <a:gd name="connsiteY9" fmla="*/ 30435 h 30719"/>
                  <a:gd name="connsiteX10" fmla="*/ 11168 w 32019"/>
                  <a:gd name="connsiteY10" fmla="*/ 25565 h 30719"/>
                  <a:gd name="connsiteX11" fmla="*/ 5853 w 32019"/>
                  <a:gd name="connsiteY11" fmla="*/ 25811 h 30719"/>
                  <a:gd name="connsiteX12" fmla="*/ 2907 w 32019"/>
                  <a:gd name="connsiteY12" fmla="*/ 14473 h 30719"/>
                  <a:gd name="connsiteX0" fmla="*/ 2896 w 32019"/>
                  <a:gd name="connsiteY0" fmla="*/ 14526 h 30719"/>
                  <a:gd name="connsiteX1" fmla="*/ 2909 w 32019"/>
                  <a:gd name="connsiteY1" fmla="*/ 14359 h 30719"/>
                  <a:gd name="connsiteX0" fmla="*/ 3695 w 32807"/>
                  <a:gd name="connsiteY0" fmla="*/ 14473 h 30719"/>
                  <a:gd name="connsiteX1" fmla="*/ 4413 w 32807"/>
                  <a:gd name="connsiteY1" fmla="*/ 7989 h 30719"/>
                  <a:gd name="connsiteX2" fmla="*/ 9507 w 32807"/>
                  <a:gd name="connsiteY2" fmla="*/ 6919 h 30719"/>
                  <a:gd name="connsiteX3" fmla="*/ 21248 w 32807"/>
                  <a:gd name="connsiteY3" fmla="*/ 5580 h 30719"/>
                  <a:gd name="connsiteX4" fmla="*/ 26227 w 32807"/>
                  <a:gd name="connsiteY4" fmla="*/ 8289 h 30719"/>
                  <a:gd name="connsiteX5" fmla="*/ 30195 w 32807"/>
                  <a:gd name="connsiteY5" fmla="*/ 11922 h 30719"/>
                  <a:gd name="connsiteX6" fmla="*/ 32410 w 32807"/>
                  <a:gd name="connsiteY6" fmla="*/ 21077 h 30719"/>
                  <a:gd name="connsiteX7" fmla="*/ 26113 w 32807"/>
                  <a:gd name="connsiteY7" fmla="*/ 23097 h 30719"/>
                  <a:gd name="connsiteX8" fmla="*/ 18944 w 32807"/>
                  <a:gd name="connsiteY8" fmla="*/ 28206 h 30719"/>
                  <a:gd name="connsiteX9" fmla="*/ 14937 w 32807"/>
                  <a:gd name="connsiteY9" fmla="*/ 30435 h 30719"/>
                  <a:gd name="connsiteX10" fmla="*/ 11956 w 32807"/>
                  <a:gd name="connsiteY10" fmla="*/ 25565 h 30719"/>
                  <a:gd name="connsiteX11" fmla="*/ 6641 w 32807"/>
                  <a:gd name="connsiteY11" fmla="*/ 25811 h 30719"/>
                  <a:gd name="connsiteX12" fmla="*/ 3695 w 32807"/>
                  <a:gd name="connsiteY12" fmla="*/ 14473 h 30719"/>
                  <a:gd name="connsiteX0" fmla="*/ 3684 w 32807"/>
                  <a:gd name="connsiteY0" fmla="*/ 14526 h 30719"/>
                  <a:gd name="connsiteX1" fmla="*/ 3697 w 32807"/>
                  <a:gd name="connsiteY1" fmla="*/ 14359 h 30719"/>
                  <a:gd name="connsiteX0" fmla="*/ 5241 w 34353"/>
                  <a:gd name="connsiteY0" fmla="*/ 14473 h 30719"/>
                  <a:gd name="connsiteX1" fmla="*/ 5959 w 34353"/>
                  <a:gd name="connsiteY1" fmla="*/ 7989 h 30719"/>
                  <a:gd name="connsiteX2" fmla="*/ 11053 w 34353"/>
                  <a:gd name="connsiteY2" fmla="*/ 6919 h 30719"/>
                  <a:gd name="connsiteX3" fmla="*/ 22794 w 34353"/>
                  <a:gd name="connsiteY3" fmla="*/ 5580 h 30719"/>
                  <a:gd name="connsiteX4" fmla="*/ 27773 w 34353"/>
                  <a:gd name="connsiteY4" fmla="*/ 8289 h 30719"/>
                  <a:gd name="connsiteX5" fmla="*/ 31741 w 34353"/>
                  <a:gd name="connsiteY5" fmla="*/ 11922 h 30719"/>
                  <a:gd name="connsiteX6" fmla="*/ 33956 w 34353"/>
                  <a:gd name="connsiteY6" fmla="*/ 21077 h 30719"/>
                  <a:gd name="connsiteX7" fmla="*/ 27659 w 34353"/>
                  <a:gd name="connsiteY7" fmla="*/ 23097 h 30719"/>
                  <a:gd name="connsiteX8" fmla="*/ 20490 w 34353"/>
                  <a:gd name="connsiteY8" fmla="*/ 28206 h 30719"/>
                  <a:gd name="connsiteX9" fmla="*/ 16483 w 34353"/>
                  <a:gd name="connsiteY9" fmla="*/ 30435 h 30719"/>
                  <a:gd name="connsiteX10" fmla="*/ 13502 w 34353"/>
                  <a:gd name="connsiteY10" fmla="*/ 25565 h 30719"/>
                  <a:gd name="connsiteX11" fmla="*/ 5209 w 34353"/>
                  <a:gd name="connsiteY11" fmla="*/ 25917 h 30719"/>
                  <a:gd name="connsiteX12" fmla="*/ 5241 w 34353"/>
                  <a:gd name="connsiteY12" fmla="*/ 14473 h 30719"/>
                  <a:gd name="connsiteX0" fmla="*/ 5230 w 34353"/>
                  <a:gd name="connsiteY0" fmla="*/ 14526 h 30719"/>
                  <a:gd name="connsiteX1" fmla="*/ 5243 w 34353"/>
                  <a:gd name="connsiteY1" fmla="*/ 14359 h 30719"/>
                  <a:gd name="connsiteX0" fmla="*/ 5241 w 34353"/>
                  <a:gd name="connsiteY0" fmla="*/ 14473 h 30719"/>
                  <a:gd name="connsiteX1" fmla="*/ 11053 w 34353"/>
                  <a:gd name="connsiteY1" fmla="*/ 6919 h 30719"/>
                  <a:gd name="connsiteX2" fmla="*/ 22794 w 34353"/>
                  <a:gd name="connsiteY2" fmla="*/ 5580 h 30719"/>
                  <a:gd name="connsiteX3" fmla="*/ 27773 w 34353"/>
                  <a:gd name="connsiteY3" fmla="*/ 8289 h 30719"/>
                  <a:gd name="connsiteX4" fmla="*/ 31741 w 34353"/>
                  <a:gd name="connsiteY4" fmla="*/ 11922 h 30719"/>
                  <a:gd name="connsiteX5" fmla="*/ 33956 w 34353"/>
                  <a:gd name="connsiteY5" fmla="*/ 21077 h 30719"/>
                  <a:gd name="connsiteX6" fmla="*/ 27659 w 34353"/>
                  <a:gd name="connsiteY6" fmla="*/ 23097 h 30719"/>
                  <a:gd name="connsiteX7" fmla="*/ 20490 w 34353"/>
                  <a:gd name="connsiteY7" fmla="*/ 28206 h 30719"/>
                  <a:gd name="connsiteX8" fmla="*/ 16483 w 34353"/>
                  <a:gd name="connsiteY8" fmla="*/ 30435 h 30719"/>
                  <a:gd name="connsiteX9" fmla="*/ 13502 w 34353"/>
                  <a:gd name="connsiteY9" fmla="*/ 25565 h 30719"/>
                  <a:gd name="connsiteX10" fmla="*/ 5209 w 34353"/>
                  <a:gd name="connsiteY10" fmla="*/ 25917 h 30719"/>
                  <a:gd name="connsiteX11" fmla="*/ 5241 w 34353"/>
                  <a:gd name="connsiteY11" fmla="*/ 14473 h 30719"/>
                  <a:gd name="connsiteX0" fmla="*/ 5230 w 34353"/>
                  <a:gd name="connsiteY0" fmla="*/ 14526 h 30719"/>
                  <a:gd name="connsiteX1" fmla="*/ 5243 w 34353"/>
                  <a:gd name="connsiteY1" fmla="*/ 14359 h 30719"/>
                  <a:gd name="connsiteX0" fmla="*/ 5241 w 34165"/>
                  <a:gd name="connsiteY0" fmla="*/ 14473 h 30719"/>
                  <a:gd name="connsiteX1" fmla="*/ 11053 w 34165"/>
                  <a:gd name="connsiteY1" fmla="*/ 6919 h 30719"/>
                  <a:gd name="connsiteX2" fmla="*/ 22794 w 34165"/>
                  <a:gd name="connsiteY2" fmla="*/ 5580 h 30719"/>
                  <a:gd name="connsiteX3" fmla="*/ 31741 w 34165"/>
                  <a:gd name="connsiteY3" fmla="*/ 11922 h 30719"/>
                  <a:gd name="connsiteX4" fmla="*/ 33956 w 34165"/>
                  <a:gd name="connsiteY4" fmla="*/ 21077 h 30719"/>
                  <a:gd name="connsiteX5" fmla="*/ 27659 w 34165"/>
                  <a:gd name="connsiteY5" fmla="*/ 23097 h 30719"/>
                  <a:gd name="connsiteX6" fmla="*/ 20490 w 34165"/>
                  <a:gd name="connsiteY6" fmla="*/ 28206 h 30719"/>
                  <a:gd name="connsiteX7" fmla="*/ 16483 w 34165"/>
                  <a:gd name="connsiteY7" fmla="*/ 30435 h 30719"/>
                  <a:gd name="connsiteX8" fmla="*/ 13502 w 34165"/>
                  <a:gd name="connsiteY8" fmla="*/ 25565 h 30719"/>
                  <a:gd name="connsiteX9" fmla="*/ 5209 w 34165"/>
                  <a:gd name="connsiteY9" fmla="*/ 25917 h 30719"/>
                  <a:gd name="connsiteX10" fmla="*/ 5241 w 34165"/>
                  <a:gd name="connsiteY10" fmla="*/ 14473 h 30719"/>
                  <a:gd name="connsiteX0" fmla="*/ 5230 w 34165"/>
                  <a:gd name="connsiteY0" fmla="*/ 14526 h 30719"/>
                  <a:gd name="connsiteX1" fmla="*/ 5243 w 34165"/>
                  <a:gd name="connsiteY1" fmla="*/ 14359 h 30719"/>
                  <a:gd name="connsiteX0" fmla="*/ 5241 w 33956"/>
                  <a:gd name="connsiteY0" fmla="*/ 14473 h 30719"/>
                  <a:gd name="connsiteX1" fmla="*/ 11053 w 33956"/>
                  <a:gd name="connsiteY1" fmla="*/ 6919 h 30719"/>
                  <a:gd name="connsiteX2" fmla="*/ 22794 w 33956"/>
                  <a:gd name="connsiteY2" fmla="*/ 5580 h 30719"/>
                  <a:gd name="connsiteX3" fmla="*/ 33956 w 33956"/>
                  <a:gd name="connsiteY3" fmla="*/ 21077 h 30719"/>
                  <a:gd name="connsiteX4" fmla="*/ 27659 w 33956"/>
                  <a:gd name="connsiteY4" fmla="*/ 23097 h 30719"/>
                  <a:gd name="connsiteX5" fmla="*/ 20490 w 33956"/>
                  <a:gd name="connsiteY5" fmla="*/ 28206 h 30719"/>
                  <a:gd name="connsiteX6" fmla="*/ 16483 w 33956"/>
                  <a:gd name="connsiteY6" fmla="*/ 30435 h 30719"/>
                  <a:gd name="connsiteX7" fmla="*/ 13502 w 33956"/>
                  <a:gd name="connsiteY7" fmla="*/ 25565 h 30719"/>
                  <a:gd name="connsiteX8" fmla="*/ 5209 w 33956"/>
                  <a:gd name="connsiteY8" fmla="*/ 25917 h 30719"/>
                  <a:gd name="connsiteX9" fmla="*/ 5241 w 33956"/>
                  <a:gd name="connsiteY9" fmla="*/ 14473 h 30719"/>
                  <a:gd name="connsiteX0" fmla="*/ 5230 w 33956"/>
                  <a:gd name="connsiteY0" fmla="*/ 14526 h 30719"/>
                  <a:gd name="connsiteX1" fmla="*/ 5243 w 33956"/>
                  <a:gd name="connsiteY1" fmla="*/ 14359 h 30719"/>
                  <a:gd name="connsiteX0" fmla="*/ 5241 w 29503"/>
                  <a:gd name="connsiteY0" fmla="*/ 14473 h 30719"/>
                  <a:gd name="connsiteX1" fmla="*/ 11053 w 29503"/>
                  <a:gd name="connsiteY1" fmla="*/ 6919 h 30719"/>
                  <a:gd name="connsiteX2" fmla="*/ 22794 w 29503"/>
                  <a:gd name="connsiteY2" fmla="*/ 5580 h 30719"/>
                  <a:gd name="connsiteX3" fmla="*/ 28774 w 29503"/>
                  <a:gd name="connsiteY3" fmla="*/ 11708 h 30719"/>
                  <a:gd name="connsiteX4" fmla="*/ 27659 w 29503"/>
                  <a:gd name="connsiteY4" fmla="*/ 23097 h 30719"/>
                  <a:gd name="connsiteX5" fmla="*/ 20490 w 29503"/>
                  <a:gd name="connsiteY5" fmla="*/ 28206 h 30719"/>
                  <a:gd name="connsiteX6" fmla="*/ 16483 w 29503"/>
                  <a:gd name="connsiteY6" fmla="*/ 30435 h 30719"/>
                  <a:gd name="connsiteX7" fmla="*/ 13502 w 29503"/>
                  <a:gd name="connsiteY7" fmla="*/ 25565 h 30719"/>
                  <a:gd name="connsiteX8" fmla="*/ 5209 w 29503"/>
                  <a:gd name="connsiteY8" fmla="*/ 25917 h 30719"/>
                  <a:gd name="connsiteX9" fmla="*/ 5241 w 29503"/>
                  <a:gd name="connsiteY9" fmla="*/ 14473 h 30719"/>
                  <a:gd name="connsiteX0" fmla="*/ 5230 w 29503"/>
                  <a:gd name="connsiteY0" fmla="*/ 14526 h 30719"/>
                  <a:gd name="connsiteX1" fmla="*/ 5243 w 29503"/>
                  <a:gd name="connsiteY1" fmla="*/ 14359 h 30719"/>
                  <a:gd name="connsiteX0" fmla="*/ 5241 w 29503"/>
                  <a:gd name="connsiteY0" fmla="*/ 14473 h 30719"/>
                  <a:gd name="connsiteX1" fmla="*/ 11053 w 29503"/>
                  <a:gd name="connsiteY1" fmla="*/ 6919 h 30719"/>
                  <a:gd name="connsiteX2" fmla="*/ 22794 w 29503"/>
                  <a:gd name="connsiteY2" fmla="*/ 5580 h 30719"/>
                  <a:gd name="connsiteX3" fmla="*/ 28774 w 29503"/>
                  <a:gd name="connsiteY3" fmla="*/ 11708 h 30719"/>
                  <a:gd name="connsiteX4" fmla="*/ 27659 w 29503"/>
                  <a:gd name="connsiteY4" fmla="*/ 23097 h 30719"/>
                  <a:gd name="connsiteX5" fmla="*/ 20490 w 29503"/>
                  <a:gd name="connsiteY5" fmla="*/ 28206 h 30719"/>
                  <a:gd name="connsiteX6" fmla="*/ 16483 w 29503"/>
                  <a:gd name="connsiteY6" fmla="*/ 30435 h 30719"/>
                  <a:gd name="connsiteX7" fmla="*/ 13502 w 29503"/>
                  <a:gd name="connsiteY7" fmla="*/ 25565 h 30719"/>
                  <a:gd name="connsiteX8" fmla="*/ 5209 w 29503"/>
                  <a:gd name="connsiteY8" fmla="*/ 25917 h 30719"/>
                  <a:gd name="connsiteX9" fmla="*/ 5241 w 29503"/>
                  <a:gd name="connsiteY9" fmla="*/ 14473 h 30719"/>
                  <a:gd name="connsiteX0" fmla="*/ 5230 w 29503"/>
                  <a:gd name="connsiteY0" fmla="*/ 14526 h 30719"/>
                  <a:gd name="connsiteX1" fmla="*/ 5243 w 29503"/>
                  <a:gd name="connsiteY1" fmla="*/ 14359 h 30719"/>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95"/>
                  <a:gd name="connsiteX1" fmla="*/ 11053 w 29503"/>
                  <a:gd name="connsiteY1" fmla="*/ 6919 h 30495"/>
                  <a:gd name="connsiteX2" fmla="*/ 22794 w 29503"/>
                  <a:gd name="connsiteY2" fmla="*/ 5580 h 30495"/>
                  <a:gd name="connsiteX3" fmla="*/ 28774 w 29503"/>
                  <a:gd name="connsiteY3" fmla="*/ 11708 h 30495"/>
                  <a:gd name="connsiteX4" fmla="*/ 27659 w 29503"/>
                  <a:gd name="connsiteY4" fmla="*/ 23097 h 30495"/>
                  <a:gd name="connsiteX5" fmla="*/ 16483 w 29503"/>
                  <a:gd name="connsiteY5" fmla="*/ 30435 h 30495"/>
                  <a:gd name="connsiteX6" fmla="*/ 5209 w 29503"/>
                  <a:gd name="connsiteY6" fmla="*/ 25917 h 30495"/>
                  <a:gd name="connsiteX7" fmla="*/ 5241 w 29503"/>
                  <a:gd name="connsiteY7" fmla="*/ 14473 h 30495"/>
                  <a:gd name="connsiteX0" fmla="*/ 5230 w 29503"/>
                  <a:gd name="connsiteY0" fmla="*/ 14526 h 30495"/>
                  <a:gd name="connsiteX1" fmla="*/ 5243 w 29503"/>
                  <a:gd name="connsiteY1" fmla="*/ 14359 h 30495"/>
                  <a:gd name="connsiteX0" fmla="*/ 5241 w 29503"/>
                  <a:gd name="connsiteY0" fmla="*/ 14473 h 26416"/>
                  <a:gd name="connsiteX1" fmla="*/ 11053 w 29503"/>
                  <a:gd name="connsiteY1" fmla="*/ 6919 h 26416"/>
                  <a:gd name="connsiteX2" fmla="*/ 22794 w 29503"/>
                  <a:gd name="connsiteY2" fmla="*/ 5580 h 26416"/>
                  <a:gd name="connsiteX3" fmla="*/ 28774 w 29503"/>
                  <a:gd name="connsiteY3" fmla="*/ 11708 h 26416"/>
                  <a:gd name="connsiteX4" fmla="*/ 27659 w 29503"/>
                  <a:gd name="connsiteY4" fmla="*/ 23097 h 26416"/>
                  <a:gd name="connsiteX5" fmla="*/ 5209 w 29503"/>
                  <a:gd name="connsiteY5" fmla="*/ 25917 h 26416"/>
                  <a:gd name="connsiteX6" fmla="*/ 5241 w 29503"/>
                  <a:gd name="connsiteY6" fmla="*/ 14473 h 26416"/>
                  <a:gd name="connsiteX0" fmla="*/ 5230 w 29503"/>
                  <a:gd name="connsiteY0" fmla="*/ 14526 h 26416"/>
                  <a:gd name="connsiteX1" fmla="*/ 5243 w 29503"/>
                  <a:gd name="connsiteY1" fmla="*/ 14359 h 26416"/>
                  <a:gd name="connsiteX0" fmla="*/ 5241 w 29012"/>
                  <a:gd name="connsiteY0" fmla="*/ 14473 h 57550"/>
                  <a:gd name="connsiteX1" fmla="*/ 11053 w 29012"/>
                  <a:gd name="connsiteY1" fmla="*/ 6919 h 57550"/>
                  <a:gd name="connsiteX2" fmla="*/ 22794 w 29012"/>
                  <a:gd name="connsiteY2" fmla="*/ 5580 h 57550"/>
                  <a:gd name="connsiteX3" fmla="*/ 28774 w 29012"/>
                  <a:gd name="connsiteY3" fmla="*/ 11708 h 57550"/>
                  <a:gd name="connsiteX4" fmla="*/ 15747 w 29012"/>
                  <a:gd name="connsiteY4" fmla="*/ 57379 h 57550"/>
                  <a:gd name="connsiteX5" fmla="*/ 5209 w 29012"/>
                  <a:gd name="connsiteY5" fmla="*/ 25917 h 57550"/>
                  <a:gd name="connsiteX6" fmla="*/ 5241 w 29012"/>
                  <a:gd name="connsiteY6" fmla="*/ 14473 h 57550"/>
                  <a:gd name="connsiteX0" fmla="*/ 5230 w 29012"/>
                  <a:gd name="connsiteY0" fmla="*/ 14526 h 57550"/>
                  <a:gd name="connsiteX1" fmla="*/ 5243 w 29012"/>
                  <a:gd name="connsiteY1" fmla="*/ 14359 h 57550"/>
                  <a:gd name="connsiteX0" fmla="*/ 5241 w 29012"/>
                  <a:gd name="connsiteY0" fmla="*/ 14473 h 57550"/>
                  <a:gd name="connsiteX1" fmla="*/ 11053 w 29012"/>
                  <a:gd name="connsiteY1" fmla="*/ 6919 h 57550"/>
                  <a:gd name="connsiteX2" fmla="*/ 22794 w 29012"/>
                  <a:gd name="connsiteY2" fmla="*/ 5580 h 57550"/>
                  <a:gd name="connsiteX3" fmla="*/ 28774 w 29012"/>
                  <a:gd name="connsiteY3" fmla="*/ 11708 h 57550"/>
                  <a:gd name="connsiteX4" fmla="*/ 15747 w 29012"/>
                  <a:gd name="connsiteY4" fmla="*/ 57379 h 57550"/>
                  <a:gd name="connsiteX5" fmla="*/ 5209 w 29012"/>
                  <a:gd name="connsiteY5" fmla="*/ 25917 h 57550"/>
                  <a:gd name="connsiteX6" fmla="*/ 5241 w 29012"/>
                  <a:gd name="connsiteY6" fmla="*/ 14473 h 57550"/>
                  <a:gd name="connsiteX0" fmla="*/ 5230 w 29012"/>
                  <a:gd name="connsiteY0" fmla="*/ 14526 h 57550"/>
                  <a:gd name="connsiteX1" fmla="*/ 5243 w 29012"/>
                  <a:gd name="connsiteY1" fmla="*/ 14359 h 57550"/>
                  <a:gd name="connsiteX0" fmla="*/ 15314 w 39085"/>
                  <a:gd name="connsiteY0" fmla="*/ 14473 h 57964"/>
                  <a:gd name="connsiteX1" fmla="*/ 21126 w 39085"/>
                  <a:gd name="connsiteY1" fmla="*/ 6919 h 57964"/>
                  <a:gd name="connsiteX2" fmla="*/ 32867 w 39085"/>
                  <a:gd name="connsiteY2" fmla="*/ 5580 h 57964"/>
                  <a:gd name="connsiteX3" fmla="*/ 38847 w 39085"/>
                  <a:gd name="connsiteY3" fmla="*/ 11708 h 57964"/>
                  <a:gd name="connsiteX4" fmla="*/ 25820 w 39085"/>
                  <a:gd name="connsiteY4" fmla="*/ 57379 h 57964"/>
                  <a:gd name="connsiteX5" fmla="*/ 2476 w 39085"/>
                  <a:gd name="connsiteY5" fmla="*/ 57218 h 57964"/>
                  <a:gd name="connsiteX6" fmla="*/ 15314 w 39085"/>
                  <a:gd name="connsiteY6" fmla="*/ 14473 h 57964"/>
                  <a:gd name="connsiteX0" fmla="*/ 15303 w 39085"/>
                  <a:gd name="connsiteY0" fmla="*/ 14526 h 57964"/>
                  <a:gd name="connsiteX1" fmla="*/ 15316 w 39085"/>
                  <a:gd name="connsiteY1" fmla="*/ 14359 h 57964"/>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218 h 57550"/>
                  <a:gd name="connsiteX6" fmla="*/ 15314 w 39085"/>
                  <a:gd name="connsiteY6" fmla="*/ 14473 h 57550"/>
                  <a:gd name="connsiteX0" fmla="*/ 15303 w 39085"/>
                  <a:gd name="connsiteY0" fmla="*/ 14526 h 57550"/>
                  <a:gd name="connsiteX1" fmla="*/ 15316 w 39085"/>
                  <a:gd name="connsiteY1" fmla="*/ 14359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15303 w 39085"/>
                  <a:gd name="connsiteY0" fmla="*/ 14526 h 57550"/>
                  <a:gd name="connsiteX1" fmla="*/ 15316 w 39085"/>
                  <a:gd name="connsiteY1" fmla="*/ 14359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15303 w 39085"/>
                  <a:gd name="connsiteY0" fmla="*/ 14526 h 57550"/>
                  <a:gd name="connsiteX1" fmla="*/ 13529 w 39085"/>
                  <a:gd name="connsiteY1" fmla="*/ 11165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2378 w 39085"/>
                  <a:gd name="connsiteY0" fmla="*/ 39226 h 57550"/>
                  <a:gd name="connsiteX1" fmla="*/ 13529 w 39085"/>
                  <a:gd name="connsiteY1" fmla="*/ 11165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2378 w 39085"/>
                  <a:gd name="connsiteY0" fmla="*/ 39226 h 57550"/>
                  <a:gd name="connsiteX1" fmla="*/ 13529 w 39085"/>
                  <a:gd name="connsiteY1" fmla="*/ 11165 h 57550"/>
                  <a:gd name="connsiteX0" fmla="*/ 4408 w 42474"/>
                  <a:gd name="connsiteY0" fmla="*/ 36618 h 57550"/>
                  <a:gd name="connsiteX1" fmla="*/ 24515 w 42474"/>
                  <a:gd name="connsiteY1" fmla="*/ 6919 h 57550"/>
                  <a:gd name="connsiteX2" fmla="*/ 36256 w 42474"/>
                  <a:gd name="connsiteY2" fmla="*/ 5580 h 57550"/>
                  <a:gd name="connsiteX3" fmla="*/ 42236 w 42474"/>
                  <a:gd name="connsiteY3" fmla="*/ 11708 h 57550"/>
                  <a:gd name="connsiteX4" fmla="*/ 29209 w 42474"/>
                  <a:gd name="connsiteY4" fmla="*/ 57379 h 57550"/>
                  <a:gd name="connsiteX5" fmla="*/ 5865 w 42474"/>
                  <a:gd name="connsiteY5" fmla="*/ 57537 h 57550"/>
                  <a:gd name="connsiteX6" fmla="*/ 4408 w 42474"/>
                  <a:gd name="connsiteY6" fmla="*/ 36618 h 57550"/>
                  <a:gd name="connsiteX0" fmla="*/ 5767 w 42474"/>
                  <a:gd name="connsiteY0" fmla="*/ 39226 h 57550"/>
                  <a:gd name="connsiteX1" fmla="*/ 16918 w 42474"/>
                  <a:gd name="connsiteY1" fmla="*/ 11165 h 57550"/>
                  <a:gd name="connsiteX0" fmla="*/ 4408 w 42474"/>
                  <a:gd name="connsiteY0" fmla="*/ 36618 h 57550"/>
                  <a:gd name="connsiteX1" fmla="*/ 24515 w 42474"/>
                  <a:gd name="connsiteY1" fmla="*/ 6919 h 57550"/>
                  <a:gd name="connsiteX2" fmla="*/ 36256 w 42474"/>
                  <a:gd name="connsiteY2" fmla="*/ 5580 h 57550"/>
                  <a:gd name="connsiteX3" fmla="*/ 42236 w 42474"/>
                  <a:gd name="connsiteY3" fmla="*/ 11708 h 57550"/>
                  <a:gd name="connsiteX4" fmla="*/ 29209 w 42474"/>
                  <a:gd name="connsiteY4" fmla="*/ 57379 h 57550"/>
                  <a:gd name="connsiteX5" fmla="*/ 5865 w 42474"/>
                  <a:gd name="connsiteY5" fmla="*/ 57537 h 57550"/>
                  <a:gd name="connsiteX6" fmla="*/ 4408 w 42474"/>
                  <a:gd name="connsiteY6" fmla="*/ 36618 h 57550"/>
                  <a:gd name="connsiteX0" fmla="*/ 5767 w 42474"/>
                  <a:gd name="connsiteY0" fmla="*/ 39226 h 57550"/>
                  <a:gd name="connsiteX1" fmla="*/ 5601 w 42474"/>
                  <a:gd name="connsiteY1" fmla="*/ 38953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5185 w 41892"/>
                  <a:gd name="connsiteY0" fmla="*/ 39226 h 57550"/>
                  <a:gd name="connsiteX1" fmla="*/ 5019 w 41892"/>
                  <a:gd name="connsiteY1" fmla="*/ 38953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5185 w 41892"/>
                  <a:gd name="connsiteY0" fmla="*/ 39226 h 57550"/>
                  <a:gd name="connsiteX1" fmla="*/ 9129 w 41892"/>
                  <a:gd name="connsiteY1" fmla="*/ 41402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4113 w 41892"/>
                  <a:gd name="connsiteY0" fmla="*/ 42526 h 57550"/>
                  <a:gd name="connsiteX1" fmla="*/ 9129 w 41892"/>
                  <a:gd name="connsiteY1" fmla="*/ 41402 h 57550"/>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062 w 41818"/>
                  <a:gd name="connsiteY0" fmla="*/ 35138 h 53728"/>
                  <a:gd name="connsiteX1" fmla="*/ 20881 w 41818"/>
                  <a:gd name="connsiteY1" fmla="*/ 27797 h 53728"/>
                  <a:gd name="connsiteX2" fmla="*/ 35600 w 41818"/>
                  <a:gd name="connsiteY2" fmla="*/ 1758 h 53728"/>
                  <a:gd name="connsiteX3" fmla="*/ 41580 w 41818"/>
                  <a:gd name="connsiteY3" fmla="*/ 7886 h 53728"/>
                  <a:gd name="connsiteX4" fmla="*/ 28553 w 41818"/>
                  <a:gd name="connsiteY4" fmla="*/ 53557 h 53728"/>
                  <a:gd name="connsiteX5" fmla="*/ 5209 w 41818"/>
                  <a:gd name="connsiteY5" fmla="*/ 53715 h 53728"/>
                  <a:gd name="connsiteX6" fmla="*/ 5062 w 41818"/>
                  <a:gd name="connsiteY6" fmla="*/ 35138 h 53728"/>
                  <a:gd name="connsiteX0" fmla="*/ 4039 w 41818"/>
                  <a:gd name="connsiteY0" fmla="*/ 38704 h 53728"/>
                  <a:gd name="connsiteX1" fmla="*/ 9055 w 41818"/>
                  <a:gd name="connsiteY1" fmla="*/ 37580 h 53728"/>
                  <a:gd name="connsiteX0" fmla="*/ 5308 w 42064"/>
                  <a:gd name="connsiteY0" fmla="*/ 35138 h 53728"/>
                  <a:gd name="connsiteX1" fmla="*/ 21127 w 42064"/>
                  <a:gd name="connsiteY1" fmla="*/ 27797 h 53728"/>
                  <a:gd name="connsiteX2" fmla="*/ 35846 w 42064"/>
                  <a:gd name="connsiteY2" fmla="*/ 1758 h 53728"/>
                  <a:gd name="connsiteX3" fmla="*/ 41826 w 42064"/>
                  <a:gd name="connsiteY3" fmla="*/ 7886 h 53728"/>
                  <a:gd name="connsiteX4" fmla="*/ 28799 w 42064"/>
                  <a:gd name="connsiteY4" fmla="*/ 53557 h 53728"/>
                  <a:gd name="connsiteX5" fmla="*/ 5455 w 42064"/>
                  <a:gd name="connsiteY5" fmla="*/ 53715 h 53728"/>
                  <a:gd name="connsiteX6" fmla="*/ 5308 w 42064"/>
                  <a:gd name="connsiteY6" fmla="*/ 35138 h 53728"/>
                  <a:gd name="connsiteX0" fmla="*/ 4285 w 42064"/>
                  <a:gd name="connsiteY0" fmla="*/ 38704 h 53728"/>
                  <a:gd name="connsiteX1" fmla="*/ 9301 w 42064"/>
                  <a:gd name="connsiteY1" fmla="*/ 37580 h 53728"/>
                  <a:gd name="connsiteX0" fmla="*/ 5289 w 42045"/>
                  <a:gd name="connsiteY0" fmla="*/ 35138 h 53728"/>
                  <a:gd name="connsiteX1" fmla="*/ 21108 w 42045"/>
                  <a:gd name="connsiteY1" fmla="*/ 27797 h 53728"/>
                  <a:gd name="connsiteX2" fmla="*/ 35827 w 42045"/>
                  <a:gd name="connsiteY2" fmla="*/ 1758 h 53728"/>
                  <a:gd name="connsiteX3" fmla="*/ 41807 w 42045"/>
                  <a:gd name="connsiteY3" fmla="*/ 7886 h 53728"/>
                  <a:gd name="connsiteX4" fmla="*/ 28780 w 42045"/>
                  <a:gd name="connsiteY4" fmla="*/ 53557 h 53728"/>
                  <a:gd name="connsiteX5" fmla="*/ 5436 w 42045"/>
                  <a:gd name="connsiteY5" fmla="*/ 53715 h 53728"/>
                  <a:gd name="connsiteX6" fmla="*/ 5289 w 42045"/>
                  <a:gd name="connsiteY6" fmla="*/ 35138 h 53728"/>
                  <a:gd name="connsiteX0" fmla="*/ 4266 w 42045"/>
                  <a:gd name="connsiteY0" fmla="*/ 38704 h 53728"/>
                  <a:gd name="connsiteX1" fmla="*/ 9282 w 42045"/>
                  <a:gd name="connsiteY1" fmla="*/ 37580 h 53728"/>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32876"/>
                  <a:gd name="connsiteY0" fmla="*/ 15887 h 34921"/>
                  <a:gd name="connsiteX1" fmla="*/ 21108 w 32876"/>
                  <a:gd name="connsiteY1" fmla="*/ 8546 h 34921"/>
                  <a:gd name="connsiteX2" fmla="*/ 28501 w 32876"/>
                  <a:gd name="connsiteY2" fmla="*/ 17854 h 34921"/>
                  <a:gd name="connsiteX3" fmla="*/ 32873 w 32876"/>
                  <a:gd name="connsiteY3" fmla="*/ 25153 h 34921"/>
                  <a:gd name="connsiteX4" fmla="*/ 28780 w 32876"/>
                  <a:gd name="connsiteY4" fmla="*/ 34306 h 34921"/>
                  <a:gd name="connsiteX5" fmla="*/ 5436 w 32876"/>
                  <a:gd name="connsiteY5" fmla="*/ 34464 h 34921"/>
                  <a:gd name="connsiteX6" fmla="*/ 5289 w 32876"/>
                  <a:gd name="connsiteY6" fmla="*/ 15887 h 34921"/>
                  <a:gd name="connsiteX0" fmla="*/ 4266 w 32876"/>
                  <a:gd name="connsiteY0" fmla="*/ 19453 h 34921"/>
                  <a:gd name="connsiteX1" fmla="*/ 9282 w 32876"/>
                  <a:gd name="connsiteY1" fmla="*/ 18329 h 34921"/>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0718"/>
                  <a:gd name="connsiteY0" fmla="*/ 15887 h 34469"/>
                  <a:gd name="connsiteX1" fmla="*/ 21108 w 30718"/>
                  <a:gd name="connsiteY1" fmla="*/ 8546 h 34469"/>
                  <a:gd name="connsiteX2" fmla="*/ 28501 w 30718"/>
                  <a:gd name="connsiteY2" fmla="*/ 17854 h 34469"/>
                  <a:gd name="connsiteX3" fmla="*/ 28780 w 30718"/>
                  <a:gd name="connsiteY3" fmla="*/ 34306 h 34469"/>
                  <a:gd name="connsiteX4" fmla="*/ 5436 w 30718"/>
                  <a:gd name="connsiteY4" fmla="*/ 34464 h 34469"/>
                  <a:gd name="connsiteX5" fmla="*/ 5289 w 30718"/>
                  <a:gd name="connsiteY5" fmla="*/ 15887 h 34469"/>
                  <a:gd name="connsiteX0" fmla="*/ 4266 w 30718"/>
                  <a:gd name="connsiteY0" fmla="*/ 19453 h 34469"/>
                  <a:gd name="connsiteX1" fmla="*/ 9282 w 30718"/>
                  <a:gd name="connsiteY1" fmla="*/ 18329 h 34469"/>
                  <a:gd name="connsiteX0" fmla="*/ 5289 w 32737"/>
                  <a:gd name="connsiteY0" fmla="*/ 15887 h 34469"/>
                  <a:gd name="connsiteX1" fmla="*/ 21108 w 32737"/>
                  <a:gd name="connsiteY1" fmla="*/ 8546 h 34469"/>
                  <a:gd name="connsiteX2" fmla="*/ 28501 w 32737"/>
                  <a:gd name="connsiteY2" fmla="*/ 17854 h 34469"/>
                  <a:gd name="connsiteX3" fmla="*/ 28780 w 32737"/>
                  <a:gd name="connsiteY3" fmla="*/ 34306 h 34469"/>
                  <a:gd name="connsiteX4" fmla="*/ 5436 w 32737"/>
                  <a:gd name="connsiteY4" fmla="*/ 34464 h 34469"/>
                  <a:gd name="connsiteX5" fmla="*/ 5289 w 32737"/>
                  <a:gd name="connsiteY5" fmla="*/ 15887 h 34469"/>
                  <a:gd name="connsiteX0" fmla="*/ 4266 w 32737"/>
                  <a:gd name="connsiteY0" fmla="*/ 19453 h 34469"/>
                  <a:gd name="connsiteX1" fmla="*/ 9282 w 32737"/>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9282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8567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8567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5649 w 32876"/>
                  <a:gd name="connsiteY1" fmla="*/ 16945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5279 w 32876"/>
                  <a:gd name="connsiteY0" fmla="*/ 16046 h 34469"/>
                  <a:gd name="connsiteX1" fmla="*/ 5649 w 32876"/>
                  <a:gd name="connsiteY1" fmla="*/ 16945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803 w 32876"/>
                  <a:gd name="connsiteY0" fmla="*/ 18388 h 34469"/>
                  <a:gd name="connsiteX1" fmla="*/ 5649 w 32876"/>
                  <a:gd name="connsiteY1" fmla="*/ 16945 h 34469"/>
                  <a:gd name="connsiteX0" fmla="*/ 5806 w 33393"/>
                  <a:gd name="connsiteY0" fmla="*/ 15887 h 34470"/>
                  <a:gd name="connsiteX1" fmla="*/ 21625 w 33393"/>
                  <a:gd name="connsiteY1" fmla="*/ 8546 h 34470"/>
                  <a:gd name="connsiteX2" fmla="*/ 29018 w 33393"/>
                  <a:gd name="connsiteY2" fmla="*/ 17854 h 34470"/>
                  <a:gd name="connsiteX3" fmla="*/ 29297 w 33393"/>
                  <a:gd name="connsiteY3" fmla="*/ 34306 h 34470"/>
                  <a:gd name="connsiteX4" fmla="*/ 5953 w 33393"/>
                  <a:gd name="connsiteY4" fmla="*/ 34464 h 34470"/>
                  <a:gd name="connsiteX5" fmla="*/ 5806 w 33393"/>
                  <a:gd name="connsiteY5" fmla="*/ 15887 h 34470"/>
                  <a:gd name="connsiteX0" fmla="*/ 5320 w 33393"/>
                  <a:gd name="connsiteY0" fmla="*/ 18388 h 34470"/>
                  <a:gd name="connsiteX1" fmla="*/ 6166 w 33393"/>
                  <a:gd name="connsiteY1" fmla="*/ 16945 h 34470"/>
                  <a:gd name="connsiteX0" fmla="*/ 5772 w 33419"/>
                  <a:gd name="connsiteY0" fmla="*/ 16160 h 34317"/>
                  <a:gd name="connsiteX1" fmla="*/ 21651 w 33419"/>
                  <a:gd name="connsiteY1" fmla="*/ 8393 h 34317"/>
                  <a:gd name="connsiteX2" fmla="*/ 29044 w 33419"/>
                  <a:gd name="connsiteY2" fmla="*/ 17701 h 34317"/>
                  <a:gd name="connsiteX3" fmla="*/ 29323 w 33419"/>
                  <a:gd name="connsiteY3" fmla="*/ 34153 h 34317"/>
                  <a:gd name="connsiteX4" fmla="*/ 5979 w 33419"/>
                  <a:gd name="connsiteY4" fmla="*/ 34311 h 34317"/>
                  <a:gd name="connsiteX5" fmla="*/ 5772 w 33419"/>
                  <a:gd name="connsiteY5" fmla="*/ 16160 h 34317"/>
                  <a:gd name="connsiteX0" fmla="*/ 5346 w 33419"/>
                  <a:gd name="connsiteY0" fmla="*/ 18235 h 34317"/>
                  <a:gd name="connsiteX1" fmla="*/ 6192 w 33419"/>
                  <a:gd name="connsiteY1" fmla="*/ 16792 h 34317"/>
                  <a:gd name="connsiteX0" fmla="*/ 5793 w 33440"/>
                  <a:gd name="connsiteY0" fmla="*/ 16160 h 34316"/>
                  <a:gd name="connsiteX1" fmla="*/ 21672 w 33440"/>
                  <a:gd name="connsiteY1" fmla="*/ 8393 h 34316"/>
                  <a:gd name="connsiteX2" fmla="*/ 29065 w 33440"/>
                  <a:gd name="connsiteY2" fmla="*/ 17701 h 34316"/>
                  <a:gd name="connsiteX3" fmla="*/ 29344 w 33440"/>
                  <a:gd name="connsiteY3" fmla="*/ 34153 h 34316"/>
                  <a:gd name="connsiteX4" fmla="*/ 6000 w 33440"/>
                  <a:gd name="connsiteY4" fmla="*/ 34311 h 34316"/>
                  <a:gd name="connsiteX5" fmla="*/ 5793 w 33440"/>
                  <a:gd name="connsiteY5" fmla="*/ 16160 h 34316"/>
                  <a:gd name="connsiteX0" fmla="*/ 5367 w 33440"/>
                  <a:gd name="connsiteY0" fmla="*/ 18235 h 34316"/>
                  <a:gd name="connsiteX1" fmla="*/ 6213 w 33440"/>
                  <a:gd name="connsiteY1" fmla="*/ 16792 h 34316"/>
                  <a:gd name="connsiteX0" fmla="*/ 5817 w 33464"/>
                  <a:gd name="connsiteY0" fmla="*/ 16160 h 34312"/>
                  <a:gd name="connsiteX1" fmla="*/ 21696 w 33464"/>
                  <a:gd name="connsiteY1" fmla="*/ 8393 h 34312"/>
                  <a:gd name="connsiteX2" fmla="*/ 29089 w 33464"/>
                  <a:gd name="connsiteY2" fmla="*/ 17701 h 34312"/>
                  <a:gd name="connsiteX3" fmla="*/ 29368 w 33464"/>
                  <a:gd name="connsiteY3" fmla="*/ 34153 h 34312"/>
                  <a:gd name="connsiteX4" fmla="*/ 6024 w 33464"/>
                  <a:gd name="connsiteY4" fmla="*/ 34311 h 34312"/>
                  <a:gd name="connsiteX5" fmla="*/ 5817 w 33464"/>
                  <a:gd name="connsiteY5" fmla="*/ 16160 h 34312"/>
                  <a:gd name="connsiteX0" fmla="*/ 5391 w 33464"/>
                  <a:gd name="connsiteY0" fmla="*/ 18235 h 34312"/>
                  <a:gd name="connsiteX1" fmla="*/ 6237 w 33464"/>
                  <a:gd name="connsiteY1" fmla="*/ 16792 h 34312"/>
                  <a:gd name="connsiteX0" fmla="*/ 5817 w 33464"/>
                  <a:gd name="connsiteY0" fmla="*/ 16160 h 34312"/>
                  <a:gd name="connsiteX1" fmla="*/ 21696 w 33464"/>
                  <a:gd name="connsiteY1" fmla="*/ 8393 h 34312"/>
                  <a:gd name="connsiteX2" fmla="*/ 29089 w 33464"/>
                  <a:gd name="connsiteY2" fmla="*/ 17701 h 34312"/>
                  <a:gd name="connsiteX3" fmla="*/ 29368 w 33464"/>
                  <a:gd name="connsiteY3" fmla="*/ 34153 h 34312"/>
                  <a:gd name="connsiteX4" fmla="*/ 6024 w 33464"/>
                  <a:gd name="connsiteY4" fmla="*/ 34311 h 34312"/>
                  <a:gd name="connsiteX5" fmla="*/ 5817 w 33464"/>
                  <a:gd name="connsiteY5" fmla="*/ 16160 h 34312"/>
                  <a:gd name="connsiteX0" fmla="*/ 5391 w 33464"/>
                  <a:gd name="connsiteY0" fmla="*/ 18235 h 34312"/>
                  <a:gd name="connsiteX1" fmla="*/ 6237 w 33464"/>
                  <a:gd name="connsiteY1" fmla="*/ 16792 h 34312"/>
                  <a:gd name="connsiteX0" fmla="*/ 5817 w 33732"/>
                  <a:gd name="connsiteY0" fmla="*/ 16160 h 34312"/>
                  <a:gd name="connsiteX1" fmla="*/ 21696 w 33732"/>
                  <a:gd name="connsiteY1" fmla="*/ 8393 h 34312"/>
                  <a:gd name="connsiteX2" fmla="*/ 29089 w 33732"/>
                  <a:gd name="connsiteY2" fmla="*/ 17701 h 34312"/>
                  <a:gd name="connsiteX3" fmla="*/ 29368 w 33732"/>
                  <a:gd name="connsiteY3" fmla="*/ 34153 h 34312"/>
                  <a:gd name="connsiteX4" fmla="*/ 6024 w 33732"/>
                  <a:gd name="connsiteY4" fmla="*/ 34311 h 34312"/>
                  <a:gd name="connsiteX5" fmla="*/ 5817 w 33732"/>
                  <a:gd name="connsiteY5" fmla="*/ 16160 h 34312"/>
                  <a:gd name="connsiteX0" fmla="*/ 5391 w 33732"/>
                  <a:gd name="connsiteY0" fmla="*/ 18235 h 34312"/>
                  <a:gd name="connsiteX1" fmla="*/ 6237 w 33732"/>
                  <a:gd name="connsiteY1" fmla="*/ 16792 h 34312"/>
                  <a:gd name="connsiteX0" fmla="*/ 5817 w 33710"/>
                  <a:gd name="connsiteY0" fmla="*/ 16160 h 34312"/>
                  <a:gd name="connsiteX1" fmla="*/ 21696 w 33710"/>
                  <a:gd name="connsiteY1" fmla="*/ 8393 h 34312"/>
                  <a:gd name="connsiteX2" fmla="*/ 29089 w 33710"/>
                  <a:gd name="connsiteY2" fmla="*/ 17701 h 34312"/>
                  <a:gd name="connsiteX3" fmla="*/ 29368 w 33710"/>
                  <a:gd name="connsiteY3" fmla="*/ 34153 h 34312"/>
                  <a:gd name="connsiteX4" fmla="*/ 6024 w 33710"/>
                  <a:gd name="connsiteY4" fmla="*/ 34311 h 34312"/>
                  <a:gd name="connsiteX5" fmla="*/ 5817 w 33710"/>
                  <a:gd name="connsiteY5" fmla="*/ 16160 h 34312"/>
                  <a:gd name="connsiteX0" fmla="*/ 5391 w 33710"/>
                  <a:gd name="connsiteY0" fmla="*/ 18235 h 34312"/>
                  <a:gd name="connsiteX1" fmla="*/ 6237 w 33710"/>
                  <a:gd name="connsiteY1" fmla="*/ 16792 h 34312"/>
                  <a:gd name="connsiteX0" fmla="*/ 5817 w 33710"/>
                  <a:gd name="connsiteY0" fmla="*/ 16160 h 34312"/>
                  <a:gd name="connsiteX1" fmla="*/ 21696 w 33710"/>
                  <a:gd name="connsiteY1" fmla="*/ 8393 h 34312"/>
                  <a:gd name="connsiteX2" fmla="*/ 29089 w 33710"/>
                  <a:gd name="connsiteY2" fmla="*/ 17701 h 34312"/>
                  <a:gd name="connsiteX3" fmla="*/ 29368 w 33710"/>
                  <a:gd name="connsiteY3" fmla="*/ 34153 h 34312"/>
                  <a:gd name="connsiteX4" fmla="*/ 6024 w 33710"/>
                  <a:gd name="connsiteY4" fmla="*/ 34311 h 34312"/>
                  <a:gd name="connsiteX5" fmla="*/ 5817 w 33710"/>
                  <a:gd name="connsiteY5" fmla="*/ 16160 h 34312"/>
                  <a:gd name="connsiteX0" fmla="*/ 6106 w 33710"/>
                  <a:gd name="connsiteY0" fmla="*/ 16638 h 34312"/>
                  <a:gd name="connsiteX1" fmla="*/ 6237 w 33710"/>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Lst>
                <a:ahLst/>
                <a:cxnLst>
                  <a:cxn ang="0">
                    <a:pos x="connsiteX0" y="connsiteY0"/>
                  </a:cxn>
                  <a:cxn ang="0">
                    <a:pos x="connsiteX1" y="connsiteY1"/>
                  </a:cxn>
                </a:cxnLst>
                <a:rect l="l" t="t" r="r" b="b"/>
                <a:pathLst>
                  <a:path w="33805" h="34312">
                    <a:moveTo>
                      <a:pt x="5817" y="16160"/>
                    </a:moveTo>
                    <a:cubicBezTo>
                      <a:pt x="5897" y="-1060"/>
                      <a:pt x="18414" y="-5882"/>
                      <a:pt x="21696" y="8393"/>
                    </a:cubicBezTo>
                    <a:cubicBezTo>
                      <a:pt x="25523" y="3639"/>
                      <a:pt x="30350" y="8908"/>
                      <a:pt x="29089" y="17701"/>
                    </a:cubicBezTo>
                    <a:cubicBezTo>
                      <a:pt x="36264" y="19332"/>
                      <a:pt x="34343" y="33939"/>
                      <a:pt x="29368" y="34153"/>
                    </a:cubicBezTo>
                    <a:lnTo>
                      <a:pt x="6024" y="34311"/>
                    </a:lnTo>
                    <a:cubicBezTo>
                      <a:pt x="-3125" y="34494"/>
                      <a:pt x="-750" y="15236"/>
                      <a:pt x="5817" y="16160"/>
                    </a:cubicBezTo>
                    <a:close/>
                  </a:path>
                  <a:path w="33805" h="34312" fill="none" extrusionOk="0">
                    <a:moveTo>
                      <a:pt x="6106" y="16638"/>
                    </a:moveTo>
                    <a:cubicBezTo>
                      <a:pt x="6048" y="16515"/>
                      <a:pt x="6505" y="17237"/>
                      <a:pt x="6237" y="16792"/>
                    </a:cubicBezTo>
                  </a:path>
                </a:pathLst>
              </a:cu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endParaRPr kumimoji="0" lang="en-US" sz="6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endParaRP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8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rPr>
                  <a:t>Distributed</a:t>
                </a:r>
                <a:r>
                  <a:rPr kumimoji="0" lang="en-US" sz="800" b="1" i="0" u="none" strike="noStrike" kern="0" cap="none" spc="0" normalizeH="0" baseline="0" noProof="0" dirty="0">
                    <a:ln>
                      <a:noFill/>
                    </a:ln>
                    <a:solidFill>
                      <a:srgbClr val="1F497D"/>
                    </a:solidFill>
                    <a:effectLst/>
                    <a:uLnTx/>
                    <a:uFillTx/>
                  </a:rPr>
                  <a:t> </a:t>
                </a:r>
                <a:br>
                  <a:rPr kumimoji="0" lang="en-US" sz="800" b="1" i="0" u="none" strike="noStrike" kern="0" cap="none" spc="0" normalizeH="0" baseline="0" noProof="0" dirty="0">
                    <a:ln>
                      <a:noFill/>
                    </a:ln>
                    <a:solidFill>
                      <a:srgbClr val="1F497D"/>
                    </a:solidFill>
                    <a:effectLst/>
                    <a:uLnTx/>
                    <a:uFillTx/>
                  </a:rPr>
                </a:br>
                <a:r>
                  <a:rPr kumimoji="0" lang="en-US" sz="800" b="1" i="0" u="none" strike="noStrike" kern="0" cap="none" spc="0" normalizeH="0" baseline="0" noProof="0" dirty="0">
                    <a:ln>
                      <a:noFill/>
                    </a:ln>
                    <a:solidFill>
                      <a:schemeClr val="bg1"/>
                    </a:solidFill>
                    <a:effectLst/>
                    <a:uLnTx/>
                    <a:uFillTx/>
                  </a:rPr>
                  <a:t>“</a:t>
                </a:r>
                <a:r>
                  <a:rPr kumimoji="0" lang="en-US" sz="800" b="1" i="0" u="none" strike="noStrike" kern="0" cap="none" spc="0" normalizeH="0" baseline="0" noProof="0" dirty="0">
                    <a:ln>
                      <a:noFill/>
                    </a:ln>
                    <a:solidFill>
                      <a:prstClr val="white"/>
                    </a:solidFill>
                    <a:effectLst/>
                    <a:uLnTx/>
                    <a:uFillTx/>
                  </a:rPr>
                  <a:t>Data Center”</a:t>
                </a:r>
              </a:p>
            </p:txBody>
          </p:sp>
        </p:grpSp>
        <p:grpSp>
          <p:nvGrpSpPr>
            <p:cNvPr id="1401" name="Group 1400"/>
            <p:cNvGrpSpPr/>
            <p:nvPr/>
          </p:nvGrpSpPr>
          <p:grpSpPr>
            <a:xfrm>
              <a:off x="914400" y="2895600"/>
              <a:ext cx="861388" cy="456104"/>
              <a:chOff x="13399153" y="1783418"/>
              <a:chExt cx="1143000" cy="605217"/>
            </a:xfrm>
          </p:grpSpPr>
          <p:sp>
            <p:nvSpPr>
              <p:cNvPr id="1402" name="Cloud Callout 1401"/>
              <p:cNvSpPr/>
              <p:nvPr/>
            </p:nvSpPr>
            <p:spPr>
              <a:xfrm>
                <a:off x="13518385" y="2033312"/>
                <a:ext cx="352301" cy="311614"/>
              </a:xfrm>
              <a:prstGeom prst="cloudCallout">
                <a:avLst>
                  <a:gd name="adj1" fmla="val 254045"/>
                  <a:gd name="adj2" fmla="val 141205"/>
                </a:avLst>
              </a:pr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endParaRPr kumimoji="0" lang="en-US" sz="6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endParaRPr>
              </a:p>
            </p:txBody>
          </p:sp>
          <p:sp>
            <p:nvSpPr>
              <p:cNvPr id="1403" name="Cloud 2"/>
              <p:cNvSpPr/>
              <p:nvPr/>
            </p:nvSpPr>
            <p:spPr>
              <a:xfrm>
                <a:off x="13399153" y="1783418"/>
                <a:ext cx="1143000" cy="605217"/>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907 w 32019"/>
                  <a:gd name="connsiteY0" fmla="*/ 14473 h 30719"/>
                  <a:gd name="connsiteX1" fmla="*/ 3625 w 32019"/>
                  <a:gd name="connsiteY1" fmla="*/ 7989 h 30719"/>
                  <a:gd name="connsiteX2" fmla="*/ 8719 w 32019"/>
                  <a:gd name="connsiteY2" fmla="*/ 6919 h 30719"/>
                  <a:gd name="connsiteX3" fmla="*/ 20460 w 32019"/>
                  <a:gd name="connsiteY3" fmla="*/ 5580 h 30719"/>
                  <a:gd name="connsiteX4" fmla="*/ 25439 w 32019"/>
                  <a:gd name="connsiteY4" fmla="*/ 8289 h 30719"/>
                  <a:gd name="connsiteX5" fmla="*/ 29407 w 32019"/>
                  <a:gd name="connsiteY5" fmla="*/ 11922 h 30719"/>
                  <a:gd name="connsiteX6" fmla="*/ 31622 w 32019"/>
                  <a:gd name="connsiteY6" fmla="*/ 21077 h 30719"/>
                  <a:gd name="connsiteX7" fmla="*/ 25325 w 32019"/>
                  <a:gd name="connsiteY7" fmla="*/ 23097 h 30719"/>
                  <a:gd name="connsiteX8" fmla="*/ 18156 w 32019"/>
                  <a:gd name="connsiteY8" fmla="*/ 28206 h 30719"/>
                  <a:gd name="connsiteX9" fmla="*/ 14149 w 32019"/>
                  <a:gd name="connsiteY9" fmla="*/ 30435 h 30719"/>
                  <a:gd name="connsiteX10" fmla="*/ 11168 w 32019"/>
                  <a:gd name="connsiteY10" fmla="*/ 25565 h 30719"/>
                  <a:gd name="connsiteX11" fmla="*/ 5853 w 32019"/>
                  <a:gd name="connsiteY11" fmla="*/ 25811 h 30719"/>
                  <a:gd name="connsiteX12" fmla="*/ 2907 w 32019"/>
                  <a:gd name="connsiteY12" fmla="*/ 14473 h 30719"/>
                  <a:gd name="connsiteX0" fmla="*/ 2896 w 32019"/>
                  <a:gd name="connsiteY0" fmla="*/ 14526 h 30719"/>
                  <a:gd name="connsiteX1" fmla="*/ 2909 w 32019"/>
                  <a:gd name="connsiteY1" fmla="*/ 14359 h 30719"/>
                  <a:gd name="connsiteX0" fmla="*/ 3695 w 32807"/>
                  <a:gd name="connsiteY0" fmla="*/ 14473 h 30719"/>
                  <a:gd name="connsiteX1" fmla="*/ 4413 w 32807"/>
                  <a:gd name="connsiteY1" fmla="*/ 7989 h 30719"/>
                  <a:gd name="connsiteX2" fmla="*/ 9507 w 32807"/>
                  <a:gd name="connsiteY2" fmla="*/ 6919 h 30719"/>
                  <a:gd name="connsiteX3" fmla="*/ 21248 w 32807"/>
                  <a:gd name="connsiteY3" fmla="*/ 5580 h 30719"/>
                  <a:gd name="connsiteX4" fmla="*/ 26227 w 32807"/>
                  <a:gd name="connsiteY4" fmla="*/ 8289 h 30719"/>
                  <a:gd name="connsiteX5" fmla="*/ 30195 w 32807"/>
                  <a:gd name="connsiteY5" fmla="*/ 11922 h 30719"/>
                  <a:gd name="connsiteX6" fmla="*/ 32410 w 32807"/>
                  <a:gd name="connsiteY6" fmla="*/ 21077 h 30719"/>
                  <a:gd name="connsiteX7" fmla="*/ 26113 w 32807"/>
                  <a:gd name="connsiteY7" fmla="*/ 23097 h 30719"/>
                  <a:gd name="connsiteX8" fmla="*/ 18944 w 32807"/>
                  <a:gd name="connsiteY8" fmla="*/ 28206 h 30719"/>
                  <a:gd name="connsiteX9" fmla="*/ 14937 w 32807"/>
                  <a:gd name="connsiteY9" fmla="*/ 30435 h 30719"/>
                  <a:gd name="connsiteX10" fmla="*/ 11956 w 32807"/>
                  <a:gd name="connsiteY10" fmla="*/ 25565 h 30719"/>
                  <a:gd name="connsiteX11" fmla="*/ 6641 w 32807"/>
                  <a:gd name="connsiteY11" fmla="*/ 25811 h 30719"/>
                  <a:gd name="connsiteX12" fmla="*/ 3695 w 32807"/>
                  <a:gd name="connsiteY12" fmla="*/ 14473 h 30719"/>
                  <a:gd name="connsiteX0" fmla="*/ 3684 w 32807"/>
                  <a:gd name="connsiteY0" fmla="*/ 14526 h 30719"/>
                  <a:gd name="connsiteX1" fmla="*/ 3697 w 32807"/>
                  <a:gd name="connsiteY1" fmla="*/ 14359 h 30719"/>
                  <a:gd name="connsiteX0" fmla="*/ 5241 w 34353"/>
                  <a:gd name="connsiteY0" fmla="*/ 14473 h 30719"/>
                  <a:gd name="connsiteX1" fmla="*/ 5959 w 34353"/>
                  <a:gd name="connsiteY1" fmla="*/ 7989 h 30719"/>
                  <a:gd name="connsiteX2" fmla="*/ 11053 w 34353"/>
                  <a:gd name="connsiteY2" fmla="*/ 6919 h 30719"/>
                  <a:gd name="connsiteX3" fmla="*/ 22794 w 34353"/>
                  <a:gd name="connsiteY3" fmla="*/ 5580 h 30719"/>
                  <a:gd name="connsiteX4" fmla="*/ 27773 w 34353"/>
                  <a:gd name="connsiteY4" fmla="*/ 8289 h 30719"/>
                  <a:gd name="connsiteX5" fmla="*/ 31741 w 34353"/>
                  <a:gd name="connsiteY5" fmla="*/ 11922 h 30719"/>
                  <a:gd name="connsiteX6" fmla="*/ 33956 w 34353"/>
                  <a:gd name="connsiteY6" fmla="*/ 21077 h 30719"/>
                  <a:gd name="connsiteX7" fmla="*/ 27659 w 34353"/>
                  <a:gd name="connsiteY7" fmla="*/ 23097 h 30719"/>
                  <a:gd name="connsiteX8" fmla="*/ 20490 w 34353"/>
                  <a:gd name="connsiteY8" fmla="*/ 28206 h 30719"/>
                  <a:gd name="connsiteX9" fmla="*/ 16483 w 34353"/>
                  <a:gd name="connsiteY9" fmla="*/ 30435 h 30719"/>
                  <a:gd name="connsiteX10" fmla="*/ 13502 w 34353"/>
                  <a:gd name="connsiteY10" fmla="*/ 25565 h 30719"/>
                  <a:gd name="connsiteX11" fmla="*/ 5209 w 34353"/>
                  <a:gd name="connsiteY11" fmla="*/ 25917 h 30719"/>
                  <a:gd name="connsiteX12" fmla="*/ 5241 w 34353"/>
                  <a:gd name="connsiteY12" fmla="*/ 14473 h 30719"/>
                  <a:gd name="connsiteX0" fmla="*/ 5230 w 34353"/>
                  <a:gd name="connsiteY0" fmla="*/ 14526 h 30719"/>
                  <a:gd name="connsiteX1" fmla="*/ 5243 w 34353"/>
                  <a:gd name="connsiteY1" fmla="*/ 14359 h 30719"/>
                  <a:gd name="connsiteX0" fmla="*/ 5241 w 34353"/>
                  <a:gd name="connsiteY0" fmla="*/ 14473 h 30719"/>
                  <a:gd name="connsiteX1" fmla="*/ 11053 w 34353"/>
                  <a:gd name="connsiteY1" fmla="*/ 6919 h 30719"/>
                  <a:gd name="connsiteX2" fmla="*/ 22794 w 34353"/>
                  <a:gd name="connsiteY2" fmla="*/ 5580 h 30719"/>
                  <a:gd name="connsiteX3" fmla="*/ 27773 w 34353"/>
                  <a:gd name="connsiteY3" fmla="*/ 8289 h 30719"/>
                  <a:gd name="connsiteX4" fmla="*/ 31741 w 34353"/>
                  <a:gd name="connsiteY4" fmla="*/ 11922 h 30719"/>
                  <a:gd name="connsiteX5" fmla="*/ 33956 w 34353"/>
                  <a:gd name="connsiteY5" fmla="*/ 21077 h 30719"/>
                  <a:gd name="connsiteX6" fmla="*/ 27659 w 34353"/>
                  <a:gd name="connsiteY6" fmla="*/ 23097 h 30719"/>
                  <a:gd name="connsiteX7" fmla="*/ 20490 w 34353"/>
                  <a:gd name="connsiteY7" fmla="*/ 28206 h 30719"/>
                  <a:gd name="connsiteX8" fmla="*/ 16483 w 34353"/>
                  <a:gd name="connsiteY8" fmla="*/ 30435 h 30719"/>
                  <a:gd name="connsiteX9" fmla="*/ 13502 w 34353"/>
                  <a:gd name="connsiteY9" fmla="*/ 25565 h 30719"/>
                  <a:gd name="connsiteX10" fmla="*/ 5209 w 34353"/>
                  <a:gd name="connsiteY10" fmla="*/ 25917 h 30719"/>
                  <a:gd name="connsiteX11" fmla="*/ 5241 w 34353"/>
                  <a:gd name="connsiteY11" fmla="*/ 14473 h 30719"/>
                  <a:gd name="connsiteX0" fmla="*/ 5230 w 34353"/>
                  <a:gd name="connsiteY0" fmla="*/ 14526 h 30719"/>
                  <a:gd name="connsiteX1" fmla="*/ 5243 w 34353"/>
                  <a:gd name="connsiteY1" fmla="*/ 14359 h 30719"/>
                  <a:gd name="connsiteX0" fmla="*/ 5241 w 34165"/>
                  <a:gd name="connsiteY0" fmla="*/ 14473 h 30719"/>
                  <a:gd name="connsiteX1" fmla="*/ 11053 w 34165"/>
                  <a:gd name="connsiteY1" fmla="*/ 6919 h 30719"/>
                  <a:gd name="connsiteX2" fmla="*/ 22794 w 34165"/>
                  <a:gd name="connsiteY2" fmla="*/ 5580 h 30719"/>
                  <a:gd name="connsiteX3" fmla="*/ 31741 w 34165"/>
                  <a:gd name="connsiteY3" fmla="*/ 11922 h 30719"/>
                  <a:gd name="connsiteX4" fmla="*/ 33956 w 34165"/>
                  <a:gd name="connsiteY4" fmla="*/ 21077 h 30719"/>
                  <a:gd name="connsiteX5" fmla="*/ 27659 w 34165"/>
                  <a:gd name="connsiteY5" fmla="*/ 23097 h 30719"/>
                  <a:gd name="connsiteX6" fmla="*/ 20490 w 34165"/>
                  <a:gd name="connsiteY6" fmla="*/ 28206 h 30719"/>
                  <a:gd name="connsiteX7" fmla="*/ 16483 w 34165"/>
                  <a:gd name="connsiteY7" fmla="*/ 30435 h 30719"/>
                  <a:gd name="connsiteX8" fmla="*/ 13502 w 34165"/>
                  <a:gd name="connsiteY8" fmla="*/ 25565 h 30719"/>
                  <a:gd name="connsiteX9" fmla="*/ 5209 w 34165"/>
                  <a:gd name="connsiteY9" fmla="*/ 25917 h 30719"/>
                  <a:gd name="connsiteX10" fmla="*/ 5241 w 34165"/>
                  <a:gd name="connsiteY10" fmla="*/ 14473 h 30719"/>
                  <a:gd name="connsiteX0" fmla="*/ 5230 w 34165"/>
                  <a:gd name="connsiteY0" fmla="*/ 14526 h 30719"/>
                  <a:gd name="connsiteX1" fmla="*/ 5243 w 34165"/>
                  <a:gd name="connsiteY1" fmla="*/ 14359 h 30719"/>
                  <a:gd name="connsiteX0" fmla="*/ 5241 w 33956"/>
                  <a:gd name="connsiteY0" fmla="*/ 14473 h 30719"/>
                  <a:gd name="connsiteX1" fmla="*/ 11053 w 33956"/>
                  <a:gd name="connsiteY1" fmla="*/ 6919 h 30719"/>
                  <a:gd name="connsiteX2" fmla="*/ 22794 w 33956"/>
                  <a:gd name="connsiteY2" fmla="*/ 5580 h 30719"/>
                  <a:gd name="connsiteX3" fmla="*/ 33956 w 33956"/>
                  <a:gd name="connsiteY3" fmla="*/ 21077 h 30719"/>
                  <a:gd name="connsiteX4" fmla="*/ 27659 w 33956"/>
                  <a:gd name="connsiteY4" fmla="*/ 23097 h 30719"/>
                  <a:gd name="connsiteX5" fmla="*/ 20490 w 33956"/>
                  <a:gd name="connsiteY5" fmla="*/ 28206 h 30719"/>
                  <a:gd name="connsiteX6" fmla="*/ 16483 w 33956"/>
                  <a:gd name="connsiteY6" fmla="*/ 30435 h 30719"/>
                  <a:gd name="connsiteX7" fmla="*/ 13502 w 33956"/>
                  <a:gd name="connsiteY7" fmla="*/ 25565 h 30719"/>
                  <a:gd name="connsiteX8" fmla="*/ 5209 w 33956"/>
                  <a:gd name="connsiteY8" fmla="*/ 25917 h 30719"/>
                  <a:gd name="connsiteX9" fmla="*/ 5241 w 33956"/>
                  <a:gd name="connsiteY9" fmla="*/ 14473 h 30719"/>
                  <a:gd name="connsiteX0" fmla="*/ 5230 w 33956"/>
                  <a:gd name="connsiteY0" fmla="*/ 14526 h 30719"/>
                  <a:gd name="connsiteX1" fmla="*/ 5243 w 33956"/>
                  <a:gd name="connsiteY1" fmla="*/ 14359 h 30719"/>
                  <a:gd name="connsiteX0" fmla="*/ 5241 w 29503"/>
                  <a:gd name="connsiteY0" fmla="*/ 14473 h 30719"/>
                  <a:gd name="connsiteX1" fmla="*/ 11053 w 29503"/>
                  <a:gd name="connsiteY1" fmla="*/ 6919 h 30719"/>
                  <a:gd name="connsiteX2" fmla="*/ 22794 w 29503"/>
                  <a:gd name="connsiteY2" fmla="*/ 5580 h 30719"/>
                  <a:gd name="connsiteX3" fmla="*/ 28774 w 29503"/>
                  <a:gd name="connsiteY3" fmla="*/ 11708 h 30719"/>
                  <a:gd name="connsiteX4" fmla="*/ 27659 w 29503"/>
                  <a:gd name="connsiteY4" fmla="*/ 23097 h 30719"/>
                  <a:gd name="connsiteX5" fmla="*/ 20490 w 29503"/>
                  <a:gd name="connsiteY5" fmla="*/ 28206 h 30719"/>
                  <a:gd name="connsiteX6" fmla="*/ 16483 w 29503"/>
                  <a:gd name="connsiteY6" fmla="*/ 30435 h 30719"/>
                  <a:gd name="connsiteX7" fmla="*/ 13502 w 29503"/>
                  <a:gd name="connsiteY7" fmla="*/ 25565 h 30719"/>
                  <a:gd name="connsiteX8" fmla="*/ 5209 w 29503"/>
                  <a:gd name="connsiteY8" fmla="*/ 25917 h 30719"/>
                  <a:gd name="connsiteX9" fmla="*/ 5241 w 29503"/>
                  <a:gd name="connsiteY9" fmla="*/ 14473 h 30719"/>
                  <a:gd name="connsiteX0" fmla="*/ 5230 w 29503"/>
                  <a:gd name="connsiteY0" fmla="*/ 14526 h 30719"/>
                  <a:gd name="connsiteX1" fmla="*/ 5243 w 29503"/>
                  <a:gd name="connsiteY1" fmla="*/ 14359 h 30719"/>
                  <a:gd name="connsiteX0" fmla="*/ 5241 w 29503"/>
                  <a:gd name="connsiteY0" fmla="*/ 14473 h 30719"/>
                  <a:gd name="connsiteX1" fmla="*/ 11053 w 29503"/>
                  <a:gd name="connsiteY1" fmla="*/ 6919 h 30719"/>
                  <a:gd name="connsiteX2" fmla="*/ 22794 w 29503"/>
                  <a:gd name="connsiteY2" fmla="*/ 5580 h 30719"/>
                  <a:gd name="connsiteX3" fmla="*/ 28774 w 29503"/>
                  <a:gd name="connsiteY3" fmla="*/ 11708 h 30719"/>
                  <a:gd name="connsiteX4" fmla="*/ 27659 w 29503"/>
                  <a:gd name="connsiteY4" fmla="*/ 23097 h 30719"/>
                  <a:gd name="connsiteX5" fmla="*/ 20490 w 29503"/>
                  <a:gd name="connsiteY5" fmla="*/ 28206 h 30719"/>
                  <a:gd name="connsiteX6" fmla="*/ 16483 w 29503"/>
                  <a:gd name="connsiteY6" fmla="*/ 30435 h 30719"/>
                  <a:gd name="connsiteX7" fmla="*/ 13502 w 29503"/>
                  <a:gd name="connsiteY7" fmla="*/ 25565 h 30719"/>
                  <a:gd name="connsiteX8" fmla="*/ 5209 w 29503"/>
                  <a:gd name="connsiteY8" fmla="*/ 25917 h 30719"/>
                  <a:gd name="connsiteX9" fmla="*/ 5241 w 29503"/>
                  <a:gd name="connsiteY9" fmla="*/ 14473 h 30719"/>
                  <a:gd name="connsiteX0" fmla="*/ 5230 w 29503"/>
                  <a:gd name="connsiteY0" fmla="*/ 14526 h 30719"/>
                  <a:gd name="connsiteX1" fmla="*/ 5243 w 29503"/>
                  <a:gd name="connsiteY1" fmla="*/ 14359 h 30719"/>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95"/>
                  <a:gd name="connsiteX1" fmla="*/ 11053 w 29503"/>
                  <a:gd name="connsiteY1" fmla="*/ 6919 h 30495"/>
                  <a:gd name="connsiteX2" fmla="*/ 22794 w 29503"/>
                  <a:gd name="connsiteY2" fmla="*/ 5580 h 30495"/>
                  <a:gd name="connsiteX3" fmla="*/ 28774 w 29503"/>
                  <a:gd name="connsiteY3" fmla="*/ 11708 h 30495"/>
                  <a:gd name="connsiteX4" fmla="*/ 27659 w 29503"/>
                  <a:gd name="connsiteY4" fmla="*/ 23097 h 30495"/>
                  <a:gd name="connsiteX5" fmla="*/ 16483 w 29503"/>
                  <a:gd name="connsiteY5" fmla="*/ 30435 h 30495"/>
                  <a:gd name="connsiteX6" fmla="*/ 5209 w 29503"/>
                  <a:gd name="connsiteY6" fmla="*/ 25917 h 30495"/>
                  <a:gd name="connsiteX7" fmla="*/ 5241 w 29503"/>
                  <a:gd name="connsiteY7" fmla="*/ 14473 h 30495"/>
                  <a:gd name="connsiteX0" fmla="*/ 5230 w 29503"/>
                  <a:gd name="connsiteY0" fmla="*/ 14526 h 30495"/>
                  <a:gd name="connsiteX1" fmla="*/ 5243 w 29503"/>
                  <a:gd name="connsiteY1" fmla="*/ 14359 h 30495"/>
                  <a:gd name="connsiteX0" fmla="*/ 5241 w 29503"/>
                  <a:gd name="connsiteY0" fmla="*/ 14473 h 26416"/>
                  <a:gd name="connsiteX1" fmla="*/ 11053 w 29503"/>
                  <a:gd name="connsiteY1" fmla="*/ 6919 h 26416"/>
                  <a:gd name="connsiteX2" fmla="*/ 22794 w 29503"/>
                  <a:gd name="connsiteY2" fmla="*/ 5580 h 26416"/>
                  <a:gd name="connsiteX3" fmla="*/ 28774 w 29503"/>
                  <a:gd name="connsiteY3" fmla="*/ 11708 h 26416"/>
                  <a:gd name="connsiteX4" fmla="*/ 27659 w 29503"/>
                  <a:gd name="connsiteY4" fmla="*/ 23097 h 26416"/>
                  <a:gd name="connsiteX5" fmla="*/ 5209 w 29503"/>
                  <a:gd name="connsiteY5" fmla="*/ 25917 h 26416"/>
                  <a:gd name="connsiteX6" fmla="*/ 5241 w 29503"/>
                  <a:gd name="connsiteY6" fmla="*/ 14473 h 26416"/>
                  <a:gd name="connsiteX0" fmla="*/ 5230 w 29503"/>
                  <a:gd name="connsiteY0" fmla="*/ 14526 h 26416"/>
                  <a:gd name="connsiteX1" fmla="*/ 5243 w 29503"/>
                  <a:gd name="connsiteY1" fmla="*/ 14359 h 26416"/>
                  <a:gd name="connsiteX0" fmla="*/ 5241 w 29012"/>
                  <a:gd name="connsiteY0" fmla="*/ 14473 h 57550"/>
                  <a:gd name="connsiteX1" fmla="*/ 11053 w 29012"/>
                  <a:gd name="connsiteY1" fmla="*/ 6919 h 57550"/>
                  <a:gd name="connsiteX2" fmla="*/ 22794 w 29012"/>
                  <a:gd name="connsiteY2" fmla="*/ 5580 h 57550"/>
                  <a:gd name="connsiteX3" fmla="*/ 28774 w 29012"/>
                  <a:gd name="connsiteY3" fmla="*/ 11708 h 57550"/>
                  <a:gd name="connsiteX4" fmla="*/ 15747 w 29012"/>
                  <a:gd name="connsiteY4" fmla="*/ 57379 h 57550"/>
                  <a:gd name="connsiteX5" fmla="*/ 5209 w 29012"/>
                  <a:gd name="connsiteY5" fmla="*/ 25917 h 57550"/>
                  <a:gd name="connsiteX6" fmla="*/ 5241 w 29012"/>
                  <a:gd name="connsiteY6" fmla="*/ 14473 h 57550"/>
                  <a:gd name="connsiteX0" fmla="*/ 5230 w 29012"/>
                  <a:gd name="connsiteY0" fmla="*/ 14526 h 57550"/>
                  <a:gd name="connsiteX1" fmla="*/ 5243 w 29012"/>
                  <a:gd name="connsiteY1" fmla="*/ 14359 h 57550"/>
                  <a:gd name="connsiteX0" fmla="*/ 5241 w 29012"/>
                  <a:gd name="connsiteY0" fmla="*/ 14473 h 57550"/>
                  <a:gd name="connsiteX1" fmla="*/ 11053 w 29012"/>
                  <a:gd name="connsiteY1" fmla="*/ 6919 h 57550"/>
                  <a:gd name="connsiteX2" fmla="*/ 22794 w 29012"/>
                  <a:gd name="connsiteY2" fmla="*/ 5580 h 57550"/>
                  <a:gd name="connsiteX3" fmla="*/ 28774 w 29012"/>
                  <a:gd name="connsiteY3" fmla="*/ 11708 h 57550"/>
                  <a:gd name="connsiteX4" fmla="*/ 15747 w 29012"/>
                  <a:gd name="connsiteY4" fmla="*/ 57379 h 57550"/>
                  <a:gd name="connsiteX5" fmla="*/ 5209 w 29012"/>
                  <a:gd name="connsiteY5" fmla="*/ 25917 h 57550"/>
                  <a:gd name="connsiteX6" fmla="*/ 5241 w 29012"/>
                  <a:gd name="connsiteY6" fmla="*/ 14473 h 57550"/>
                  <a:gd name="connsiteX0" fmla="*/ 5230 w 29012"/>
                  <a:gd name="connsiteY0" fmla="*/ 14526 h 57550"/>
                  <a:gd name="connsiteX1" fmla="*/ 5243 w 29012"/>
                  <a:gd name="connsiteY1" fmla="*/ 14359 h 57550"/>
                  <a:gd name="connsiteX0" fmla="*/ 15314 w 39085"/>
                  <a:gd name="connsiteY0" fmla="*/ 14473 h 57964"/>
                  <a:gd name="connsiteX1" fmla="*/ 21126 w 39085"/>
                  <a:gd name="connsiteY1" fmla="*/ 6919 h 57964"/>
                  <a:gd name="connsiteX2" fmla="*/ 32867 w 39085"/>
                  <a:gd name="connsiteY2" fmla="*/ 5580 h 57964"/>
                  <a:gd name="connsiteX3" fmla="*/ 38847 w 39085"/>
                  <a:gd name="connsiteY3" fmla="*/ 11708 h 57964"/>
                  <a:gd name="connsiteX4" fmla="*/ 25820 w 39085"/>
                  <a:gd name="connsiteY4" fmla="*/ 57379 h 57964"/>
                  <a:gd name="connsiteX5" fmla="*/ 2476 w 39085"/>
                  <a:gd name="connsiteY5" fmla="*/ 57218 h 57964"/>
                  <a:gd name="connsiteX6" fmla="*/ 15314 w 39085"/>
                  <a:gd name="connsiteY6" fmla="*/ 14473 h 57964"/>
                  <a:gd name="connsiteX0" fmla="*/ 15303 w 39085"/>
                  <a:gd name="connsiteY0" fmla="*/ 14526 h 57964"/>
                  <a:gd name="connsiteX1" fmla="*/ 15316 w 39085"/>
                  <a:gd name="connsiteY1" fmla="*/ 14359 h 57964"/>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218 h 57550"/>
                  <a:gd name="connsiteX6" fmla="*/ 15314 w 39085"/>
                  <a:gd name="connsiteY6" fmla="*/ 14473 h 57550"/>
                  <a:gd name="connsiteX0" fmla="*/ 15303 w 39085"/>
                  <a:gd name="connsiteY0" fmla="*/ 14526 h 57550"/>
                  <a:gd name="connsiteX1" fmla="*/ 15316 w 39085"/>
                  <a:gd name="connsiteY1" fmla="*/ 14359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15303 w 39085"/>
                  <a:gd name="connsiteY0" fmla="*/ 14526 h 57550"/>
                  <a:gd name="connsiteX1" fmla="*/ 15316 w 39085"/>
                  <a:gd name="connsiteY1" fmla="*/ 14359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15303 w 39085"/>
                  <a:gd name="connsiteY0" fmla="*/ 14526 h 57550"/>
                  <a:gd name="connsiteX1" fmla="*/ 13529 w 39085"/>
                  <a:gd name="connsiteY1" fmla="*/ 11165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2378 w 39085"/>
                  <a:gd name="connsiteY0" fmla="*/ 39226 h 57550"/>
                  <a:gd name="connsiteX1" fmla="*/ 13529 w 39085"/>
                  <a:gd name="connsiteY1" fmla="*/ 11165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2378 w 39085"/>
                  <a:gd name="connsiteY0" fmla="*/ 39226 h 57550"/>
                  <a:gd name="connsiteX1" fmla="*/ 13529 w 39085"/>
                  <a:gd name="connsiteY1" fmla="*/ 11165 h 57550"/>
                  <a:gd name="connsiteX0" fmla="*/ 4408 w 42474"/>
                  <a:gd name="connsiteY0" fmla="*/ 36618 h 57550"/>
                  <a:gd name="connsiteX1" fmla="*/ 24515 w 42474"/>
                  <a:gd name="connsiteY1" fmla="*/ 6919 h 57550"/>
                  <a:gd name="connsiteX2" fmla="*/ 36256 w 42474"/>
                  <a:gd name="connsiteY2" fmla="*/ 5580 h 57550"/>
                  <a:gd name="connsiteX3" fmla="*/ 42236 w 42474"/>
                  <a:gd name="connsiteY3" fmla="*/ 11708 h 57550"/>
                  <a:gd name="connsiteX4" fmla="*/ 29209 w 42474"/>
                  <a:gd name="connsiteY4" fmla="*/ 57379 h 57550"/>
                  <a:gd name="connsiteX5" fmla="*/ 5865 w 42474"/>
                  <a:gd name="connsiteY5" fmla="*/ 57537 h 57550"/>
                  <a:gd name="connsiteX6" fmla="*/ 4408 w 42474"/>
                  <a:gd name="connsiteY6" fmla="*/ 36618 h 57550"/>
                  <a:gd name="connsiteX0" fmla="*/ 5767 w 42474"/>
                  <a:gd name="connsiteY0" fmla="*/ 39226 h 57550"/>
                  <a:gd name="connsiteX1" fmla="*/ 16918 w 42474"/>
                  <a:gd name="connsiteY1" fmla="*/ 11165 h 57550"/>
                  <a:gd name="connsiteX0" fmla="*/ 4408 w 42474"/>
                  <a:gd name="connsiteY0" fmla="*/ 36618 h 57550"/>
                  <a:gd name="connsiteX1" fmla="*/ 24515 w 42474"/>
                  <a:gd name="connsiteY1" fmla="*/ 6919 h 57550"/>
                  <a:gd name="connsiteX2" fmla="*/ 36256 w 42474"/>
                  <a:gd name="connsiteY2" fmla="*/ 5580 h 57550"/>
                  <a:gd name="connsiteX3" fmla="*/ 42236 w 42474"/>
                  <a:gd name="connsiteY3" fmla="*/ 11708 h 57550"/>
                  <a:gd name="connsiteX4" fmla="*/ 29209 w 42474"/>
                  <a:gd name="connsiteY4" fmla="*/ 57379 h 57550"/>
                  <a:gd name="connsiteX5" fmla="*/ 5865 w 42474"/>
                  <a:gd name="connsiteY5" fmla="*/ 57537 h 57550"/>
                  <a:gd name="connsiteX6" fmla="*/ 4408 w 42474"/>
                  <a:gd name="connsiteY6" fmla="*/ 36618 h 57550"/>
                  <a:gd name="connsiteX0" fmla="*/ 5767 w 42474"/>
                  <a:gd name="connsiteY0" fmla="*/ 39226 h 57550"/>
                  <a:gd name="connsiteX1" fmla="*/ 5601 w 42474"/>
                  <a:gd name="connsiteY1" fmla="*/ 38953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5185 w 41892"/>
                  <a:gd name="connsiteY0" fmla="*/ 39226 h 57550"/>
                  <a:gd name="connsiteX1" fmla="*/ 5019 w 41892"/>
                  <a:gd name="connsiteY1" fmla="*/ 38953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5185 w 41892"/>
                  <a:gd name="connsiteY0" fmla="*/ 39226 h 57550"/>
                  <a:gd name="connsiteX1" fmla="*/ 9129 w 41892"/>
                  <a:gd name="connsiteY1" fmla="*/ 41402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4113 w 41892"/>
                  <a:gd name="connsiteY0" fmla="*/ 42526 h 57550"/>
                  <a:gd name="connsiteX1" fmla="*/ 9129 w 41892"/>
                  <a:gd name="connsiteY1" fmla="*/ 41402 h 57550"/>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062 w 41818"/>
                  <a:gd name="connsiteY0" fmla="*/ 35138 h 53728"/>
                  <a:gd name="connsiteX1" fmla="*/ 20881 w 41818"/>
                  <a:gd name="connsiteY1" fmla="*/ 27797 h 53728"/>
                  <a:gd name="connsiteX2" fmla="*/ 35600 w 41818"/>
                  <a:gd name="connsiteY2" fmla="*/ 1758 h 53728"/>
                  <a:gd name="connsiteX3" fmla="*/ 41580 w 41818"/>
                  <a:gd name="connsiteY3" fmla="*/ 7886 h 53728"/>
                  <a:gd name="connsiteX4" fmla="*/ 28553 w 41818"/>
                  <a:gd name="connsiteY4" fmla="*/ 53557 h 53728"/>
                  <a:gd name="connsiteX5" fmla="*/ 5209 w 41818"/>
                  <a:gd name="connsiteY5" fmla="*/ 53715 h 53728"/>
                  <a:gd name="connsiteX6" fmla="*/ 5062 w 41818"/>
                  <a:gd name="connsiteY6" fmla="*/ 35138 h 53728"/>
                  <a:gd name="connsiteX0" fmla="*/ 4039 w 41818"/>
                  <a:gd name="connsiteY0" fmla="*/ 38704 h 53728"/>
                  <a:gd name="connsiteX1" fmla="*/ 9055 w 41818"/>
                  <a:gd name="connsiteY1" fmla="*/ 37580 h 53728"/>
                  <a:gd name="connsiteX0" fmla="*/ 5308 w 42064"/>
                  <a:gd name="connsiteY0" fmla="*/ 35138 h 53728"/>
                  <a:gd name="connsiteX1" fmla="*/ 21127 w 42064"/>
                  <a:gd name="connsiteY1" fmla="*/ 27797 h 53728"/>
                  <a:gd name="connsiteX2" fmla="*/ 35846 w 42064"/>
                  <a:gd name="connsiteY2" fmla="*/ 1758 h 53728"/>
                  <a:gd name="connsiteX3" fmla="*/ 41826 w 42064"/>
                  <a:gd name="connsiteY3" fmla="*/ 7886 h 53728"/>
                  <a:gd name="connsiteX4" fmla="*/ 28799 w 42064"/>
                  <a:gd name="connsiteY4" fmla="*/ 53557 h 53728"/>
                  <a:gd name="connsiteX5" fmla="*/ 5455 w 42064"/>
                  <a:gd name="connsiteY5" fmla="*/ 53715 h 53728"/>
                  <a:gd name="connsiteX6" fmla="*/ 5308 w 42064"/>
                  <a:gd name="connsiteY6" fmla="*/ 35138 h 53728"/>
                  <a:gd name="connsiteX0" fmla="*/ 4285 w 42064"/>
                  <a:gd name="connsiteY0" fmla="*/ 38704 h 53728"/>
                  <a:gd name="connsiteX1" fmla="*/ 9301 w 42064"/>
                  <a:gd name="connsiteY1" fmla="*/ 37580 h 53728"/>
                  <a:gd name="connsiteX0" fmla="*/ 5289 w 42045"/>
                  <a:gd name="connsiteY0" fmla="*/ 35138 h 53728"/>
                  <a:gd name="connsiteX1" fmla="*/ 21108 w 42045"/>
                  <a:gd name="connsiteY1" fmla="*/ 27797 h 53728"/>
                  <a:gd name="connsiteX2" fmla="*/ 35827 w 42045"/>
                  <a:gd name="connsiteY2" fmla="*/ 1758 h 53728"/>
                  <a:gd name="connsiteX3" fmla="*/ 41807 w 42045"/>
                  <a:gd name="connsiteY3" fmla="*/ 7886 h 53728"/>
                  <a:gd name="connsiteX4" fmla="*/ 28780 w 42045"/>
                  <a:gd name="connsiteY4" fmla="*/ 53557 h 53728"/>
                  <a:gd name="connsiteX5" fmla="*/ 5436 w 42045"/>
                  <a:gd name="connsiteY5" fmla="*/ 53715 h 53728"/>
                  <a:gd name="connsiteX6" fmla="*/ 5289 w 42045"/>
                  <a:gd name="connsiteY6" fmla="*/ 35138 h 53728"/>
                  <a:gd name="connsiteX0" fmla="*/ 4266 w 42045"/>
                  <a:gd name="connsiteY0" fmla="*/ 38704 h 53728"/>
                  <a:gd name="connsiteX1" fmla="*/ 9282 w 42045"/>
                  <a:gd name="connsiteY1" fmla="*/ 37580 h 53728"/>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32876"/>
                  <a:gd name="connsiteY0" fmla="*/ 15887 h 34921"/>
                  <a:gd name="connsiteX1" fmla="*/ 21108 w 32876"/>
                  <a:gd name="connsiteY1" fmla="*/ 8546 h 34921"/>
                  <a:gd name="connsiteX2" fmla="*/ 28501 w 32876"/>
                  <a:gd name="connsiteY2" fmla="*/ 17854 h 34921"/>
                  <a:gd name="connsiteX3" fmla="*/ 32873 w 32876"/>
                  <a:gd name="connsiteY3" fmla="*/ 25153 h 34921"/>
                  <a:gd name="connsiteX4" fmla="*/ 28780 w 32876"/>
                  <a:gd name="connsiteY4" fmla="*/ 34306 h 34921"/>
                  <a:gd name="connsiteX5" fmla="*/ 5436 w 32876"/>
                  <a:gd name="connsiteY5" fmla="*/ 34464 h 34921"/>
                  <a:gd name="connsiteX6" fmla="*/ 5289 w 32876"/>
                  <a:gd name="connsiteY6" fmla="*/ 15887 h 34921"/>
                  <a:gd name="connsiteX0" fmla="*/ 4266 w 32876"/>
                  <a:gd name="connsiteY0" fmla="*/ 19453 h 34921"/>
                  <a:gd name="connsiteX1" fmla="*/ 9282 w 32876"/>
                  <a:gd name="connsiteY1" fmla="*/ 18329 h 34921"/>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0718"/>
                  <a:gd name="connsiteY0" fmla="*/ 15887 h 34469"/>
                  <a:gd name="connsiteX1" fmla="*/ 21108 w 30718"/>
                  <a:gd name="connsiteY1" fmla="*/ 8546 h 34469"/>
                  <a:gd name="connsiteX2" fmla="*/ 28501 w 30718"/>
                  <a:gd name="connsiteY2" fmla="*/ 17854 h 34469"/>
                  <a:gd name="connsiteX3" fmla="*/ 28780 w 30718"/>
                  <a:gd name="connsiteY3" fmla="*/ 34306 h 34469"/>
                  <a:gd name="connsiteX4" fmla="*/ 5436 w 30718"/>
                  <a:gd name="connsiteY4" fmla="*/ 34464 h 34469"/>
                  <a:gd name="connsiteX5" fmla="*/ 5289 w 30718"/>
                  <a:gd name="connsiteY5" fmla="*/ 15887 h 34469"/>
                  <a:gd name="connsiteX0" fmla="*/ 4266 w 30718"/>
                  <a:gd name="connsiteY0" fmla="*/ 19453 h 34469"/>
                  <a:gd name="connsiteX1" fmla="*/ 9282 w 30718"/>
                  <a:gd name="connsiteY1" fmla="*/ 18329 h 34469"/>
                  <a:gd name="connsiteX0" fmla="*/ 5289 w 32737"/>
                  <a:gd name="connsiteY0" fmla="*/ 15887 h 34469"/>
                  <a:gd name="connsiteX1" fmla="*/ 21108 w 32737"/>
                  <a:gd name="connsiteY1" fmla="*/ 8546 h 34469"/>
                  <a:gd name="connsiteX2" fmla="*/ 28501 w 32737"/>
                  <a:gd name="connsiteY2" fmla="*/ 17854 h 34469"/>
                  <a:gd name="connsiteX3" fmla="*/ 28780 w 32737"/>
                  <a:gd name="connsiteY3" fmla="*/ 34306 h 34469"/>
                  <a:gd name="connsiteX4" fmla="*/ 5436 w 32737"/>
                  <a:gd name="connsiteY4" fmla="*/ 34464 h 34469"/>
                  <a:gd name="connsiteX5" fmla="*/ 5289 w 32737"/>
                  <a:gd name="connsiteY5" fmla="*/ 15887 h 34469"/>
                  <a:gd name="connsiteX0" fmla="*/ 4266 w 32737"/>
                  <a:gd name="connsiteY0" fmla="*/ 19453 h 34469"/>
                  <a:gd name="connsiteX1" fmla="*/ 9282 w 32737"/>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9282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8567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8567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5649 w 32876"/>
                  <a:gd name="connsiteY1" fmla="*/ 16945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5279 w 32876"/>
                  <a:gd name="connsiteY0" fmla="*/ 16046 h 34469"/>
                  <a:gd name="connsiteX1" fmla="*/ 5649 w 32876"/>
                  <a:gd name="connsiteY1" fmla="*/ 16945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803 w 32876"/>
                  <a:gd name="connsiteY0" fmla="*/ 18388 h 34469"/>
                  <a:gd name="connsiteX1" fmla="*/ 5649 w 32876"/>
                  <a:gd name="connsiteY1" fmla="*/ 16945 h 34469"/>
                  <a:gd name="connsiteX0" fmla="*/ 5806 w 33393"/>
                  <a:gd name="connsiteY0" fmla="*/ 15887 h 34470"/>
                  <a:gd name="connsiteX1" fmla="*/ 21625 w 33393"/>
                  <a:gd name="connsiteY1" fmla="*/ 8546 h 34470"/>
                  <a:gd name="connsiteX2" fmla="*/ 29018 w 33393"/>
                  <a:gd name="connsiteY2" fmla="*/ 17854 h 34470"/>
                  <a:gd name="connsiteX3" fmla="*/ 29297 w 33393"/>
                  <a:gd name="connsiteY3" fmla="*/ 34306 h 34470"/>
                  <a:gd name="connsiteX4" fmla="*/ 5953 w 33393"/>
                  <a:gd name="connsiteY4" fmla="*/ 34464 h 34470"/>
                  <a:gd name="connsiteX5" fmla="*/ 5806 w 33393"/>
                  <a:gd name="connsiteY5" fmla="*/ 15887 h 34470"/>
                  <a:gd name="connsiteX0" fmla="*/ 5320 w 33393"/>
                  <a:gd name="connsiteY0" fmla="*/ 18388 h 34470"/>
                  <a:gd name="connsiteX1" fmla="*/ 6166 w 33393"/>
                  <a:gd name="connsiteY1" fmla="*/ 16945 h 34470"/>
                  <a:gd name="connsiteX0" fmla="*/ 5772 w 33419"/>
                  <a:gd name="connsiteY0" fmla="*/ 16160 h 34317"/>
                  <a:gd name="connsiteX1" fmla="*/ 21651 w 33419"/>
                  <a:gd name="connsiteY1" fmla="*/ 8393 h 34317"/>
                  <a:gd name="connsiteX2" fmla="*/ 29044 w 33419"/>
                  <a:gd name="connsiteY2" fmla="*/ 17701 h 34317"/>
                  <a:gd name="connsiteX3" fmla="*/ 29323 w 33419"/>
                  <a:gd name="connsiteY3" fmla="*/ 34153 h 34317"/>
                  <a:gd name="connsiteX4" fmla="*/ 5979 w 33419"/>
                  <a:gd name="connsiteY4" fmla="*/ 34311 h 34317"/>
                  <a:gd name="connsiteX5" fmla="*/ 5772 w 33419"/>
                  <a:gd name="connsiteY5" fmla="*/ 16160 h 34317"/>
                  <a:gd name="connsiteX0" fmla="*/ 5346 w 33419"/>
                  <a:gd name="connsiteY0" fmla="*/ 18235 h 34317"/>
                  <a:gd name="connsiteX1" fmla="*/ 6192 w 33419"/>
                  <a:gd name="connsiteY1" fmla="*/ 16792 h 34317"/>
                  <a:gd name="connsiteX0" fmla="*/ 5793 w 33440"/>
                  <a:gd name="connsiteY0" fmla="*/ 16160 h 34316"/>
                  <a:gd name="connsiteX1" fmla="*/ 21672 w 33440"/>
                  <a:gd name="connsiteY1" fmla="*/ 8393 h 34316"/>
                  <a:gd name="connsiteX2" fmla="*/ 29065 w 33440"/>
                  <a:gd name="connsiteY2" fmla="*/ 17701 h 34316"/>
                  <a:gd name="connsiteX3" fmla="*/ 29344 w 33440"/>
                  <a:gd name="connsiteY3" fmla="*/ 34153 h 34316"/>
                  <a:gd name="connsiteX4" fmla="*/ 6000 w 33440"/>
                  <a:gd name="connsiteY4" fmla="*/ 34311 h 34316"/>
                  <a:gd name="connsiteX5" fmla="*/ 5793 w 33440"/>
                  <a:gd name="connsiteY5" fmla="*/ 16160 h 34316"/>
                  <a:gd name="connsiteX0" fmla="*/ 5367 w 33440"/>
                  <a:gd name="connsiteY0" fmla="*/ 18235 h 34316"/>
                  <a:gd name="connsiteX1" fmla="*/ 6213 w 33440"/>
                  <a:gd name="connsiteY1" fmla="*/ 16792 h 34316"/>
                  <a:gd name="connsiteX0" fmla="*/ 5817 w 33464"/>
                  <a:gd name="connsiteY0" fmla="*/ 16160 h 34312"/>
                  <a:gd name="connsiteX1" fmla="*/ 21696 w 33464"/>
                  <a:gd name="connsiteY1" fmla="*/ 8393 h 34312"/>
                  <a:gd name="connsiteX2" fmla="*/ 29089 w 33464"/>
                  <a:gd name="connsiteY2" fmla="*/ 17701 h 34312"/>
                  <a:gd name="connsiteX3" fmla="*/ 29368 w 33464"/>
                  <a:gd name="connsiteY3" fmla="*/ 34153 h 34312"/>
                  <a:gd name="connsiteX4" fmla="*/ 6024 w 33464"/>
                  <a:gd name="connsiteY4" fmla="*/ 34311 h 34312"/>
                  <a:gd name="connsiteX5" fmla="*/ 5817 w 33464"/>
                  <a:gd name="connsiteY5" fmla="*/ 16160 h 34312"/>
                  <a:gd name="connsiteX0" fmla="*/ 5391 w 33464"/>
                  <a:gd name="connsiteY0" fmla="*/ 18235 h 34312"/>
                  <a:gd name="connsiteX1" fmla="*/ 6237 w 33464"/>
                  <a:gd name="connsiteY1" fmla="*/ 16792 h 34312"/>
                  <a:gd name="connsiteX0" fmla="*/ 5817 w 33464"/>
                  <a:gd name="connsiteY0" fmla="*/ 16160 h 34312"/>
                  <a:gd name="connsiteX1" fmla="*/ 21696 w 33464"/>
                  <a:gd name="connsiteY1" fmla="*/ 8393 h 34312"/>
                  <a:gd name="connsiteX2" fmla="*/ 29089 w 33464"/>
                  <a:gd name="connsiteY2" fmla="*/ 17701 h 34312"/>
                  <a:gd name="connsiteX3" fmla="*/ 29368 w 33464"/>
                  <a:gd name="connsiteY3" fmla="*/ 34153 h 34312"/>
                  <a:gd name="connsiteX4" fmla="*/ 6024 w 33464"/>
                  <a:gd name="connsiteY4" fmla="*/ 34311 h 34312"/>
                  <a:gd name="connsiteX5" fmla="*/ 5817 w 33464"/>
                  <a:gd name="connsiteY5" fmla="*/ 16160 h 34312"/>
                  <a:gd name="connsiteX0" fmla="*/ 5391 w 33464"/>
                  <a:gd name="connsiteY0" fmla="*/ 18235 h 34312"/>
                  <a:gd name="connsiteX1" fmla="*/ 6237 w 33464"/>
                  <a:gd name="connsiteY1" fmla="*/ 16792 h 34312"/>
                  <a:gd name="connsiteX0" fmla="*/ 5817 w 33732"/>
                  <a:gd name="connsiteY0" fmla="*/ 16160 h 34312"/>
                  <a:gd name="connsiteX1" fmla="*/ 21696 w 33732"/>
                  <a:gd name="connsiteY1" fmla="*/ 8393 h 34312"/>
                  <a:gd name="connsiteX2" fmla="*/ 29089 w 33732"/>
                  <a:gd name="connsiteY2" fmla="*/ 17701 h 34312"/>
                  <a:gd name="connsiteX3" fmla="*/ 29368 w 33732"/>
                  <a:gd name="connsiteY3" fmla="*/ 34153 h 34312"/>
                  <a:gd name="connsiteX4" fmla="*/ 6024 w 33732"/>
                  <a:gd name="connsiteY4" fmla="*/ 34311 h 34312"/>
                  <a:gd name="connsiteX5" fmla="*/ 5817 w 33732"/>
                  <a:gd name="connsiteY5" fmla="*/ 16160 h 34312"/>
                  <a:gd name="connsiteX0" fmla="*/ 5391 w 33732"/>
                  <a:gd name="connsiteY0" fmla="*/ 18235 h 34312"/>
                  <a:gd name="connsiteX1" fmla="*/ 6237 w 33732"/>
                  <a:gd name="connsiteY1" fmla="*/ 16792 h 34312"/>
                  <a:gd name="connsiteX0" fmla="*/ 5817 w 33710"/>
                  <a:gd name="connsiteY0" fmla="*/ 16160 h 34312"/>
                  <a:gd name="connsiteX1" fmla="*/ 21696 w 33710"/>
                  <a:gd name="connsiteY1" fmla="*/ 8393 h 34312"/>
                  <a:gd name="connsiteX2" fmla="*/ 29089 w 33710"/>
                  <a:gd name="connsiteY2" fmla="*/ 17701 h 34312"/>
                  <a:gd name="connsiteX3" fmla="*/ 29368 w 33710"/>
                  <a:gd name="connsiteY3" fmla="*/ 34153 h 34312"/>
                  <a:gd name="connsiteX4" fmla="*/ 6024 w 33710"/>
                  <a:gd name="connsiteY4" fmla="*/ 34311 h 34312"/>
                  <a:gd name="connsiteX5" fmla="*/ 5817 w 33710"/>
                  <a:gd name="connsiteY5" fmla="*/ 16160 h 34312"/>
                  <a:gd name="connsiteX0" fmla="*/ 5391 w 33710"/>
                  <a:gd name="connsiteY0" fmla="*/ 18235 h 34312"/>
                  <a:gd name="connsiteX1" fmla="*/ 6237 w 33710"/>
                  <a:gd name="connsiteY1" fmla="*/ 16792 h 34312"/>
                  <a:gd name="connsiteX0" fmla="*/ 5817 w 33710"/>
                  <a:gd name="connsiteY0" fmla="*/ 16160 h 34312"/>
                  <a:gd name="connsiteX1" fmla="*/ 21696 w 33710"/>
                  <a:gd name="connsiteY1" fmla="*/ 8393 h 34312"/>
                  <a:gd name="connsiteX2" fmla="*/ 29089 w 33710"/>
                  <a:gd name="connsiteY2" fmla="*/ 17701 h 34312"/>
                  <a:gd name="connsiteX3" fmla="*/ 29368 w 33710"/>
                  <a:gd name="connsiteY3" fmla="*/ 34153 h 34312"/>
                  <a:gd name="connsiteX4" fmla="*/ 6024 w 33710"/>
                  <a:gd name="connsiteY4" fmla="*/ 34311 h 34312"/>
                  <a:gd name="connsiteX5" fmla="*/ 5817 w 33710"/>
                  <a:gd name="connsiteY5" fmla="*/ 16160 h 34312"/>
                  <a:gd name="connsiteX0" fmla="*/ 6106 w 33710"/>
                  <a:gd name="connsiteY0" fmla="*/ 16638 h 34312"/>
                  <a:gd name="connsiteX1" fmla="*/ 6237 w 33710"/>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Lst>
                <a:ahLst/>
                <a:cxnLst>
                  <a:cxn ang="0">
                    <a:pos x="connsiteX0" y="connsiteY0"/>
                  </a:cxn>
                  <a:cxn ang="0">
                    <a:pos x="connsiteX1" y="connsiteY1"/>
                  </a:cxn>
                </a:cxnLst>
                <a:rect l="l" t="t" r="r" b="b"/>
                <a:pathLst>
                  <a:path w="33805" h="34312">
                    <a:moveTo>
                      <a:pt x="5817" y="16160"/>
                    </a:moveTo>
                    <a:cubicBezTo>
                      <a:pt x="5897" y="-1060"/>
                      <a:pt x="18414" y="-5882"/>
                      <a:pt x="21696" y="8393"/>
                    </a:cubicBezTo>
                    <a:cubicBezTo>
                      <a:pt x="25523" y="3639"/>
                      <a:pt x="30350" y="8908"/>
                      <a:pt x="29089" y="17701"/>
                    </a:cubicBezTo>
                    <a:cubicBezTo>
                      <a:pt x="36264" y="19332"/>
                      <a:pt x="34343" y="33939"/>
                      <a:pt x="29368" y="34153"/>
                    </a:cubicBezTo>
                    <a:lnTo>
                      <a:pt x="6024" y="34311"/>
                    </a:lnTo>
                    <a:cubicBezTo>
                      <a:pt x="-3125" y="34494"/>
                      <a:pt x="-750" y="15236"/>
                      <a:pt x="5817" y="16160"/>
                    </a:cubicBezTo>
                    <a:close/>
                  </a:path>
                  <a:path w="33805" h="34312" fill="none" extrusionOk="0">
                    <a:moveTo>
                      <a:pt x="6106" y="16638"/>
                    </a:moveTo>
                    <a:cubicBezTo>
                      <a:pt x="6048" y="16515"/>
                      <a:pt x="6505" y="17237"/>
                      <a:pt x="6237" y="16792"/>
                    </a:cubicBezTo>
                  </a:path>
                </a:pathLst>
              </a:cu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endParaRPr kumimoji="0" lang="en-US" sz="6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endParaRP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8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rPr>
                  <a:t>Distributed</a:t>
                </a:r>
                <a:r>
                  <a:rPr kumimoji="0" lang="en-US" sz="800" b="1" i="0" u="none" strike="noStrike" kern="0" cap="none" spc="0" normalizeH="0" baseline="0" noProof="0" dirty="0">
                    <a:ln>
                      <a:noFill/>
                    </a:ln>
                    <a:solidFill>
                      <a:srgbClr val="1F497D"/>
                    </a:solidFill>
                    <a:effectLst/>
                    <a:uLnTx/>
                    <a:uFillTx/>
                  </a:rPr>
                  <a:t> </a:t>
                </a:r>
                <a:br>
                  <a:rPr kumimoji="0" lang="en-US" sz="800" b="1" i="0" u="none" strike="noStrike" kern="0" cap="none" spc="0" normalizeH="0" baseline="0" noProof="0" dirty="0">
                    <a:ln>
                      <a:noFill/>
                    </a:ln>
                    <a:solidFill>
                      <a:srgbClr val="1F497D"/>
                    </a:solidFill>
                    <a:effectLst/>
                    <a:uLnTx/>
                    <a:uFillTx/>
                  </a:rPr>
                </a:br>
                <a:r>
                  <a:rPr kumimoji="0" lang="en-US" sz="800" b="1" i="0" u="none" strike="noStrike" kern="0" cap="none" spc="0" normalizeH="0" baseline="0" noProof="0" dirty="0">
                    <a:ln>
                      <a:noFill/>
                    </a:ln>
                    <a:solidFill>
                      <a:schemeClr val="bg1"/>
                    </a:solidFill>
                    <a:effectLst/>
                    <a:uLnTx/>
                    <a:uFillTx/>
                  </a:rPr>
                  <a:t>“</a:t>
                </a:r>
                <a:r>
                  <a:rPr kumimoji="0" lang="en-US" sz="800" b="1" i="0" u="none" strike="noStrike" kern="0" cap="none" spc="0" normalizeH="0" baseline="0" noProof="0" dirty="0">
                    <a:ln>
                      <a:noFill/>
                    </a:ln>
                    <a:solidFill>
                      <a:prstClr val="white"/>
                    </a:solidFill>
                    <a:effectLst/>
                    <a:uLnTx/>
                    <a:uFillTx/>
                  </a:rPr>
                  <a:t>Data Center”</a:t>
                </a:r>
              </a:p>
            </p:txBody>
          </p:sp>
        </p:grpSp>
      </p:grpSp>
      <p:sp>
        <p:nvSpPr>
          <p:cNvPr id="513" name="Content Placeholder 2"/>
          <p:cNvSpPr txBox="1">
            <a:spLocks/>
          </p:cNvSpPr>
          <p:nvPr/>
        </p:nvSpPr>
        <p:spPr>
          <a:xfrm>
            <a:off x="296723" y="1175081"/>
            <a:ext cx="4782745" cy="1220931"/>
          </a:xfrm>
          <a:prstGeom prst="rect">
            <a:avLst/>
          </a:prstGeom>
        </p:spPr>
        <p:txBody>
          <a:bodyPr/>
          <a:lstStyle>
            <a:lvl1pPr marL="456880" indent="-456880" algn="l" defTabSz="1218347" rtl="0" eaLnBrk="1" latinLnBrk="0" hangingPunct="1">
              <a:spcBef>
                <a:spcPct val="20000"/>
              </a:spcBef>
              <a:buFont typeface="Arial" panose="020B0604020202020204" pitchFamily="34" charset="0"/>
              <a:buChar char="•"/>
              <a:defRPr lang="en-US" sz="2800" kern="1200" smtClean="0">
                <a:solidFill>
                  <a:srgbClr val="000000"/>
                </a:solidFill>
                <a:latin typeface="Calibri" panose="020F0502020204030204" pitchFamily="34" charset="0"/>
                <a:ea typeface="ＭＳ Ｐゴシック" charset="-128"/>
                <a:cs typeface="+mn-cs"/>
              </a:defRPr>
            </a:lvl1pPr>
            <a:lvl2pPr marL="989907" indent="-380733" algn="l" defTabSz="1218347" rtl="0" eaLnBrk="1" latinLnBrk="0" hangingPunct="1">
              <a:spcBef>
                <a:spcPct val="20000"/>
              </a:spcBef>
              <a:buFont typeface="Arial" panose="020B0604020202020204" pitchFamily="34" charset="0"/>
              <a:buChar char="–"/>
              <a:defRPr lang="en-US" sz="2400" kern="1200" smtClean="0">
                <a:solidFill>
                  <a:srgbClr val="000000"/>
                </a:solidFill>
                <a:latin typeface="Calibri" panose="020F0502020204030204" pitchFamily="34" charset="0"/>
                <a:ea typeface="ＭＳ Ｐゴシック" charset="-128"/>
                <a:cs typeface="+mn-cs"/>
              </a:defRPr>
            </a:lvl2pPr>
            <a:lvl3pPr marL="1522933" indent="-304587" algn="l" defTabSz="1218347" rtl="0" eaLnBrk="1" latinLnBrk="0" hangingPunct="1">
              <a:spcBef>
                <a:spcPct val="20000"/>
              </a:spcBef>
              <a:buFont typeface="Arial" panose="020B0604020202020204" pitchFamily="34" charset="0"/>
              <a:buChar char="•"/>
              <a:defRPr lang="en-US" sz="2000" kern="1200" smtClean="0">
                <a:solidFill>
                  <a:srgbClr val="000000"/>
                </a:solidFill>
                <a:latin typeface="Calibri" panose="020F0502020204030204" pitchFamily="34" charset="0"/>
                <a:ea typeface="ＭＳ Ｐゴシック" charset="-128"/>
                <a:cs typeface="+mn-cs"/>
              </a:defRPr>
            </a:lvl3pPr>
            <a:lvl4pPr marL="2132106" indent="-304587" algn="l" defTabSz="1218347" rtl="0" eaLnBrk="1" latinLnBrk="0" hangingPunct="1">
              <a:spcBef>
                <a:spcPct val="20000"/>
              </a:spcBef>
              <a:buFont typeface="Arial" panose="020B0604020202020204" pitchFamily="34" charset="0"/>
              <a:buChar char="–"/>
              <a:defRPr lang="en-US" sz="2700" kern="1200" smtClean="0">
                <a:solidFill>
                  <a:srgbClr val="000000"/>
                </a:solidFill>
                <a:latin typeface="Calibri" panose="020F0502020204030204" pitchFamily="34" charset="0"/>
                <a:ea typeface="ＭＳ Ｐゴシック" charset="-128"/>
                <a:cs typeface="+mn-cs"/>
              </a:defRPr>
            </a:lvl4pPr>
            <a:lvl5pPr marL="2741280" indent="-304587" algn="l" defTabSz="1218347" rtl="0" eaLnBrk="1" latinLnBrk="0" hangingPunct="1">
              <a:spcBef>
                <a:spcPct val="20000"/>
              </a:spcBef>
              <a:buFont typeface="Arial" panose="020B0604020202020204" pitchFamily="34" charset="0"/>
              <a:buChar char="»"/>
              <a:defRPr lang="en-US" sz="2700" kern="1200">
                <a:solidFill>
                  <a:srgbClr val="000000"/>
                </a:solidFill>
                <a:latin typeface="Calibri" panose="020F0502020204030204" pitchFamily="34" charset="0"/>
                <a:ea typeface="ＭＳ Ｐゴシック" charset="-128"/>
                <a:cs typeface="+mn-cs"/>
              </a:defRPr>
            </a:lvl5pPr>
            <a:lvl6pPr marL="3350453"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59626"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68800"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77973"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a:lstStyle>
          <a:p>
            <a:pPr marL="227013" marR="0" lvl="0" indent="-227013" algn="l" defTabSz="1218347" rtl="0" eaLnBrk="1" fontAlgn="auto" latinLnBrk="0" hangingPunct="1">
              <a:lnSpc>
                <a:spcPct val="100000"/>
              </a:lnSpc>
              <a:spcBef>
                <a:spcPct val="200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000000"/>
                </a:solidFill>
                <a:effectLst/>
                <a:uLnTx/>
                <a:uFillTx/>
              </a:rPr>
              <a:t>Technical work will define, service classes, </a:t>
            </a:r>
            <a:br>
              <a:rPr kumimoji="0" lang="en-US" sz="2000" b="0" i="0" u="none" strike="noStrike" kern="1200" cap="none" spc="0" normalizeH="0" baseline="0" noProof="0" dirty="0">
                <a:ln>
                  <a:noFill/>
                </a:ln>
                <a:solidFill>
                  <a:srgbClr val="000000"/>
                </a:solidFill>
                <a:effectLst/>
                <a:uLnTx/>
                <a:uFillTx/>
              </a:rPr>
            </a:br>
            <a:r>
              <a:rPr kumimoji="0" lang="en-US" sz="2000" b="0" i="0" u="none" strike="noStrike" kern="1200" cap="none" spc="0" normalizeH="0" baseline="0" noProof="0" dirty="0">
                <a:ln>
                  <a:noFill/>
                </a:ln>
                <a:solidFill>
                  <a:srgbClr val="000000"/>
                </a:solidFill>
                <a:effectLst/>
                <a:uLnTx/>
                <a:uFillTx/>
              </a:rPr>
              <a:t>committed </a:t>
            </a:r>
            <a:r>
              <a:rPr lang="en-US" sz="2000" dirty="0"/>
              <a:t>data rates per service type, </a:t>
            </a:r>
            <a:br>
              <a:rPr lang="en-US" sz="2000" dirty="0"/>
            </a:br>
            <a:r>
              <a:rPr lang="en-US" sz="2000" dirty="0"/>
              <a:t>traffic policing, discard eligibility, etc.</a:t>
            </a: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128"/>
              <a:cs typeface="+mn-cs"/>
            </a:endParaRPr>
          </a:p>
        </p:txBody>
      </p:sp>
      <p:grpSp>
        <p:nvGrpSpPr>
          <p:cNvPr id="3" name="Group 2"/>
          <p:cNvGrpSpPr/>
          <p:nvPr/>
        </p:nvGrpSpPr>
        <p:grpSpPr>
          <a:xfrm>
            <a:off x="5175022" y="1308852"/>
            <a:ext cx="3333677" cy="1007111"/>
            <a:chOff x="5236643" y="1476259"/>
            <a:chExt cx="3333677" cy="1007111"/>
          </a:xfrm>
        </p:grpSpPr>
        <p:sp>
          <p:nvSpPr>
            <p:cNvPr id="390" name="Can 389"/>
            <p:cNvSpPr/>
            <p:nvPr/>
          </p:nvSpPr>
          <p:spPr>
            <a:xfrm rot="5400000">
              <a:off x="6714377" y="1010302"/>
              <a:ext cx="1007111" cy="1939026"/>
            </a:xfrm>
            <a:prstGeom prst="can">
              <a:avLst>
                <a:gd name="adj" fmla="val 18996"/>
              </a:avLst>
            </a:prstGeom>
            <a:solidFill>
              <a:srgbClr val="FFFFBF">
                <a:alpha val="63922"/>
              </a:srgbClr>
            </a:solidFill>
            <a:ln w="317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392" name="Can 391"/>
            <p:cNvSpPr/>
            <p:nvPr/>
          </p:nvSpPr>
          <p:spPr>
            <a:xfrm rot="5400000">
              <a:off x="7138165" y="1513944"/>
              <a:ext cx="164023" cy="1532488"/>
            </a:xfrm>
            <a:prstGeom prst="can">
              <a:avLst>
                <a:gd name="adj" fmla="val 11500"/>
              </a:avLst>
            </a:prstGeom>
            <a:solidFill>
              <a:schemeClr val="accent1">
                <a:alpha val="63922"/>
              </a:schemeClr>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393" name="TextBox 392"/>
            <p:cNvSpPr txBox="1"/>
            <p:nvPr/>
          </p:nvSpPr>
          <p:spPr>
            <a:xfrm>
              <a:off x="5243221" y="2217255"/>
              <a:ext cx="1258067" cy="161336"/>
            </a:xfrm>
            <a:prstGeom prst="rect">
              <a:avLst/>
            </a:prstGeom>
            <a:noFill/>
          </p:spPr>
          <p:txBody>
            <a:bodyPr wrap="square" rtlCol="0" anchor="ctr" anchorCtr="0">
              <a:noAutofit/>
            </a:bodyPr>
            <a:lstStyle/>
            <a:p>
              <a:pPr algn="ctr"/>
              <a:r>
                <a:rPr lang="en-US" sz="900" dirty="0"/>
                <a:t>Best Efforts Internet</a:t>
              </a:r>
            </a:p>
          </p:txBody>
        </p:sp>
        <p:sp>
          <p:nvSpPr>
            <p:cNvPr id="394" name="TextBox 393"/>
            <p:cNvSpPr txBox="1"/>
            <p:nvPr/>
          </p:nvSpPr>
          <p:spPr>
            <a:xfrm>
              <a:off x="5236643" y="1845101"/>
              <a:ext cx="1581016" cy="290423"/>
            </a:xfrm>
            <a:prstGeom prst="rect">
              <a:avLst/>
            </a:prstGeom>
            <a:noFill/>
          </p:spPr>
          <p:txBody>
            <a:bodyPr wrap="square" rtlCol="0" anchor="ctr" anchorCtr="0">
              <a:noAutofit/>
            </a:bodyPr>
            <a:lstStyle/>
            <a:p>
              <a:pPr algn="ctr"/>
              <a:r>
                <a:rPr lang="en-US" sz="900" dirty="0"/>
                <a:t>Broadband Assured Services</a:t>
              </a:r>
            </a:p>
          </p:txBody>
        </p:sp>
        <p:grpSp>
          <p:nvGrpSpPr>
            <p:cNvPr id="395" name="Group 394"/>
            <p:cNvGrpSpPr/>
            <p:nvPr/>
          </p:nvGrpSpPr>
          <p:grpSpPr>
            <a:xfrm>
              <a:off x="8006910" y="1908149"/>
              <a:ext cx="563410" cy="442393"/>
              <a:chOff x="7233078" y="4106739"/>
              <a:chExt cx="1139588" cy="440209"/>
            </a:xfrm>
          </p:grpSpPr>
          <p:cxnSp>
            <p:nvCxnSpPr>
              <p:cNvPr id="399" name="Straight Connector 398"/>
              <p:cNvCxnSpPr/>
              <p:nvPr/>
            </p:nvCxnSpPr>
            <p:spPr>
              <a:xfrm>
                <a:off x="7233078" y="4106739"/>
                <a:ext cx="1139588"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400" name="Straight Connector 399"/>
              <p:cNvCxnSpPr/>
              <p:nvPr/>
            </p:nvCxnSpPr>
            <p:spPr>
              <a:xfrm>
                <a:off x="7233078" y="4382795"/>
                <a:ext cx="1139588"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401" name="Straight Connector 400"/>
              <p:cNvCxnSpPr/>
              <p:nvPr/>
            </p:nvCxnSpPr>
            <p:spPr>
              <a:xfrm>
                <a:off x="7233078" y="4546948"/>
                <a:ext cx="1139588"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grpSp>
        <p:sp>
          <p:nvSpPr>
            <p:cNvPr id="397" name="TextBox 396"/>
            <p:cNvSpPr txBox="1"/>
            <p:nvPr/>
          </p:nvSpPr>
          <p:spPr>
            <a:xfrm>
              <a:off x="7974227" y="1986533"/>
              <a:ext cx="596093" cy="88010"/>
            </a:xfrm>
            <a:prstGeom prst="rect">
              <a:avLst/>
            </a:prstGeom>
            <a:noFill/>
          </p:spPr>
          <p:txBody>
            <a:bodyPr wrap="square" rtlCol="0" anchor="ctr" anchorCtr="0">
              <a:noAutofit/>
            </a:bodyPr>
            <a:lstStyle/>
            <a:p>
              <a:r>
                <a:rPr lang="en-US" sz="900" dirty="0"/>
                <a:t>50 Mbps</a:t>
              </a:r>
            </a:p>
          </p:txBody>
        </p:sp>
        <p:sp>
          <p:nvSpPr>
            <p:cNvPr id="398" name="TextBox 397"/>
            <p:cNvSpPr txBox="1"/>
            <p:nvPr/>
          </p:nvSpPr>
          <p:spPr>
            <a:xfrm>
              <a:off x="7965767" y="2177767"/>
              <a:ext cx="596093" cy="163399"/>
            </a:xfrm>
            <a:prstGeom prst="rect">
              <a:avLst/>
            </a:prstGeom>
            <a:noFill/>
          </p:spPr>
          <p:txBody>
            <a:bodyPr wrap="square" rtlCol="0" anchor="ctr" anchorCtr="0">
              <a:noAutofit/>
            </a:bodyPr>
            <a:lstStyle/>
            <a:p>
              <a:r>
                <a:rPr lang="en-US" sz="900" dirty="0"/>
                <a:t>25 Mbps</a:t>
              </a:r>
            </a:p>
          </p:txBody>
        </p:sp>
        <p:sp>
          <p:nvSpPr>
            <p:cNvPr id="407" name="TextBox 406"/>
            <p:cNvSpPr txBox="1"/>
            <p:nvPr/>
          </p:nvSpPr>
          <p:spPr>
            <a:xfrm>
              <a:off x="6716518" y="1486301"/>
              <a:ext cx="1424189" cy="369332"/>
            </a:xfrm>
            <a:prstGeom prst="rect">
              <a:avLst/>
            </a:prstGeom>
            <a:noFill/>
          </p:spPr>
          <p:txBody>
            <a:bodyPr wrap="square" rtlCol="0">
              <a:spAutoFit/>
            </a:bodyPr>
            <a:lstStyle/>
            <a:p>
              <a:pPr algn="ctr"/>
              <a:r>
                <a:rPr lang="en-US" sz="900" dirty="0"/>
                <a:t>100 Mbps  Physical </a:t>
              </a:r>
              <a:br>
                <a:rPr lang="en-US" sz="900" dirty="0"/>
              </a:br>
              <a:r>
                <a:rPr lang="en-US" sz="900" dirty="0"/>
                <a:t>Capability</a:t>
              </a:r>
            </a:p>
          </p:txBody>
        </p:sp>
        <p:grpSp>
          <p:nvGrpSpPr>
            <p:cNvPr id="13" name="Group 12"/>
            <p:cNvGrpSpPr/>
            <p:nvPr/>
          </p:nvGrpSpPr>
          <p:grpSpPr>
            <a:xfrm>
              <a:off x="6558180" y="1908150"/>
              <a:ext cx="1383767" cy="213933"/>
              <a:chOff x="5065220" y="1447801"/>
              <a:chExt cx="1383767" cy="407918"/>
            </a:xfrm>
          </p:grpSpPr>
          <p:sp>
            <p:nvSpPr>
              <p:cNvPr id="515" name="Can 514"/>
              <p:cNvSpPr/>
              <p:nvPr/>
            </p:nvSpPr>
            <p:spPr>
              <a:xfrm rot="5400000">
                <a:off x="5713771" y="1125155"/>
                <a:ext cx="82013" cy="1379115"/>
              </a:xfrm>
              <a:prstGeom prst="can">
                <a:avLst>
                  <a:gd name="adj" fmla="val 11500"/>
                </a:avLst>
              </a:prstGeom>
              <a:solidFill>
                <a:schemeClr val="tx1">
                  <a:lumMod val="65000"/>
                  <a:lumOff val="35000"/>
                  <a:alpha val="63922"/>
                </a:schemeClr>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516" name="Can 515"/>
              <p:cNvSpPr/>
              <p:nvPr/>
            </p:nvSpPr>
            <p:spPr>
              <a:xfrm rot="5400000">
                <a:off x="5820672" y="1116298"/>
                <a:ext cx="65620" cy="1185824"/>
              </a:xfrm>
              <a:prstGeom prst="can">
                <a:avLst>
                  <a:gd name="adj" fmla="val 11500"/>
                </a:avLst>
              </a:prstGeom>
              <a:solidFill>
                <a:srgbClr val="FFFF00">
                  <a:alpha val="63922"/>
                </a:srgbClr>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517" name="Can 516"/>
              <p:cNvSpPr/>
              <p:nvPr/>
            </p:nvSpPr>
            <p:spPr>
              <a:xfrm rot="5400000">
                <a:off x="5855392" y="1014727"/>
                <a:ext cx="160522" cy="1026669"/>
              </a:xfrm>
              <a:prstGeom prst="can">
                <a:avLst>
                  <a:gd name="adj" fmla="val 11500"/>
                </a:avLst>
              </a:prstGeom>
              <a:solidFill>
                <a:srgbClr val="00B050">
                  <a:alpha val="63922"/>
                </a:srgbClr>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grpSp>
      </p:grpSp>
      <p:sp>
        <p:nvSpPr>
          <p:cNvPr id="374" name="Content Placeholder 2"/>
          <p:cNvSpPr txBox="1">
            <a:spLocks/>
          </p:cNvSpPr>
          <p:nvPr/>
        </p:nvSpPr>
        <p:spPr>
          <a:xfrm>
            <a:off x="296723" y="2418884"/>
            <a:ext cx="8559157" cy="631445"/>
          </a:xfrm>
          <a:prstGeom prst="rect">
            <a:avLst/>
          </a:prstGeom>
        </p:spPr>
        <p:txBody>
          <a:bodyPr/>
          <a:lstStyle>
            <a:lvl1pPr marL="456880" indent="-456880" algn="l" defTabSz="1218347" rtl="0" eaLnBrk="1" latinLnBrk="0" hangingPunct="1">
              <a:spcBef>
                <a:spcPct val="20000"/>
              </a:spcBef>
              <a:buFont typeface="Arial" panose="020B0604020202020204" pitchFamily="34" charset="0"/>
              <a:buChar char="•"/>
              <a:defRPr lang="en-US" sz="2800" kern="1200" smtClean="0">
                <a:solidFill>
                  <a:srgbClr val="000000"/>
                </a:solidFill>
                <a:latin typeface="Calibri" panose="020F0502020204030204" pitchFamily="34" charset="0"/>
                <a:ea typeface="ＭＳ Ｐゴシック" charset="-128"/>
                <a:cs typeface="+mn-cs"/>
              </a:defRPr>
            </a:lvl1pPr>
            <a:lvl2pPr marL="989907" indent="-380733" algn="l" defTabSz="1218347" rtl="0" eaLnBrk="1" latinLnBrk="0" hangingPunct="1">
              <a:spcBef>
                <a:spcPct val="20000"/>
              </a:spcBef>
              <a:buFont typeface="Arial" panose="020B0604020202020204" pitchFamily="34" charset="0"/>
              <a:buChar char="–"/>
              <a:defRPr lang="en-US" sz="2400" kern="1200" smtClean="0">
                <a:solidFill>
                  <a:srgbClr val="000000"/>
                </a:solidFill>
                <a:latin typeface="Calibri" panose="020F0502020204030204" pitchFamily="34" charset="0"/>
                <a:ea typeface="ＭＳ Ｐゴシック" charset="-128"/>
                <a:cs typeface="+mn-cs"/>
              </a:defRPr>
            </a:lvl2pPr>
            <a:lvl3pPr marL="1522933" indent="-304587" algn="l" defTabSz="1218347" rtl="0" eaLnBrk="1" latinLnBrk="0" hangingPunct="1">
              <a:spcBef>
                <a:spcPct val="20000"/>
              </a:spcBef>
              <a:buFont typeface="Arial" panose="020B0604020202020204" pitchFamily="34" charset="0"/>
              <a:buChar char="•"/>
              <a:defRPr lang="en-US" sz="2000" kern="1200" smtClean="0">
                <a:solidFill>
                  <a:srgbClr val="000000"/>
                </a:solidFill>
                <a:latin typeface="Calibri" panose="020F0502020204030204" pitchFamily="34" charset="0"/>
                <a:ea typeface="ＭＳ Ｐゴシック" charset="-128"/>
                <a:cs typeface="+mn-cs"/>
              </a:defRPr>
            </a:lvl3pPr>
            <a:lvl4pPr marL="2132106" indent="-304587" algn="l" defTabSz="1218347" rtl="0" eaLnBrk="1" latinLnBrk="0" hangingPunct="1">
              <a:spcBef>
                <a:spcPct val="20000"/>
              </a:spcBef>
              <a:buFont typeface="Arial" panose="020B0604020202020204" pitchFamily="34" charset="0"/>
              <a:buChar char="–"/>
              <a:defRPr lang="en-US" sz="2700" kern="1200" smtClean="0">
                <a:solidFill>
                  <a:srgbClr val="000000"/>
                </a:solidFill>
                <a:latin typeface="Calibri" panose="020F0502020204030204" pitchFamily="34" charset="0"/>
                <a:ea typeface="ＭＳ Ｐゴシック" charset="-128"/>
                <a:cs typeface="+mn-cs"/>
              </a:defRPr>
            </a:lvl4pPr>
            <a:lvl5pPr marL="2741280" indent="-304587" algn="l" defTabSz="1218347" rtl="0" eaLnBrk="1" latinLnBrk="0" hangingPunct="1">
              <a:spcBef>
                <a:spcPct val="20000"/>
              </a:spcBef>
              <a:buFont typeface="Arial" panose="020B0604020202020204" pitchFamily="34" charset="0"/>
              <a:buChar char="»"/>
              <a:defRPr lang="en-US" sz="2700" kern="1200">
                <a:solidFill>
                  <a:srgbClr val="000000"/>
                </a:solidFill>
                <a:latin typeface="Calibri" panose="020F0502020204030204" pitchFamily="34" charset="0"/>
                <a:ea typeface="ＭＳ Ｐゴシック" charset="-128"/>
                <a:cs typeface="+mn-cs"/>
              </a:defRPr>
            </a:lvl5pPr>
            <a:lvl6pPr marL="3350453"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59626"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68800"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77973"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a:lstStyle>
          <a:p>
            <a:pPr marL="227013" marR="0" lvl="0" indent="-227013" algn="l" defTabSz="1218347" rtl="0" eaLnBrk="1" fontAlgn="auto" latinLnBrk="0" hangingPunct="1">
              <a:lnSpc>
                <a:spcPct val="100000"/>
              </a:lnSpc>
              <a:spcBef>
                <a:spcPct val="2000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128"/>
                <a:cs typeface="+mn-cs"/>
              </a:rPr>
              <a:t>Standard IP forwarding utilized for Assured service traffic in the access and core network. The ideal is to define the simplest possible service configuration</a:t>
            </a:r>
          </a:p>
        </p:txBody>
      </p:sp>
    </p:spTree>
    <p:extLst>
      <p:ext uri="{BB962C8B-B14F-4D97-AF65-F5344CB8AC3E}">
        <p14:creationId xmlns:p14="http://schemas.microsoft.com/office/powerpoint/2010/main" val="30158233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 name="Title 433"/>
          <p:cNvSpPr>
            <a:spLocks noGrp="1"/>
          </p:cNvSpPr>
          <p:nvPr>
            <p:ph type="title"/>
          </p:nvPr>
        </p:nvSpPr>
        <p:spPr>
          <a:xfrm>
            <a:off x="166861" y="228600"/>
            <a:ext cx="8977139" cy="688996"/>
          </a:xfrm>
        </p:spPr>
        <p:txBody>
          <a:bodyPr/>
          <a:lstStyle/>
          <a:p>
            <a:pPr lvl="0"/>
            <a:r>
              <a:rPr lang="x-none" sz="3600" b="1" dirty="0"/>
              <a:t>BAS Service Technical Specification</a:t>
            </a:r>
            <a:r>
              <a:rPr lang="en-US" sz="3600" b="1" dirty="0"/>
              <a:t> (1)</a:t>
            </a:r>
            <a:endParaRPr lang="en-US" sz="3600" dirty="0"/>
          </a:p>
        </p:txBody>
      </p:sp>
      <p:sp>
        <p:nvSpPr>
          <p:cNvPr id="3" name="Content Placeholder 2"/>
          <p:cNvSpPr>
            <a:spLocks noGrp="1"/>
          </p:cNvSpPr>
          <p:nvPr>
            <p:ph idx="1"/>
          </p:nvPr>
        </p:nvSpPr>
        <p:spPr>
          <a:xfrm>
            <a:off x="372765" y="1565125"/>
            <a:ext cx="7927926" cy="3457249"/>
          </a:xfrm>
        </p:spPr>
        <p:txBody>
          <a:bodyPr/>
          <a:lstStyle/>
          <a:p>
            <a:pPr marL="0" indent="0">
              <a:buNone/>
            </a:pPr>
            <a:r>
              <a:rPr lang="en-US" sz="2400" b="1" dirty="0"/>
              <a:t>Abstract</a:t>
            </a:r>
          </a:p>
          <a:p>
            <a:r>
              <a:rPr lang="en-US" sz="2400" dirty="0"/>
              <a:t>This document provides the service definitions &amp; attributes in a single document. </a:t>
            </a:r>
          </a:p>
          <a:p>
            <a:r>
              <a:rPr lang="en-US" sz="2400" dirty="0"/>
              <a:t>BAS does not mean one premium service. It means a set of virtualized services.  This becomes immediately apparent when a set of users in a multi-tenant building or several users in a residence are being serviced</a:t>
            </a:r>
          </a:p>
        </p:txBody>
      </p:sp>
      <p:sp>
        <p:nvSpPr>
          <p:cNvPr id="4" name="Rectangle 3"/>
          <p:cNvSpPr/>
          <p:nvPr/>
        </p:nvSpPr>
        <p:spPr>
          <a:xfrm>
            <a:off x="5807257" y="1085474"/>
            <a:ext cx="3262432"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ysClr val="windowText" lastClr="000000"/>
                </a:solidFill>
                <a:effectLst/>
                <a:uLnTx/>
                <a:uFillTx/>
              </a:rPr>
              <a:t>(Provisional number: </a:t>
            </a:r>
            <a:r>
              <a:rPr lang="en-US" kern="0" dirty="0">
                <a:solidFill>
                  <a:sysClr val="windowText" lastClr="000000"/>
                </a:solidFill>
              </a:rPr>
              <a:t>WT/TR803)</a:t>
            </a:r>
            <a:endParaRPr kumimoji="0" lang="en-US" sz="18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15520689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 name="Title 433"/>
          <p:cNvSpPr>
            <a:spLocks noGrp="1"/>
          </p:cNvSpPr>
          <p:nvPr>
            <p:ph type="title"/>
          </p:nvPr>
        </p:nvSpPr>
        <p:spPr>
          <a:xfrm>
            <a:off x="166861" y="228600"/>
            <a:ext cx="8977139" cy="688996"/>
          </a:xfrm>
        </p:spPr>
        <p:txBody>
          <a:bodyPr/>
          <a:lstStyle/>
          <a:p>
            <a:pPr lvl="0"/>
            <a:r>
              <a:rPr lang="x-none" sz="3600" b="1" dirty="0"/>
              <a:t>BAS Service Technical Specification</a:t>
            </a:r>
            <a:r>
              <a:rPr lang="en-US" sz="3600" b="1" dirty="0"/>
              <a:t> (2)</a:t>
            </a:r>
            <a:endParaRPr lang="en-US" sz="3600" dirty="0"/>
          </a:p>
        </p:txBody>
      </p:sp>
      <p:sp>
        <p:nvSpPr>
          <p:cNvPr id="436" name="Content Placeholder 434"/>
          <p:cNvSpPr txBox="1">
            <a:spLocks/>
          </p:cNvSpPr>
          <p:nvPr/>
        </p:nvSpPr>
        <p:spPr>
          <a:xfrm>
            <a:off x="456110" y="1393787"/>
            <a:ext cx="8184037" cy="2048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456880" indent="-456880" algn="l" defTabSz="1218347" rtl="0" eaLnBrk="1" latinLnBrk="0" hangingPunct="1">
              <a:spcBef>
                <a:spcPct val="20000"/>
              </a:spcBef>
              <a:buFont typeface="Arial" panose="020B0604020202020204" pitchFamily="34" charset="0"/>
              <a:buChar char="•"/>
              <a:defRPr lang="en-US" sz="2800" kern="1200" smtClean="0">
                <a:solidFill>
                  <a:srgbClr val="000000"/>
                </a:solidFill>
                <a:latin typeface="Calibri" panose="020F0502020204030204" pitchFamily="34" charset="0"/>
                <a:ea typeface="ＭＳ Ｐゴシック" charset="-128"/>
                <a:cs typeface="+mn-cs"/>
              </a:defRPr>
            </a:lvl1pPr>
            <a:lvl2pPr marL="989907" indent="-380733" algn="l" defTabSz="1218347" rtl="0" eaLnBrk="1" latinLnBrk="0" hangingPunct="1">
              <a:spcBef>
                <a:spcPct val="20000"/>
              </a:spcBef>
              <a:buFont typeface="Arial" panose="020B0604020202020204" pitchFamily="34" charset="0"/>
              <a:buChar char="–"/>
              <a:defRPr lang="en-US" sz="2400" kern="1200" smtClean="0">
                <a:solidFill>
                  <a:srgbClr val="000000"/>
                </a:solidFill>
                <a:latin typeface="Calibri" panose="020F0502020204030204" pitchFamily="34" charset="0"/>
                <a:ea typeface="ＭＳ Ｐゴシック" charset="-128"/>
                <a:cs typeface="+mn-cs"/>
              </a:defRPr>
            </a:lvl2pPr>
            <a:lvl3pPr marL="1522933" indent="-304587" algn="l" defTabSz="1218347" rtl="0" eaLnBrk="1" latinLnBrk="0" hangingPunct="1">
              <a:spcBef>
                <a:spcPct val="20000"/>
              </a:spcBef>
              <a:buFont typeface="Arial" panose="020B0604020202020204" pitchFamily="34" charset="0"/>
              <a:buChar char="•"/>
              <a:defRPr lang="en-US" sz="2000" kern="1200" smtClean="0">
                <a:solidFill>
                  <a:srgbClr val="000000"/>
                </a:solidFill>
                <a:latin typeface="Calibri" panose="020F0502020204030204" pitchFamily="34" charset="0"/>
                <a:ea typeface="ＭＳ Ｐゴシック" charset="-128"/>
                <a:cs typeface="+mn-cs"/>
              </a:defRPr>
            </a:lvl3pPr>
            <a:lvl4pPr marL="2132106" indent="-304587" algn="l" defTabSz="1218347" rtl="0" eaLnBrk="1" latinLnBrk="0" hangingPunct="1">
              <a:spcBef>
                <a:spcPct val="20000"/>
              </a:spcBef>
              <a:buFont typeface="Arial" panose="020B0604020202020204" pitchFamily="34" charset="0"/>
              <a:buChar char="–"/>
              <a:defRPr lang="en-US" sz="2700" kern="1200" smtClean="0">
                <a:solidFill>
                  <a:srgbClr val="000000"/>
                </a:solidFill>
                <a:latin typeface="Calibri" panose="020F0502020204030204" pitchFamily="34" charset="0"/>
                <a:ea typeface="ＭＳ Ｐゴシック" charset="-128"/>
                <a:cs typeface="+mn-cs"/>
              </a:defRPr>
            </a:lvl4pPr>
            <a:lvl5pPr marL="2741280" indent="-304587" algn="l" defTabSz="1218347" rtl="0" eaLnBrk="1" latinLnBrk="0" hangingPunct="1">
              <a:spcBef>
                <a:spcPct val="20000"/>
              </a:spcBef>
              <a:buFont typeface="Arial" panose="020B0604020202020204" pitchFamily="34" charset="0"/>
              <a:buChar char="»"/>
              <a:defRPr lang="en-US" sz="2700" kern="1200">
                <a:solidFill>
                  <a:srgbClr val="000000"/>
                </a:solidFill>
                <a:latin typeface="Calibri" panose="020F0502020204030204" pitchFamily="34" charset="0"/>
                <a:ea typeface="ＭＳ Ｐゴシック" charset="-128"/>
                <a:cs typeface="+mn-cs"/>
              </a:defRPr>
            </a:lvl5pPr>
            <a:lvl6pPr marL="3350453"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59626"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68800"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77973"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a:lstStyle>
          <a:p>
            <a:pPr marL="0" marR="0" lvl="0" indent="0" algn="l" defTabSz="1218347"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128"/>
                <a:cs typeface="+mn-cs"/>
              </a:rPr>
              <a:t>Service Definitions</a:t>
            </a: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128"/>
              <a:cs typeface="+mn-cs"/>
            </a:endParaRPr>
          </a:p>
          <a:p>
            <a:pPr marL="233363" marR="0" lvl="0" indent="-233363" algn="l" defTabSz="121834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128"/>
                <a:cs typeface="+mn-cs"/>
              </a:rPr>
              <a:t>Service Types: point-to-point and multipoint connections</a:t>
            </a:r>
          </a:p>
          <a:p>
            <a:pPr marL="233363" marR="0" lvl="0" indent="-233363" algn="l" defTabSz="121834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128"/>
                <a:cs typeface="+mn-cs"/>
              </a:rPr>
              <a:t>Inter-domain connections and service mapping</a:t>
            </a:r>
          </a:p>
          <a:p>
            <a:pPr marL="233363" marR="0" lvl="0" indent="-233363" algn="l" defTabSz="121834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128"/>
                <a:cs typeface="+mn-cs"/>
              </a:rPr>
              <a:t>Service connection lifetime </a:t>
            </a:r>
          </a:p>
          <a:p>
            <a:pPr marL="233363" marR="0" lvl="0" indent="-233363" algn="l" defTabSz="121834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128"/>
                <a:cs typeface="+mn-cs"/>
              </a:rPr>
              <a:t>Connection and connectionless services</a:t>
            </a:r>
          </a:p>
          <a:p>
            <a:pPr marL="233363" marR="0" lvl="0" indent="-233363" algn="l" defTabSz="121834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128"/>
                <a:cs typeface="+mn-cs"/>
              </a:rPr>
              <a:t>Security</a:t>
            </a:r>
          </a:p>
        </p:txBody>
      </p:sp>
      <p:sp>
        <p:nvSpPr>
          <p:cNvPr id="437" name="Content Placeholder 434"/>
          <p:cNvSpPr txBox="1">
            <a:spLocks/>
          </p:cNvSpPr>
          <p:nvPr/>
        </p:nvSpPr>
        <p:spPr>
          <a:xfrm>
            <a:off x="373225" y="3606047"/>
            <a:ext cx="8770775" cy="1560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456880" indent="-456880" algn="l" defTabSz="1218347" rtl="0" eaLnBrk="1" latinLnBrk="0" hangingPunct="1">
              <a:spcBef>
                <a:spcPct val="20000"/>
              </a:spcBef>
              <a:buFont typeface="Arial" panose="020B0604020202020204" pitchFamily="34" charset="0"/>
              <a:buChar char="•"/>
              <a:defRPr lang="en-US" sz="2800" kern="1200" smtClean="0">
                <a:solidFill>
                  <a:srgbClr val="000000"/>
                </a:solidFill>
                <a:latin typeface="Calibri" panose="020F0502020204030204" pitchFamily="34" charset="0"/>
                <a:ea typeface="ＭＳ Ｐゴシック" charset="-128"/>
                <a:cs typeface="+mn-cs"/>
              </a:defRPr>
            </a:lvl1pPr>
            <a:lvl2pPr marL="989907" indent="-380733" algn="l" defTabSz="1218347" rtl="0" eaLnBrk="1" latinLnBrk="0" hangingPunct="1">
              <a:spcBef>
                <a:spcPct val="20000"/>
              </a:spcBef>
              <a:buFont typeface="Arial" panose="020B0604020202020204" pitchFamily="34" charset="0"/>
              <a:buChar char="–"/>
              <a:defRPr lang="en-US" sz="2400" kern="1200" smtClean="0">
                <a:solidFill>
                  <a:srgbClr val="000000"/>
                </a:solidFill>
                <a:latin typeface="Calibri" panose="020F0502020204030204" pitchFamily="34" charset="0"/>
                <a:ea typeface="ＭＳ Ｐゴシック" charset="-128"/>
                <a:cs typeface="+mn-cs"/>
              </a:defRPr>
            </a:lvl2pPr>
            <a:lvl3pPr marL="1522933" indent="-304587" algn="l" defTabSz="1218347" rtl="0" eaLnBrk="1" latinLnBrk="0" hangingPunct="1">
              <a:spcBef>
                <a:spcPct val="20000"/>
              </a:spcBef>
              <a:buFont typeface="Arial" panose="020B0604020202020204" pitchFamily="34" charset="0"/>
              <a:buChar char="•"/>
              <a:defRPr lang="en-US" sz="2000" kern="1200" smtClean="0">
                <a:solidFill>
                  <a:srgbClr val="000000"/>
                </a:solidFill>
                <a:latin typeface="Calibri" panose="020F0502020204030204" pitchFamily="34" charset="0"/>
                <a:ea typeface="ＭＳ Ｐゴシック" charset="-128"/>
                <a:cs typeface="+mn-cs"/>
              </a:defRPr>
            </a:lvl3pPr>
            <a:lvl4pPr marL="2132106" indent="-304587" algn="l" defTabSz="1218347" rtl="0" eaLnBrk="1" latinLnBrk="0" hangingPunct="1">
              <a:spcBef>
                <a:spcPct val="20000"/>
              </a:spcBef>
              <a:buFont typeface="Arial" panose="020B0604020202020204" pitchFamily="34" charset="0"/>
              <a:buChar char="–"/>
              <a:defRPr lang="en-US" sz="2700" kern="1200" smtClean="0">
                <a:solidFill>
                  <a:srgbClr val="000000"/>
                </a:solidFill>
                <a:latin typeface="Calibri" panose="020F0502020204030204" pitchFamily="34" charset="0"/>
                <a:ea typeface="ＭＳ Ｐゴシック" charset="-128"/>
                <a:cs typeface="+mn-cs"/>
              </a:defRPr>
            </a:lvl4pPr>
            <a:lvl5pPr marL="2741280" indent="-304587" algn="l" defTabSz="1218347" rtl="0" eaLnBrk="1" latinLnBrk="0" hangingPunct="1">
              <a:spcBef>
                <a:spcPct val="20000"/>
              </a:spcBef>
              <a:buFont typeface="Arial" panose="020B0604020202020204" pitchFamily="34" charset="0"/>
              <a:buChar char="»"/>
              <a:defRPr lang="en-US" sz="2700" kern="1200">
                <a:solidFill>
                  <a:srgbClr val="000000"/>
                </a:solidFill>
                <a:latin typeface="Calibri" panose="020F0502020204030204" pitchFamily="34" charset="0"/>
                <a:ea typeface="ＭＳ Ｐゴシック" charset="-128"/>
                <a:cs typeface="+mn-cs"/>
              </a:defRPr>
            </a:lvl5pPr>
            <a:lvl6pPr marL="3350453"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59626"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68800"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77973"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a:lstStyle>
          <a:p>
            <a:pPr marL="0" marR="0" lvl="0" indent="0" algn="l" defTabSz="1218347"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128"/>
                <a:cs typeface="+mn-cs"/>
              </a:rPr>
              <a:t>S</a:t>
            </a:r>
            <a:r>
              <a:rPr kumimoji="0" lang="x-none" sz="24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128"/>
                <a:cs typeface="+mn-cs"/>
              </a:rPr>
              <a:t>ervice </a:t>
            </a:r>
            <a:r>
              <a:rPr kumimoji="0" lang="en-US" sz="24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128"/>
                <a:cs typeface="+mn-cs"/>
              </a:rPr>
              <a:t>A</a:t>
            </a:r>
            <a:r>
              <a:rPr kumimoji="0" lang="x-none" sz="24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128"/>
                <a:cs typeface="+mn-cs"/>
              </a:rPr>
              <a:t>ttributes </a:t>
            </a: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128"/>
              <a:cs typeface="+mn-cs"/>
            </a:endParaRPr>
          </a:p>
          <a:p>
            <a:pPr marL="233363" marR="0" lvl="0" indent="-233363" algn="l" defTabSz="1218347"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x-none" sz="18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128"/>
                <a:cs typeface="+mn-cs"/>
              </a:rPr>
              <a:t>Traffic Management: </a:t>
            </a:r>
            <a:r>
              <a:rPr kumimoji="0" lang="x-none"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128"/>
                <a:cs typeface="+mn-cs"/>
              </a:rPr>
              <a:t>A set of rules governing forwarding of packets at each priority</a:t>
            </a: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128"/>
                <a:cs typeface="+mn-cs"/>
              </a:rPr>
              <a:t> class</a:t>
            </a:r>
          </a:p>
          <a:p>
            <a:pPr marL="233363" marR="0" lvl="0" indent="-233363" algn="l" defTabSz="1218347"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128"/>
                <a:cs typeface="+mn-cs"/>
              </a:rPr>
              <a:t>Assured data</a:t>
            </a:r>
            <a:r>
              <a:rPr kumimoji="0" lang="en-US" sz="1800" b="0" i="0" u="none" strike="noStrike" kern="1200" cap="none" spc="0" normalizeH="0" noProof="0" dirty="0">
                <a:ln>
                  <a:noFill/>
                </a:ln>
                <a:solidFill>
                  <a:srgbClr val="000000"/>
                </a:solidFill>
                <a:effectLst/>
                <a:uLnTx/>
                <a:uFillTx/>
                <a:latin typeface="Calibri" panose="020F0502020204030204" pitchFamily="34" charset="0"/>
                <a:ea typeface="ＭＳ Ｐゴシック" charset="-128"/>
                <a:cs typeface="+mn-cs"/>
              </a:rPr>
              <a:t> rates, i</a:t>
            </a:r>
            <a:r>
              <a:rPr kumimoji="0" lang="x-none"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128"/>
                <a:cs typeface="+mn-cs"/>
              </a:rPr>
              <a:t>nter-domain </a:t>
            </a: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128"/>
                <a:cs typeface="+mn-cs"/>
              </a:rPr>
              <a:t>s</a:t>
            </a:r>
            <a:r>
              <a:rPr kumimoji="0" lang="x-none"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128"/>
                <a:cs typeface="+mn-cs"/>
              </a:rPr>
              <a:t>ervice characteristics and preservation of service characteristics across domains</a:t>
            </a: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128"/>
              <a:cs typeface="+mn-cs"/>
            </a:endParaRPr>
          </a:p>
          <a:p>
            <a:pPr marL="233363" marR="0" lvl="0" indent="-233363" algn="l" defTabSz="1218347"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128"/>
                <a:cs typeface="+mn-cs"/>
              </a:rPr>
              <a:t>The following shows logical allocation of bandwidth in the access:</a:t>
            </a:r>
          </a:p>
          <a:p>
            <a:pPr marL="233363" marR="0" lvl="0" indent="-233363" algn="l" defTabSz="1218347"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128"/>
              <a:cs typeface="+mn-cs"/>
            </a:endParaRPr>
          </a:p>
        </p:txBody>
      </p:sp>
      <p:grpSp>
        <p:nvGrpSpPr>
          <p:cNvPr id="2" name="Group 1"/>
          <p:cNvGrpSpPr/>
          <p:nvPr/>
        </p:nvGrpSpPr>
        <p:grpSpPr>
          <a:xfrm>
            <a:off x="1374213" y="5329963"/>
            <a:ext cx="6562434" cy="1148356"/>
            <a:chOff x="1555145" y="5437543"/>
            <a:chExt cx="6562434" cy="1148356"/>
          </a:xfrm>
        </p:grpSpPr>
        <p:sp>
          <p:nvSpPr>
            <p:cNvPr id="439" name="Can 438"/>
            <p:cNvSpPr/>
            <p:nvPr/>
          </p:nvSpPr>
          <p:spPr>
            <a:xfrm rot="5400000">
              <a:off x="1881143" y="5403982"/>
              <a:ext cx="849260" cy="1501255"/>
            </a:xfrm>
            <a:prstGeom prst="can">
              <a:avLst>
                <a:gd name="adj" fmla="val 18996"/>
              </a:avLst>
            </a:prstGeom>
            <a:solidFill>
              <a:srgbClr val="FFFFBF">
                <a:alpha val="63922"/>
              </a:srgbClr>
            </a:solidFill>
            <a:ln w="317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40" name="Can 439"/>
            <p:cNvSpPr/>
            <p:nvPr/>
          </p:nvSpPr>
          <p:spPr>
            <a:xfrm rot="5400000">
              <a:off x="2261986" y="5549754"/>
              <a:ext cx="336582" cy="1532488"/>
            </a:xfrm>
            <a:prstGeom prst="can">
              <a:avLst>
                <a:gd name="adj" fmla="val 11500"/>
              </a:avLst>
            </a:prstGeom>
            <a:solidFill>
              <a:schemeClr val="accent1">
                <a:alpha val="63922"/>
              </a:schemeClr>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41" name="TextBox 440"/>
            <p:cNvSpPr txBox="1"/>
            <p:nvPr/>
          </p:nvSpPr>
          <p:spPr>
            <a:xfrm>
              <a:off x="1664034" y="6147707"/>
              <a:ext cx="1258067" cy="333895"/>
            </a:xfrm>
            <a:prstGeom prst="rect">
              <a:avLst/>
            </a:prstGeom>
            <a:noFill/>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ysClr val="windowText" lastClr="000000"/>
                  </a:solidFill>
                  <a:effectLst/>
                  <a:uLnTx/>
                  <a:uFillTx/>
                </a:rPr>
                <a:t>Best Efforts Internet</a:t>
              </a:r>
            </a:p>
          </p:txBody>
        </p:sp>
        <p:sp>
          <p:nvSpPr>
            <p:cNvPr id="442" name="TextBox 441"/>
            <p:cNvSpPr txBox="1"/>
            <p:nvPr/>
          </p:nvSpPr>
          <p:spPr>
            <a:xfrm>
              <a:off x="1631799" y="5736639"/>
              <a:ext cx="1424189"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ysClr val="windowText" lastClr="000000"/>
                  </a:solidFill>
                  <a:effectLst/>
                  <a:uLnTx/>
                  <a:uFillTx/>
                </a:rPr>
                <a:t>100 Mbps  Physical </a:t>
              </a:r>
              <a:br>
                <a:rPr kumimoji="0" lang="en-US" sz="900" b="0" i="0" u="none" strike="noStrike" kern="0" cap="none" spc="0" normalizeH="0" baseline="0" noProof="0" dirty="0">
                  <a:ln>
                    <a:noFill/>
                  </a:ln>
                  <a:solidFill>
                    <a:sysClr val="windowText" lastClr="000000"/>
                  </a:solidFill>
                  <a:effectLst/>
                  <a:uLnTx/>
                  <a:uFillTx/>
                </a:rPr>
              </a:br>
              <a:r>
                <a:rPr kumimoji="0" lang="en-US" sz="900" b="0" i="0" u="none" strike="noStrike" kern="0" cap="none" spc="0" normalizeH="0" baseline="0" noProof="0" dirty="0">
                  <a:ln>
                    <a:noFill/>
                  </a:ln>
                  <a:solidFill>
                    <a:sysClr val="windowText" lastClr="000000"/>
                  </a:solidFill>
                  <a:effectLst/>
                  <a:uLnTx/>
                  <a:uFillTx/>
                </a:rPr>
                <a:t>Capability</a:t>
              </a:r>
            </a:p>
          </p:txBody>
        </p:sp>
        <p:grpSp>
          <p:nvGrpSpPr>
            <p:cNvPr id="443" name="Group 442"/>
            <p:cNvGrpSpPr/>
            <p:nvPr/>
          </p:nvGrpSpPr>
          <p:grpSpPr>
            <a:xfrm>
              <a:off x="3203985" y="6142741"/>
              <a:ext cx="376827" cy="327552"/>
              <a:chOff x="7233078" y="4219396"/>
              <a:chExt cx="1139588" cy="327552"/>
            </a:xfrm>
          </p:grpSpPr>
          <p:cxnSp>
            <p:nvCxnSpPr>
              <p:cNvPr id="470" name="Straight Connector 469"/>
              <p:cNvCxnSpPr/>
              <p:nvPr/>
            </p:nvCxnSpPr>
            <p:spPr>
              <a:xfrm>
                <a:off x="7233078" y="4219396"/>
                <a:ext cx="1139588"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471" name="Straight Connector 470"/>
              <p:cNvCxnSpPr/>
              <p:nvPr/>
            </p:nvCxnSpPr>
            <p:spPr>
              <a:xfrm>
                <a:off x="7233078" y="4546948"/>
                <a:ext cx="1139588"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grpSp>
        <p:sp>
          <p:nvSpPr>
            <p:cNvPr id="444" name="TextBox 443"/>
            <p:cNvSpPr txBox="1"/>
            <p:nvPr/>
          </p:nvSpPr>
          <p:spPr>
            <a:xfrm>
              <a:off x="1580971" y="5437543"/>
              <a:ext cx="1424189"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Existing Internet SLA</a:t>
              </a:r>
            </a:p>
          </p:txBody>
        </p:sp>
        <p:sp>
          <p:nvSpPr>
            <p:cNvPr id="445" name="TextBox 444"/>
            <p:cNvSpPr txBox="1"/>
            <p:nvPr/>
          </p:nvSpPr>
          <p:spPr>
            <a:xfrm>
              <a:off x="3141292" y="6191100"/>
              <a:ext cx="596093" cy="23083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ysClr val="windowText" lastClr="000000"/>
                  </a:solidFill>
                  <a:effectLst/>
                  <a:uLnTx/>
                  <a:uFillTx/>
                </a:rPr>
                <a:t>50 Mbps</a:t>
              </a:r>
            </a:p>
          </p:txBody>
        </p:sp>
        <p:sp>
          <p:nvSpPr>
            <p:cNvPr id="446" name="Can 445"/>
            <p:cNvSpPr/>
            <p:nvPr/>
          </p:nvSpPr>
          <p:spPr>
            <a:xfrm rot="5400000">
              <a:off x="4055571" y="5403982"/>
              <a:ext cx="849260" cy="1501255"/>
            </a:xfrm>
            <a:prstGeom prst="can">
              <a:avLst>
                <a:gd name="adj" fmla="val 18996"/>
              </a:avLst>
            </a:prstGeom>
            <a:solidFill>
              <a:srgbClr val="FFFFBF">
                <a:alpha val="63922"/>
              </a:srgbClr>
            </a:solidFill>
            <a:ln w="317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47" name="Can 446"/>
            <p:cNvSpPr/>
            <p:nvPr/>
          </p:nvSpPr>
          <p:spPr>
            <a:xfrm rot="5400000">
              <a:off x="4515189" y="5286981"/>
              <a:ext cx="183735" cy="1527785"/>
            </a:xfrm>
            <a:prstGeom prst="can">
              <a:avLst>
                <a:gd name="adj" fmla="val 11500"/>
              </a:avLst>
            </a:prstGeom>
            <a:solidFill>
              <a:srgbClr val="85D345">
                <a:alpha val="63922"/>
              </a:srgbClr>
            </a:solidFill>
            <a:ln w="3175">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48" name="Can 447"/>
            <p:cNvSpPr/>
            <p:nvPr/>
          </p:nvSpPr>
          <p:spPr>
            <a:xfrm rot="5400000">
              <a:off x="4436414" y="5549754"/>
              <a:ext cx="336582" cy="1532488"/>
            </a:xfrm>
            <a:prstGeom prst="can">
              <a:avLst>
                <a:gd name="adj" fmla="val 11500"/>
              </a:avLst>
            </a:prstGeom>
            <a:solidFill>
              <a:schemeClr val="accent1">
                <a:alpha val="63922"/>
              </a:schemeClr>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49" name="TextBox 448"/>
            <p:cNvSpPr txBox="1"/>
            <p:nvPr/>
          </p:nvSpPr>
          <p:spPr>
            <a:xfrm>
              <a:off x="3838462" y="6147707"/>
              <a:ext cx="1258067" cy="333895"/>
            </a:xfrm>
            <a:prstGeom prst="rect">
              <a:avLst/>
            </a:prstGeom>
            <a:noFill/>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ysClr val="windowText" lastClr="000000"/>
                  </a:solidFill>
                  <a:effectLst/>
                  <a:uLnTx/>
                  <a:uFillTx/>
                </a:rPr>
                <a:t>Best Efforts Internet</a:t>
              </a:r>
            </a:p>
          </p:txBody>
        </p:sp>
        <p:sp>
          <p:nvSpPr>
            <p:cNvPr id="450" name="TextBox 449"/>
            <p:cNvSpPr txBox="1"/>
            <p:nvPr/>
          </p:nvSpPr>
          <p:spPr>
            <a:xfrm>
              <a:off x="3865506" y="5949377"/>
              <a:ext cx="1581016" cy="193364"/>
            </a:xfrm>
            <a:prstGeom prst="rect">
              <a:avLst/>
            </a:prstGeom>
            <a:noFill/>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ysClr val="windowText" lastClr="000000"/>
                  </a:solidFill>
                  <a:effectLst/>
                  <a:uLnTx/>
                  <a:uFillTx/>
                </a:rPr>
                <a:t>Broadband Assured Service</a:t>
              </a:r>
            </a:p>
          </p:txBody>
        </p:sp>
        <p:grpSp>
          <p:nvGrpSpPr>
            <p:cNvPr id="451" name="Group 450"/>
            <p:cNvGrpSpPr/>
            <p:nvPr/>
          </p:nvGrpSpPr>
          <p:grpSpPr>
            <a:xfrm>
              <a:off x="5416190" y="5949377"/>
              <a:ext cx="336147" cy="529914"/>
              <a:chOff x="7233078" y="4017034"/>
              <a:chExt cx="1139588" cy="529914"/>
            </a:xfrm>
          </p:grpSpPr>
          <p:cxnSp>
            <p:nvCxnSpPr>
              <p:cNvPr id="467" name="Straight Connector 466"/>
              <p:cNvCxnSpPr/>
              <p:nvPr/>
            </p:nvCxnSpPr>
            <p:spPr>
              <a:xfrm>
                <a:off x="7233078" y="4219396"/>
                <a:ext cx="1139588"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468" name="Straight Connector 467"/>
              <p:cNvCxnSpPr/>
              <p:nvPr/>
            </p:nvCxnSpPr>
            <p:spPr>
              <a:xfrm>
                <a:off x="7233078" y="4017034"/>
                <a:ext cx="1139588"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469" name="Straight Connector 468"/>
              <p:cNvCxnSpPr/>
              <p:nvPr/>
            </p:nvCxnSpPr>
            <p:spPr>
              <a:xfrm>
                <a:off x="7233078" y="4546948"/>
                <a:ext cx="1139588"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grpSp>
        <p:sp>
          <p:nvSpPr>
            <p:cNvPr id="452" name="TextBox 451"/>
            <p:cNvSpPr txBox="1"/>
            <p:nvPr/>
          </p:nvSpPr>
          <p:spPr>
            <a:xfrm>
              <a:off x="3760996" y="5437543"/>
              <a:ext cx="1424189"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BAS Additional to SLA</a:t>
              </a:r>
            </a:p>
          </p:txBody>
        </p:sp>
        <p:sp>
          <p:nvSpPr>
            <p:cNvPr id="453" name="TextBox 452"/>
            <p:cNvSpPr txBox="1"/>
            <p:nvPr/>
          </p:nvSpPr>
          <p:spPr>
            <a:xfrm>
              <a:off x="5337585" y="6229686"/>
              <a:ext cx="596093" cy="23083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ysClr val="windowText" lastClr="000000"/>
                  </a:solidFill>
                  <a:effectLst/>
                  <a:uLnTx/>
                  <a:uFillTx/>
                </a:rPr>
                <a:t>50 Mbps</a:t>
              </a:r>
            </a:p>
          </p:txBody>
        </p:sp>
        <p:sp>
          <p:nvSpPr>
            <p:cNvPr id="454" name="TextBox 453"/>
            <p:cNvSpPr txBox="1"/>
            <p:nvPr/>
          </p:nvSpPr>
          <p:spPr>
            <a:xfrm>
              <a:off x="5350292" y="5942223"/>
              <a:ext cx="596093" cy="23083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ysClr val="windowText" lastClr="000000"/>
                  </a:solidFill>
                  <a:effectLst/>
                  <a:uLnTx/>
                  <a:uFillTx/>
                </a:rPr>
                <a:t>25 Mbps</a:t>
              </a:r>
            </a:p>
          </p:txBody>
        </p:sp>
        <p:sp>
          <p:nvSpPr>
            <p:cNvPr id="455" name="Can 454"/>
            <p:cNvSpPr/>
            <p:nvPr/>
          </p:nvSpPr>
          <p:spPr>
            <a:xfrm rot="5400000">
              <a:off x="6273182" y="5410641"/>
              <a:ext cx="849260" cy="1501255"/>
            </a:xfrm>
            <a:prstGeom prst="can">
              <a:avLst>
                <a:gd name="adj" fmla="val 18996"/>
              </a:avLst>
            </a:prstGeom>
            <a:solidFill>
              <a:srgbClr val="FFFFBF">
                <a:alpha val="63922"/>
              </a:srgbClr>
            </a:solidFill>
            <a:ln w="317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56" name="Can 455"/>
            <p:cNvSpPr/>
            <p:nvPr/>
          </p:nvSpPr>
          <p:spPr>
            <a:xfrm rot="5400000">
              <a:off x="6731818" y="5475440"/>
              <a:ext cx="175187" cy="1527785"/>
            </a:xfrm>
            <a:prstGeom prst="can">
              <a:avLst>
                <a:gd name="adj" fmla="val 11500"/>
              </a:avLst>
            </a:prstGeom>
            <a:solidFill>
              <a:srgbClr val="85D345">
                <a:alpha val="63922"/>
              </a:srgbClr>
            </a:solidFill>
            <a:ln w="3175">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57" name="Can 456"/>
            <p:cNvSpPr/>
            <p:nvPr/>
          </p:nvSpPr>
          <p:spPr>
            <a:xfrm rot="5400000">
              <a:off x="6740304" y="5642693"/>
              <a:ext cx="164023" cy="1532488"/>
            </a:xfrm>
            <a:prstGeom prst="can">
              <a:avLst>
                <a:gd name="adj" fmla="val 11500"/>
              </a:avLst>
            </a:prstGeom>
            <a:solidFill>
              <a:schemeClr val="accent1">
                <a:alpha val="63922"/>
              </a:schemeClr>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58" name="TextBox 457"/>
            <p:cNvSpPr txBox="1"/>
            <p:nvPr/>
          </p:nvSpPr>
          <p:spPr>
            <a:xfrm>
              <a:off x="6068778" y="6326925"/>
              <a:ext cx="1258067" cy="161336"/>
            </a:xfrm>
            <a:prstGeom prst="rect">
              <a:avLst/>
            </a:prstGeom>
            <a:noFill/>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ysClr val="windowText" lastClr="000000"/>
                  </a:solidFill>
                  <a:effectLst/>
                  <a:uLnTx/>
                  <a:uFillTx/>
                </a:rPr>
                <a:t>Best Efforts Internet</a:t>
              </a:r>
            </a:p>
          </p:txBody>
        </p:sp>
        <p:sp>
          <p:nvSpPr>
            <p:cNvPr id="459" name="TextBox 458"/>
            <p:cNvSpPr txBox="1"/>
            <p:nvPr/>
          </p:nvSpPr>
          <p:spPr>
            <a:xfrm>
              <a:off x="6077862" y="6151740"/>
              <a:ext cx="1581016" cy="172497"/>
            </a:xfrm>
            <a:prstGeom prst="rect">
              <a:avLst/>
            </a:prstGeom>
            <a:noFill/>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ysClr val="windowText" lastClr="000000"/>
                  </a:solidFill>
                  <a:effectLst/>
                  <a:uLnTx/>
                  <a:uFillTx/>
                </a:rPr>
                <a:t>Broadband Assured Service</a:t>
              </a:r>
            </a:p>
          </p:txBody>
        </p:sp>
        <p:grpSp>
          <p:nvGrpSpPr>
            <p:cNvPr id="460" name="Group 459"/>
            <p:cNvGrpSpPr/>
            <p:nvPr/>
          </p:nvGrpSpPr>
          <p:grpSpPr>
            <a:xfrm>
              <a:off x="7554169" y="6151739"/>
              <a:ext cx="563410" cy="327552"/>
              <a:chOff x="7233078" y="4219396"/>
              <a:chExt cx="1139588" cy="327552"/>
            </a:xfrm>
          </p:grpSpPr>
          <p:cxnSp>
            <p:nvCxnSpPr>
              <p:cNvPr id="464" name="Straight Connector 463"/>
              <p:cNvCxnSpPr/>
              <p:nvPr/>
            </p:nvCxnSpPr>
            <p:spPr>
              <a:xfrm>
                <a:off x="7233078" y="4219396"/>
                <a:ext cx="1139588"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465" name="Straight Connector 464"/>
              <p:cNvCxnSpPr/>
              <p:nvPr/>
            </p:nvCxnSpPr>
            <p:spPr>
              <a:xfrm>
                <a:off x="7233078" y="4382795"/>
                <a:ext cx="1139588"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466" name="Straight Connector 465"/>
              <p:cNvCxnSpPr/>
              <p:nvPr/>
            </p:nvCxnSpPr>
            <p:spPr>
              <a:xfrm>
                <a:off x="7233078" y="4546948"/>
                <a:ext cx="1139588"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grpSp>
        <p:sp>
          <p:nvSpPr>
            <p:cNvPr id="461" name="TextBox 460"/>
            <p:cNvSpPr txBox="1"/>
            <p:nvPr/>
          </p:nvSpPr>
          <p:spPr>
            <a:xfrm>
              <a:off x="5970796" y="5437543"/>
              <a:ext cx="1424189"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BAS as part of initial SLA</a:t>
              </a:r>
            </a:p>
          </p:txBody>
        </p:sp>
        <p:sp>
          <p:nvSpPr>
            <p:cNvPr id="462" name="TextBox 461"/>
            <p:cNvSpPr txBox="1"/>
            <p:nvPr/>
          </p:nvSpPr>
          <p:spPr>
            <a:xfrm>
              <a:off x="7519850" y="6151739"/>
              <a:ext cx="596093" cy="163399"/>
            </a:xfrm>
            <a:prstGeom prst="rect">
              <a:avLst/>
            </a:prstGeom>
            <a:noFill/>
          </p:spPr>
          <p:txBody>
            <a:bodyPr wrap="square" rtlCol="0"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ysClr val="windowText" lastClr="000000"/>
                  </a:solidFill>
                  <a:effectLst/>
                  <a:uLnTx/>
                  <a:uFillTx/>
                </a:rPr>
                <a:t>25 Mbps</a:t>
              </a:r>
            </a:p>
          </p:txBody>
        </p:sp>
        <p:sp>
          <p:nvSpPr>
            <p:cNvPr id="463" name="TextBox 462"/>
            <p:cNvSpPr txBox="1"/>
            <p:nvPr/>
          </p:nvSpPr>
          <p:spPr>
            <a:xfrm>
              <a:off x="7513026" y="6306516"/>
              <a:ext cx="596093" cy="163399"/>
            </a:xfrm>
            <a:prstGeom prst="rect">
              <a:avLst/>
            </a:prstGeom>
            <a:noFill/>
          </p:spPr>
          <p:txBody>
            <a:bodyPr wrap="square" rtlCol="0"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ysClr val="windowText" lastClr="000000"/>
                  </a:solidFill>
                  <a:effectLst/>
                  <a:uLnTx/>
                  <a:uFillTx/>
                </a:rPr>
                <a:t>25 Mbps</a:t>
              </a:r>
            </a:p>
          </p:txBody>
        </p:sp>
      </p:grpSp>
    </p:spTree>
    <p:extLst>
      <p:ext uri="{BB962C8B-B14F-4D97-AF65-F5344CB8AC3E}">
        <p14:creationId xmlns:p14="http://schemas.microsoft.com/office/powerpoint/2010/main" val="33015424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 name="Title 433"/>
          <p:cNvSpPr>
            <a:spLocks noGrp="1"/>
          </p:cNvSpPr>
          <p:nvPr>
            <p:ph type="title"/>
          </p:nvPr>
        </p:nvSpPr>
        <p:spPr>
          <a:xfrm>
            <a:off x="166861" y="228600"/>
            <a:ext cx="8977139" cy="688996"/>
          </a:xfrm>
        </p:spPr>
        <p:txBody>
          <a:bodyPr/>
          <a:lstStyle/>
          <a:p>
            <a:pPr lvl="0"/>
            <a:r>
              <a:rPr lang="x-none" b="1" dirty="0"/>
              <a:t>BAS Service Technical Specification</a:t>
            </a:r>
            <a:r>
              <a:rPr lang="en-US" b="1" dirty="0"/>
              <a:t> </a:t>
            </a:r>
            <a:r>
              <a:rPr lang="en-US" sz="2800" b="1" dirty="0"/>
              <a:t>(3)</a:t>
            </a:r>
            <a:endParaRPr lang="en-US" dirty="0"/>
          </a:p>
        </p:txBody>
      </p:sp>
      <p:sp>
        <p:nvSpPr>
          <p:cNvPr id="437" name="Content Placeholder 434"/>
          <p:cNvSpPr txBox="1">
            <a:spLocks/>
          </p:cNvSpPr>
          <p:nvPr/>
        </p:nvSpPr>
        <p:spPr>
          <a:xfrm>
            <a:off x="373226" y="1163215"/>
            <a:ext cx="8770774" cy="48830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456880" indent="-456880" algn="l" defTabSz="1218347" rtl="0" eaLnBrk="1" latinLnBrk="0" hangingPunct="1">
              <a:spcBef>
                <a:spcPct val="20000"/>
              </a:spcBef>
              <a:buFont typeface="Arial" panose="020B0604020202020204" pitchFamily="34" charset="0"/>
              <a:buChar char="•"/>
              <a:defRPr lang="en-US" sz="2800" kern="1200" smtClean="0">
                <a:solidFill>
                  <a:srgbClr val="000000"/>
                </a:solidFill>
                <a:latin typeface="Calibri" panose="020F0502020204030204" pitchFamily="34" charset="0"/>
                <a:ea typeface="ＭＳ Ｐゴシック" charset="-128"/>
                <a:cs typeface="+mn-cs"/>
              </a:defRPr>
            </a:lvl1pPr>
            <a:lvl2pPr marL="989907" indent="-380733" algn="l" defTabSz="1218347" rtl="0" eaLnBrk="1" latinLnBrk="0" hangingPunct="1">
              <a:spcBef>
                <a:spcPct val="20000"/>
              </a:spcBef>
              <a:buFont typeface="Arial" panose="020B0604020202020204" pitchFamily="34" charset="0"/>
              <a:buChar char="–"/>
              <a:defRPr lang="en-US" sz="2400" kern="1200" smtClean="0">
                <a:solidFill>
                  <a:srgbClr val="000000"/>
                </a:solidFill>
                <a:latin typeface="Calibri" panose="020F0502020204030204" pitchFamily="34" charset="0"/>
                <a:ea typeface="ＭＳ Ｐゴシック" charset="-128"/>
                <a:cs typeface="+mn-cs"/>
              </a:defRPr>
            </a:lvl2pPr>
            <a:lvl3pPr marL="1522933" indent="-304587" algn="l" defTabSz="1218347" rtl="0" eaLnBrk="1" latinLnBrk="0" hangingPunct="1">
              <a:spcBef>
                <a:spcPct val="20000"/>
              </a:spcBef>
              <a:buFont typeface="Arial" panose="020B0604020202020204" pitchFamily="34" charset="0"/>
              <a:buChar char="•"/>
              <a:defRPr lang="en-US" sz="2000" kern="1200" smtClean="0">
                <a:solidFill>
                  <a:srgbClr val="000000"/>
                </a:solidFill>
                <a:latin typeface="Calibri" panose="020F0502020204030204" pitchFamily="34" charset="0"/>
                <a:ea typeface="ＭＳ Ｐゴシック" charset="-128"/>
                <a:cs typeface="+mn-cs"/>
              </a:defRPr>
            </a:lvl3pPr>
            <a:lvl4pPr marL="2132106" indent="-304587" algn="l" defTabSz="1218347" rtl="0" eaLnBrk="1" latinLnBrk="0" hangingPunct="1">
              <a:spcBef>
                <a:spcPct val="20000"/>
              </a:spcBef>
              <a:buFont typeface="Arial" panose="020B0604020202020204" pitchFamily="34" charset="0"/>
              <a:buChar char="–"/>
              <a:defRPr lang="en-US" sz="2700" kern="1200" smtClean="0">
                <a:solidFill>
                  <a:srgbClr val="000000"/>
                </a:solidFill>
                <a:latin typeface="Calibri" panose="020F0502020204030204" pitchFamily="34" charset="0"/>
                <a:ea typeface="ＭＳ Ｐゴシック" charset="-128"/>
                <a:cs typeface="+mn-cs"/>
              </a:defRPr>
            </a:lvl4pPr>
            <a:lvl5pPr marL="2741280" indent="-304587" algn="l" defTabSz="1218347" rtl="0" eaLnBrk="1" latinLnBrk="0" hangingPunct="1">
              <a:spcBef>
                <a:spcPct val="20000"/>
              </a:spcBef>
              <a:buFont typeface="Arial" panose="020B0604020202020204" pitchFamily="34" charset="0"/>
              <a:buChar char="»"/>
              <a:defRPr lang="en-US" sz="2700" kern="1200">
                <a:solidFill>
                  <a:srgbClr val="000000"/>
                </a:solidFill>
                <a:latin typeface="Calibri" panose="020F0502020204030204" pitchFamily="34" charset="0"/>
                <a:ea typeface="ＭＳ Ｐゴシック" charset="-128"/>
                <a:cs typeface="+mn-cs"/>
              </a:defRPr>
            </a:lvl5pPr>
            <a:lvl6pPr marL="3350453"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59626"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68800"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77973"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a:lstStyle>
          <a:p>
            <a:pPr marL="0" marR="0" lvl="0" indent="0" algn="l" defTabSz="1218347"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en-US" sz="28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128"/>
                <a:cs typeface="+mn-cs"/>
              </a:rPr>
              <a:t>S</a:t>
            </a:r>
            <a:r>
              <a:rPr kumimoji="0" lang="x-none" sz="28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128"/>
                <a:cs typeface="+mn-cs"/>
              </a:rPr>
              <a:t>ervice </a:t>
            </a:r>
            <a:r>
              <a:rPr kumimoji="0" lang="en-US" sz="28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128"/>
                <a:cs typeface="+mn-cs"/>
              </a:rPr>
              <a:t>A</a:t>
            </a:r>
            <a:r>
              <a:rPr kumimoji="0" lang="x-none" sz="28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128"/>
                <a:cs typeface="+mn-cs"/>
              </a:rPr>
              <a:t>ttributes </a:t>
            </a:r>
            <a:r>
              <a:rPr kumimoji="0" lang="en-US" sz="28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128"/>
                <a:cs typeface="+mn-cs"/>
              </a:rPr>
              <a:t>(cont)</a:t>
            </a:r>
            <a:endParaRPr kumimoji="0" lang="en-US" sz="20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128"/>
              <a:cs typeface="+mn-cs"/>
            </a:endParaRPr>
          </a:p>
          <a:p>
            <a:pPr marL="233363" marR="0" lvl="0" indent="-233363" algn="l" defTabSz="1218347"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128"/>
                <a:cs typeface="+mn-cs"/>
              </a:rPr>
              <a:t>Traffic Classification</a:t>
            </a:r>
          </a:p>
          <a:p>
            <a:pPr marL="233363" marR="0" lvl="0" indent="-233363" algn="l" defTabSz="1218347"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128"/>
                <a:cs typeface="+mn-cs"/>
              </a:rPr>
              <a:t>Connectionless Traffic</a:t>
            </a:r>
          </a:p>
          <a:p>
            <a:pPr marL="766390" marR="0" lvl="1" indent="-233363" algn="l" defTabSz="1218347"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128"/>
                <a:cs typeface="+mn-cs"/>
              </a:rPr>
              <a:t>Management and Control, Expedited Forwarding (EF1,2), Assured Forwarding (AF 1-4), Best Efforts. Initial service definitions will be simple</a:t>
            </a:r>
          </a:p>
          <a:p>
            <a:pPr marL="233363" marR="0" lvl="0" indent="-233363" algn="l" defTabSz="1218347"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128"/>
                <a:cs typeface="+mn-cs"/>
              </a:rPr>
              <a:t>Connection-oriented Services</a:t>
            </a:r>
          </a:p>
          <a:p>
            <a:pPr marL="766390" marR="0" lvl="1" indent="-233363" algn="l" defTabSz="1218347"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128"/>
                <a:cs typeface="+mn-cs"/>
              </a:rPr>
              <a:t>3-4 classes of services are envisaged</a:t>
            </a:r>
          </a:p>
          <a:p>
            <a:pPr marL="233363" marR="0" lvl="0" indent="-233363" algn="l" defTabSz="1218347"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x-none" sz="20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128"/>
                <a:cs typeface="+mn-cs"/>
              </a:rPr>
              <a:t>Quality of Service performance attributes: delay, delay variation, packet loss</a:t>
            </a:r>
            <a:r>
              <a:rPr kumimoji="0" lang="en-US" sz="20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128"/>
                <a:cs typeface="+mn-cs"/>
              </a:rPr>
              <a:t> and call loss for 4G/5G services</a:t>
            </a:r>
          </a:p>
          <a:p>
            <a:pPr marL="233363" marR="0" lvl="0" indent="-233363" algn="l" defTabSz="1218347"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x-none" sz="20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128"/>
                <a:cs typeface="+mn-cs"/>
              </a:rPr>
              <a:t>Quality of Service </a:t>
            </a:r>
            <a:r>
              <a:rPr kumimoji="0" lang="en-US" sz="20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128"/>
                <a:cs typeface="+mn-cs"/>
              </a:rPr>
              <a:t>A</a:t>
            </a:r>
            <a:r>
              <a:rPr kumimoji="0" lang="x-none" sz="20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128"/>
                <a:cs typeface="+mn-cs"/>
              </a:rPr>
              <a:t>vailability attributes</a:t>
            </a:r>
            <a:r>
              <a:rPr kumimoji="0" lang="en-US" sz="20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128"/>
                <a:cs typeface="+mn-cs"/>
              </a:rPr>
              <a:t> including reliability, resilience, protection</a:t>
            </a:r>
          </a:p>
          <a:p>
            <a:pPr marL="233363" marR="0" lvl="0" indent="-233363" algn="l" defTabSz="1218347"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x-none" sz="20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128"/>
                <a:cs typeface="+mn-cs"/>
              </a:rPr>
              <a:t>Quality of Service performance objectives and measurement: one way delay, mean delay, availability and protection, etc.</a:t>
            </a:r>
            <a:endParaRPr kumimoji="0" lang="en-US" sz="20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128"/>
              <a:cs typeface="+mn-cs"/>
            </a:endParaRPr>
          </a:p>
          <a:p>
            <a:pPr marL="233363" marR="0" lvl="0" indent="-233363" algn="l" defTabSz="1218347"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128"/>
                <a:cs typeface="+mn-cs"/>
              </a:rPr>
              <a:t>Security</a:t>
            </a:r>
          </a:p>
          <a:p>
            <a:pPr marL="233363" marR="0" lvl="0" indent="-233363" algn="l" defTabSz="1218347"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128"/>
                <a:cs typeface="+mn-cs"/>
              </a:rPr>
              <a:t>Etc.</a:t>
            </a:r>
          </a:p>
        </p:txBody>
      </p:sp>
    </p:spTree>
    <p:extLst>
      <p:ext uri="{BB962C8B-B14F-4D97-AF65-F5344CB8AC3E}">
        <p14:creationId xmlns:p14="http://schemas.microsoft.com/office/powerpoint/2010/main" val="749201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b="1" dirty="0"/>
              <a:t>BAS Performance objectives</a:t>
            </a:r>
          </a:p>
        </p:txBody>
      </p:sp>
      <p:sp>
        <p:nvSpPr>
          <p:cNvPr id="3" name="Content Placeholder 2"/>
          <p:cNvSpPr>
            <a:spLocks noGrp="1"/>
          </p:cNvSpPr>
          <p:nvPr>
            <p:ph idx="1"/>
          </p:nvPr>
        </p:nvSpPr>
        <p:spPr/>
        <p:txBody>
          <a:bodyPr/>
          <a:lstStyle/>
          <a:p>
            <a:pPr marL="0" indent="0" algn="r">
              <a:buNone/>
            </a:pPr>
            <a:r>
              <a:rPr lang="en-US" sz="2000" dirty="0"/>
              <a:t>(Provisional number: WT/TR-806)</a:t>
            </a:r>
          </a:p>
          <a:p>
            <a:pPr marL="0" indent="0">
              <a:buNone/>
            </a:pPr>
            <a:r>
              <a:rPr lang="en-US" b="1" dirty="0"/>
              <a:t>Abstract</a:t>
            </a:r>
            <a:endParaRPr lang="en-US" dirty="0"/>
          </a:p>
          <a:p>
            <a:r>
              <a:rPr lang="en-US" dirty="0"/>
              <a:t>This model defines performance metrics for various classes of service, applications, geographies, etc. so as to assist with the correct provisioning of services. </a:t>
            </a:r>
          </a:p>
          <a:p>
            <a:r>
              <a:rPr lang="en-US" dirty="0"/>
              <a:t>Per-application QoS metrics, etc.</a:t>
            </a:r>
          </a:p>
          <a:p>
            <a:endParaRPr lang="en-US" dirty="0"/>
          </a:p>
        </p:txBody>
      </p:sp>
    </p:spTree>
    <p:extLst>
      <p:ext uri="{BB962C8B-B14F-4D97-AF65-F5344CB8AC3E}">
        <p14:creationId xmlns:p14="http://schemas.microsoft.com/office/powerpoint/2010/main" val="110791900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200" b="1" dirty="0"/>
              <a:t>Presentation Topics</a:t>
            </a:r>
          </a:p>
        </p:txBody>
      </p:sp>
      <p:sp>
        <p:nvSpPr>
          <p:cNvPr id="3" name="Subtitle 2"/>
          <p:cNvSpPr>
            <a:spLocks noGrp="1"/>
          </p:cNvSpPr>
          <p:nvPr>
            <p:ph idx="1"/>
          </p:nvPr>
        </p:nvSpPr>
        <p:spPr>
          <a:xfrm>
            <a:off x="166862" y="1079789"/>
            <a:ext cx="8732598" cy="5536164"/>
          </a:xfrm>
        </p:spPr>
        <p:txBody>
          <a:bodyPr/>
          <a:lstStyle/>
          <a:p>
            <a:pPr>
              <a:spcBef>
                <a:spcPts val="0"/>
              </a:spcBef>
            </a:pPr>
            <a:r>
              <a:rPr lang="en-US" sz="2400" dirty="0"/>
              <a:t>Potential BAS Projects </a:t>
            </a:r>
          </a:p>
          <a:p>
            <a:pPr>
              <a:spcBef>
                <a:spcPts val="0"/>
              </a:spcBef>
            </a:pPr>
            <a:r>
              <a:rPr lang="en-US" sz="2400" dirty="0"/>
              <a:t>For specific projects:</a:t>
            </a:r>
          </a:p>
          <a:p>
            <a:pPr>
              <a:spcBef>
                <a:spcPts val="0"/>
              </a:spcBef>
            </a:pPr>
            <a:endParaRPr lang="en-US" sz="2400" dirty="0"/>
          </a:p>
          <a:p>
            <a:pPr>
              <a:spcBef>
                <a:spcPts val="0"/>
              </a:spcBef>
            </a:pPr>
            <a:endParaRPr lang="en-US" sz="2400" dirty="0"/>
          </a:p>
          <a:p>
            <a:pPr>
              <a:spcBef>
                <a:spcPts val="0"/>
              </a:spcBef>
            </a:pPr>
            <a:endParaRPr lang="en-US" sz="2400" dirty="0"/>
          </a:p>
          <a:p>
            <a:pPr>
              <a:spcBef>
                <a:spcPts val="0"/>
              </a:spcBef>
            </a:pPr>
            <a:endParaRPr lang="en-US" sz="2400" dirty="0"/>
          </a:p>
          <a:p>
            <a:pPr>
              <a:spcBef>
                <a:spcPts val="0"/>
              </a:spcBef>
            </a:pPr>
            <a:endParaRPr lang="en-US" sz="2400" dirty="0"/>
          </a:p>
          <a:p>
            <a:pPr>
              <a:spcBef>
                <a:spcPts val="0"/>
              </a:spcBef>
            </a:pPr>
            <a:endParaRPr lang="en-US" sz="2400" dirty="0"/>
          </a:p>
          <a:p>
            <a:pPr>
              <a:spcBef>
                <a:spcPts val="0"/>
              </a:spcBef>
            </a:pPr>
            <a:endParaRPr lang="en-US" sz="2400" dirty="0"/>
          </a:p>
          <a:p>
            <a:pPr>
              <a:spcBef>
                <a:spcPts val="0"/>
              </a:spcBef>
            </a:pPr>
            <a:endParaRPr lang="en-US" sz="2400" dirty="0"/>
          </a:p>
          <a:p>
            <a:pPr>
              <a:spcBef>
                <a:spcPts val="0"/>
              </a:spcBef>
            </a:pPr>
            <a:r>
              <a:rPr lang="en-US" sz="2400" dirty="0"/>
              <a:t>Discuss the Scope and potential table of contents within the above projects</a:t>
            </a:r>
          </a:p>
          <a:p>
            <a:pPr>
              <a:spcBef>
                <a:spcPts val="0"/>
              </a:spcBef>
            </a:pPr>
            <a:r>
              <a:rPr lang="en-US" sz="2400" dirty="0"/>
              <a:t>Solicit support from the membership to work on the projects</a:t>
            </a:r>
          </a:p>
        </p:txBody>
      </p:sp>
      <p:graphicFrame>
        <p:nvGraphicFramePr>
          <p:cNvPr id="7" name="Table 6"/>
          <p:cNvGraphicFramePr>
            <a:graphicFrameLocks noGrp="1"/>
          </p:cNvGraphicFramePr>
          <p:nvPr>
            <p:extLst>
              <p:ext uri="{D42A27DB-BD31-4B8C-83A1-F6EECF244321}">
                <p14:modId xmlns:p14="http://schemas.microsoft.com/office/powerpoint/2010/main" val="3798145848"/>
              </p:ext>
            </p:extLst>
          </p:nvPr>
        </p:nvGraphicFramePr>
        <p:xfrm>
          <a:off x="301214" y="2066295"/>
          <a:ext cx="8598245" cy="2719967"/>
        </p:xfrm>
        <a:graphic>
          <a:graphicData uri="http://schemas.openxmlformats.org/drawingml/2006/table">
            <a:tbl>
              <a:tblPr firstRow="1" bandRow="1">
                <a:tableStyleId>{F5AB1C69-6EDB-4FF4-983F-18BD219EF322}</a:tableStyleId>
              </a:tblPr>
              <a:tblGrid>
                <a:gridCol w="4216998">
                  <a:extLst>
                    <a:ext uri="{9D8B030D-6E8A-4147-A177-3AD203B41FA5}">
                      <a16:colId xmlns:a16="http://schemas.microsoft.com/office/drawing/2014/main" val="1504499083"/>
                    </a:ext>
                  </a:extLst>
                </a:gridCol>
                <a:gridCol w="1226372">
                  <a:extLst>
                    <a:ext uri="{9D8B030D-6E8A-4147-A177-3AD203B41FA5}">
                      <a16:colId xmlns:a16="http://schemas.microsoft.com/office/drawing/2014/main" val="2227743664"/>
                    </a:ext>
                  </a:extLst>
                </a:gridCol>
                <a:gridCol w="1376978">
                  <a:extLst>
                    <a:ext uri="{9D8B030D-6E8A-4147-A177-3AD203B41FA5}">
                      <a16:colId xmlns:a16="http://schemas.microsoft.com/office/drawing/2014/main" val="758536389"/>
                    </a:ext>
                  </a:extLst>
                </a:gridCol>
                <a:gridCol w="978946">
                  <a:extLst>
                    <a:ext uri="{9D8B030D-6E8A-4147-A177-3AD203B41FA5}">
                      <a16:colId xmlns:a16="http://schemas.microsoft.com/office/drawing/2014/main" val="3940190613"/>
                    </a:ext>
                  </a:extLst>
                </a:gridCol>
                <a:gridCol w="798951">
                  <a:extLst>
                    <a:ext uri="{9D8B030D-6E8A-4147-A177-3AD203B41FA5}">
                      <a16:colId xmlns:a16="http://schemas.microsoft.com/office/drawing/2014/main" val="3985753524"/>
                    </a:ext>
                  </a:extLst>
                </a:gridCol>
              </a:tblGrid>
              <a:tr h="379923">
                <a:tc>
                  <a:txBody>
                    <a:bodyPr/>
                    <a:lstStyle/>
                    <a:p>
                      <a:r>
                        <a:rPr lang="en-US" dirty="0"/>
                        <a:t>Work</a:t>
                      </a:r>
                      <a:r>
                        <a:rPr lang="en-US" baseline="0" dirty="0"/>
                        <a:t> Areas ….</a:t>
                      </a:r>
                      <a:endParaRPr lang="en-US" dirty="0"/>
                    </a:p>
                  </a:txBody>
                  <a:tcPr/>
                </a:tc>
                <a:tc>
                  <a:txBody>
                    <a:bodyPr/>
                    <a:lstStyle/>
                    <a:p>
                      <a:r>
                        <a:rPr lang="en-US" dirty="0"/>
                        <a:t>A&amp;M</a:t>
                      </a:r>
                    </a:p>
                  </a:txBody>
                  <a:tcPr/>
                </a:tc>
                <a:tc>
                  <a:txBody>
                    <a:bodyPr/>
                    <a:lstStyle/>
                    <a:p>
                      <a:r>
                        <a:rPr lang="en-US" dirty="0"/>
                        <a:t>SDN/NFV</a:t>
                      </a:r>
                    </a:p>
                  </a:txBody>
                  <a:tcPr/>
                </a:tc>
                <a:tc>
                  <a:txBody>
                    <a:bodyPr/>
                    <a:lstStyle/>
                    <a:p>
                      <a:r>
                        <a:rPr lang="en-US" dirty="0"/>
                        <a:t>BUS</a:t>
                      </a:r>
                    </a:p>
                  </a:txBody>
                  <a:tcPr/>
                </a:tc>
                <a:tc>
                  <a:txBody>
                    <a:bodyPr/>
                    <a:lstStyle/>
                    <a:p>
                      <a:r>
                        <a:rPr lang="en-US" dirty="0"/>
                        <a:t>IT</a:t>
                      </a:r>
                    </a:p>
                  </a:txBody>
                  <a:tcPr/>
                </a:tc>
                <a:extLst>
                  <a:ext uri="{0D108BD9-81ED-4DB2-BD59-A6C34878D82A}">
                    <a16:rowId xmlns:a16="http://schemas.microsoft.com/office/drawing/2014/main" val="1106239026"/>
                  </a:ext>
                </a:extLst>
              </a:tr>
              <a:tr h="303938">
                <a:tc>
                  <a:txBody>
                    <a:bodyPr/>
                    <a:lstStyle/>
                    <a:p>
                      <a:pPr marL="0" marR="0">
                        <a:lnSpc>
                          <a:spcPct val="107000"/>
                        </a:lnSpc>
                        <a:spcBef>
                          <a:spcPts val="0"/>
                        </a:spcBef>
                        <a:spcAft>
                          <a:spcPts val="0"/>
                        </a:spcAft>
                      </a:pPr>
                      <a:r>
                        <a:rPr lang="en-US" sz="1800" dirty="0">
                          <a:effectLst/>
                        </a:rPr>
                        <a:t>BAS Architecture</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r>
                        <a:rPr lang="en-US" sz="1800" dirty="0">
                          <a:sym typeface="Wingdings" panose="05000000000000000000" pitchFamily="2" charset="2"/>
                        </a:rPr>
                        <a:t></a:t>
                      </a:r>
                      <a:endParaRPr lang="en-US" sz="1800" dirty="0"/>
                    </a:p>
                  </a:txBody>
                  <a:tcPr/>
                </a:tc>
                <a:tc>
                  <a:txBody>
                    <a:bodyPr/>
                    <a:lstStyle/>
                    <a:p>
                      <a:pPr algn="ctr"/>
                      <a:endParaRPr lang="en-US" sz="1800" dirty="0"/>
                    </a:p>
                  </a:txBody>
                  <a:tcPr/>
                </a:tc>
                <a:tc>
                  <a:txBody>
                    <a:bodyPr/>
                    <a:lstStyle/>
                    <a:p>
                      <a:pPr algn="ctr"/>
                      <a:endParaRPr lang="en-US" sz="1800" dirty="0"/>
                    </a:p>
                  </a:txBody>
                  <a:tcPr/>
                </a:tc>
                <a:tc>
                  <a:txBody>
                    <a:bodyPr/>
                    <a:lstStyle/>
                    <a:p>
                      <a:pPr algn="ctr"/>
                      <a:endParaRPr lang="en-US" sz="1800" dirty="0"/>
                    </a:p>
                  </a:txBody>
                  <a:tcPr/>
                </a:tc>
                <a:extLst>
                  <a:ext uri="{0D108BD9-81ED-4DB2-BD59-A6C34878D82A}">
                    <a16:rowId xmlns:a16="http://schemas.microsoft.com/office/drawing/2014/main" val="2089840072"/>
                  </a:ext>
                </a:extLst>
              </a:tr>
              <a:tr h="303938">
                <a:tc>
                  <a:txBody>
                    <a:bodyPr/>
                    <a:lstStyle/>
                    <a:p>
                      <a:pPr marL="0" marR="0">
                        <a:lnSpc>
                          <a:spcPct val="107000"/>
                        </a:lnSpc>
                        <a:spcBef>
                          <a:spcPts val="0"/>
                        </a:spcBef>
                        <a:spcAft>
                          <a:spcPts val="0"/>
                        </a:spcAft>
                      </a:pPr>
                      <a:r>
                        <a:rPr lang="en-US" sz="1800" dirty="0">
                          <a:effectLst/>
                        </a:rPr>
                        <a:t>BAS Technical Specification</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r>
                        <a:rPr lang="en-US" sz="1800" dirty="0">
                          <a:sym typeface="Wingdings" panose="05000000000000000000" pitchFamily="2" charset="2"/>
                        </a:rPr>
                        <a:t></a:t>
                      </a:r>
                      <a:endParaRPr lang="en-US" sz="1800" dirty="0"/>
                    </a:p>
                  </a:txBody>
                  <a:tcPr/>
                </a:tc>
                <a:tc>
                  <a:txBody>
                    <a:bodyPr/>
                    <a:lstStyle/>
                    <a:p>
                      <a:pPr algn="ctr"/>
                      <a:r>
                        <a:rPr lang="en-US" sz="1800" dirty="0">
                          <a:sym typeface="Wingdings" panose="05000000000000000000" pitchFamily="2" charset="2"/>
                        </a:rPr>
                        <a:t></a:t>
                      </a:r>
                      <a:endParaRPr lang="en-US" sz="1800" dirty="0"/>
                    </a:p>
                  </a:txBody>
                  <a:tcPr/>
                </a:tc>
                <a:tc>
                  <a:txBody>
                    <a:bodyPr/>
                    <a:lstStyle/>
                    <a:p>
                      <a:pPr algn="ctr"/>
                      <a:r>
                        <a:rPr lang="en-US" sz="1800" dirty="0">
                          <a:sym typeface="Wingdings" panose="05000000000000000000" pitchFamily="2" charset="2"/>
                        </a:rPr>
                        <a:t></a:t>
                      </a:r>
                      <a:endParaRPr lang="en-US" sz="1800" dirty="0"/>
                    </a:p>
                  </a:txBody>
                  <a:tcPr/>
                </a:tc>
                <a:tc>
                  <a:txBody>
                    <a:bodyPr/>
                    <a:lstStyle/>
                    <a:p>
                      <a:pPr algn="ctr"/>
                      <a:r>
                        <a:rPr lang="en-US" sz="1800" dirty="0">
                          <a:sym typeface="Wingdings" panose="05000000000000000000" pitchFamily="2" charset="2"/>
                        </a:rPr>
                        <a:t></a:t>
                      </a:r>
                      <a:endParaRPr lang="en-US" sz="1800" dirty="0"/>
                    </a:p>
                  </a:txBody>
                  <a:tcPr/>
                </a:tc>
                <a:extLst>
                  <a:ext uri="{0D108BD9-81ED-4DB2-BD59-A6C34878D82A}">
                    <a16:rowId xmlns:a16="http://schemas.microsoft.com/office/drawing/2014/main" val="1621276145"/>
                  </a:ext>
                </a:extLst>
              </a:tr>
              <a:tr h="303938">
                <a:tc>
                  <a:txBody>
                    <a:bodyPr/>
                    <a:lstStyle/>
                    <a:p>
                      <a:pPr marL="0" marR="0">
                        <a:lnSpc>
                          <a:spcPct val="107000"/>
                        </a:lnSpc>
                        <a:spcBef>
                          <a:spcPts val="0"/>
                        </a:spcBef>
                        <a:spcAft>
                          <a:spcPts val="0"/>
                        </a:spcAft>
                      </a:pPr>
                      <a:r>
                        <a:rPr lang="en-US" sz="1800">
                          <a:effectLst/>
                        </a:rPr>
                        <a:t>BAS Performance Objectives</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indent="0" algn="ctr" defTabSz="1218347" rtl="0" eaLnBrk="1" fontAlgn="auto" latinLnBrk="0" hangingPunct="1">
                        <a:lnSpc>
                          <a:spcPct val="100000"/>
                        </a:lnSpc>
                        <a:spcBef>
                          <a:spcPts val="0"/>
                        </a:spcBef>
                        <a:spcAft>
                          <a:spcPts val="0"/>
                        </a:spcAft>
                        <a:buClrTx/>
                        <a:buSzTx/>
                        <a:buFontTx/>
                        <a:buNone/>
                        <a:tabLst/>
                        <a:defRPr/>
                      </a:pPr>
                      <a:r>
                        <a:rPr lang="en-US" sz="1800" dirty="0">
                          <a:sym typeface="Wingdings" panose="05000000000000000000" pitchFamily="2" charset="2"/>
                        </a:rPr>
                        <a:t></a:t>
                      </a:r>
                      <a:endParaRPr lang="en-US" sz="1800" dirty="0"/>
                    </a:p>
                  </a:txBody>
                  <a:tcPr/>
                </a:tc>
                <a:tc>
                  <a:txBody>
                    <a:bodyPr/>
                    <a:lstStyle/>
                    <a:p>
                      <a:pPr algn="ctr"/>
                      <a:endParaRPr lang="en-US" sz="1800" dirty="0"/>
                    </a:p>
                  </a:txBody>
                  <a:tcPr/>
                </a:tc>
                <a:tc>
                  <a:txBody>
                    <a:bodyPr/>
                    <a:lstStyle/>
                    <a:p>
                      <a:pPr algn="ctr"/>
                      <a:r>
                        <a:rPr lang="en-US" sz="1800" dirty="0">
                          <a:sym typeface="Wingdings" panose="05000000000000000000" pitchFamily="2" charset="2"/>
                        </a:rPr>
                        <a:t></a:t>
                      </a:r>
                      <a:endParaRPr lang="en-US" sz="1800" dirty="0"/>
                    </a:p>
                  </a:txBody>
                  <a:tcPr/>
                </a:tc>
                <a:tc>
                  <a:txBody>
                    <a:bodyPr/>
                    <a:lstStyle/>
                    <a:p>
                      <a:pPr algn="ctr"/>
                      <a:r>
                        <a:rPr lang="en-US" sz="1800" dirty="0">
                          <a:sym typeface="Wingdings" panose="05000000000000000000" pitchFamily="2" charset="2"/>
                        </a:rPr>
                        <a:t></a:t>
                      </a:r>
                      <a:endParaRPr lang="en-US" sz="1800" dirty="0"/>
                    </a:p>
                  </a:txBody>
                  <a:tcPr/>
                </a:tc>
                <a:extLst>
                  <a:ext uri="{0D108BD9-81ED-4DB2-BD59-A6C34878D82A}">
                    <a16:rowId xmlns:a16="http://schemas.microsoft.com/office/drawing/2014/main" val="2828087327"/>
                  </a:ext>
                </a:extLst>
              </a:tr>
              <a:tr h="303938">
                <a:tc>
                  <a:txBody>
                    <a:bodyPr/>
                    <a:lstStyle/>
                    <a:p>
                      <a:pPr marL="0" marR="0">
                        <a:lnSpc>
                          <a:spcPct val="107000"/>
                        </a:lnSpc>
                        <a:spcBef>
                          <a:spcPts val="0"/>
                        </a:spcBef>
                        <a:spcAft>
                          <a:spcPts val="0"/>
                        </a:spcAft>
                      </a:pPr>
                      <a:r>
                        <a:rPr lang="en-US" sz="1800" dirty="0">
                          <a:effectLst/>
                        </a:rPr>
                        <a:t>BAS Management Model</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indent="0" algn="ctr" defTabSz="1218347" rtl="0" eaLnBrk="1" fontAlgn="auto" latinLnBrk="0" hangingPunct="1">
                        <a:lnSpc>
                          <a:spcPct val="100000"/>
                        </a:lnSpc>
                        <a:spcBef>
                          <a:spcPts val="0"/>
                        </a:spcBef>
                        <a:spcAft>
                          <a:spcPts val="0"/>
                        </a:spcAft>
                        <a:buClrTx/>
                        <a:buSzTx/>
                        <a:buFontTx/>
                        <a:buNone/>
                        <a:tabLst/>
                        <a:defRPr/>
                      </a:pPr>
                      <a:r>
                        <a:rPr lang="en-US" sz="1800" dirty="0">
                          <a:sym typeface="Wingdings" panose="05000000000000000000" pitchFamily="2" charset="2"/>
                        </a:rPr>
                        <a:t></a:t>
                      </a:r>
                      <a:endParaRPr lang="en-US" sz="1800" dirty="0"/>
                    </a:p>
                  </a:txBody>
                  <a:tcPr/>
                </a:tc>
                <a:tc>
                  <a:txBody>
                    <a:bodyPr/>
                    <a:lstStyle/>
                    <a:p>
                      <a:pPr algn="ctr"/>
                      <a:r>
                        <a:rPr lang="en-US" sz="1800" dirty="0">
                          <a:sym typeface="Wingdings" panose="05000000000000000000" pitchFamily="2" charset="2"/>
                        </a:rPr>
                        <a:t></a:t>
                      </a:r>
                      <a:endParaRPr lang="en-US" sz="1800" dirty="0"/>
                    </a:p>
                  </a:txBody>
                  <a:tcPr/>
                </a:tc>
                <a:tc>
                  <a:txBody>
                    <a:bodyPr/>
                    <a:lstStyle/>
                    <a:p>
                      <a:pPr algn="ctr"/>
                      <a:endParaRPr lang="en-US" sz="1800" dirty="0"/>
                    </a:p>
                  </a:txBody>
                  <a:tcPr/>
                </a:tc>
                <a:tc>
                  <a:txBody>
                    <a:bodyPr/>
                    <a:lstStyle/>
                    <a:p>
                      <a:pPr algn="ctr"/>
                      <a:endParaRPr lang="en-US" sz="1800" dirty="0"/>
                    </a:p>
                  </a:txBody>
                  <a:tcPr/>
                </a:tc>
                <a:extLst>
                  <a:ext uri="{0D108BD9-81ED-4DB2-BD59-A6C34878D82A}">
                    <a16:rowId xmlns:a16="http://schemas.microsoft.com/office/drawing/2014/main" val="970515501"/>
                  </a:ext>
                </a:extLst>
              </a:tr>
              <a:tr h="303938">
                <a:tc>
                  <a:txBody>
                    <a:bodyPr/>
                    <a:lstStyle/>
                    <a:p>
                      <a:pPr marL="0" marR="0">
                        <a:lnSpc>
                          <a:spcPct val="107000"/>
                        </a:lnSpc>
                        <a:spcBef>
                          <a:spcPts val="0"/>
                        </a:spcBef>
                        <a:spcAft>
                          <a:spcPts val="0"/>
                        </a:spcAft>
                      </a:pPr>
                      <a:r>
                        <a:rPr lang="en-US" sz="1800" dirty="0">
                          <a:effectLst/>
                        </a:rPr>
                        <a:t>BAS Terminology</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indent="0" algn="ctr" defTabSz="1218347" rtl="0" eaLnBrk="1" fontAlgn="auto" latinLnBrk="0" hangingPunct="1">
                        <a:lnSpc>
                          <a:spcPct val="100000"/>
                        </a:lnSpc>
                        <a:spcBef>
                          <a:spcPts val="0"/>
                        </a:spcBef>
                        <a:spcAft>
                          <a:spcPts val="0"/>
                        </a:spcAft>
                        <a:buClrTx/>
                        <a:buSzTx/>
                        <a:buFontTx/>
                        <a:buNone/>
                        <a:tabLst/>
                        <a:defRPr/>
                      </a:pPr>
                      <a:r>
                        <a:rPr lang="en-US" sz="1800" dirty="0">
                          <a:sym typeface="Wingdings" panose="05000000000000000000" pitchFamily="2" charset="2"/>
                        </a:rPr>
                        <a:t></a:t>
                      </a:r>
                      <a:endParaRPr lang="en-US" sz="1800" dirty="0"/>
                    </a:p>
                  </a:txBody>
                  <a:tcPr/>
                </a:tc>
                <a:tc>
                  <a:txBody>
                    <a:bodyPr/>
                    <a:lstStyle/>
                    <a:p>
                      <a:pPr algn="ctr"/>
                      <a:r>
                        <a:rPr lang="en-US" sz="1800" dirty="0">
                          <a:sym typeface="Wingdings" panose="05000000000000000000" pitchFamily="2" charset="2"/>
                        </a:rPr>
                        <a:t></a:t>
                      </a:r>
                      <a:endParaRPr lang="en-US" sz="1800" dirty="0"/>
                    </a:p>
                  </a:txBody>
                  <a:tcPr/>
                </a:tc>
                <a:tc>
                  <a:txBody>
                    <a:bodyPr/>
                    <a:lstStyle/>
                    <a:p>
                      <a:pPr marL="0" marR="0" indent="0" algn="ctr" defTabSz="1218347" rtl="0" eaLnBrk="1" fontAlgn="auto" latinLnBrk="0" hangingPunct="1">
                        <a:lnSpc>
                          <a:spcPct val="100000"/>
                        </a:lnSpc>
                        <a:spcBef>
                          <a:spcPts val="0"/>
                        </a:spcBef>
                        <a:spcAft>
                          <a:spcPts val="0"/>
                        </a:spcAft>
                        <a:buClrTx/>
                        <a:buSzTx/>
                        <a:buFontTx/>
                        <a:buNone/>
                        <a:tabLst/>
                        <a:defRPr/>
                      </a:pPr>
                      <a:r>
                        <a:rPr lang="en-US" sz="1800" dirty="0">
                          <a:sym typeface="Wingdings" panose="05000000000000000000" pitchFamily="2" charset="2"/>
                        </a:rPr>
                        <a:t></a:t>
                      </a:r>
                      <a:endParaRPr lang="en-US" sz="1800" dirty="0"/>
                    </a:p>
                  </a:txBody>
                  <a:tcPr/>
                </a:tc>
                <a:tc>
                  <a:txBody>
                    <a:bodyPr/>
                    <a:lstStyle/>
                    <a:p>
                      <a:pPr algn="ctr"/>
                      <a:r>
                        <a:rPr lang="en-US" sz="1800" dirty="0">
                          <a:sym typeface="Wingdings" panose="05000000000000000000" pitchFamily="2" charset="2"/>
                        </a:rPr>
                        <a:t></a:t>
                      </a:r>
                      <a:endParaRPr lang="en-US" sz="1800" dirty="0"/>
                    </a:p>
                  </a:txBody>
                  <a:tcPr/>
                </a:tc>
                <a:extLst>
                  <a:ext uri="{0D108BD9-81ED-4DB2-BD59-A6C34878D82A}">
                    <a16:rowId xmlns:a16="http://schemas.microsoft.com/office/drawing/2014/main" val="3354351816"/>
                  </a:ext>
                </a:extLst>
              </a:tr>
              <a:tr h="433967">
                <a:tc>
                  <a:txBody>
                    <a:bodyPr/>
                    <a:lstStyle/>
                    <a:p>
                      <a:pPr marL="0" marR="0">
                        <a:lnSpc>
                          <a:spcPct val="107000"/>
                        </a:lnSpc>
                        <a:spcBef>
                          <a:spcPts val="0"/>
                        </a:spcBef>
                        <a:spcAft>
                          <a:spcPts val="0"/>
                        </a:spcAft>
                      </a:pPr>
                      <a:r>
                        <a:rPr lang="en-US" sz="1800" dirty="0">
                          <a:effectLst/>
                        </a:rPr>
                        <a:t>BAS Framework &amp; Marketing Development </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endParaRPr lang="en-US" sz="1800" dirty="0"/>
                    </a:p>
                  </a:txBody>
                  <a:tcPr/>
                </a:tc>
                <a:tc>
                  <a:txBody>
                    <a:bodyPr/>
                    <a:lstStyle/>
                    <a:p>
                      <a:pPr algn="ctr"/>
                      <a:endParaRPr lang="en-US" sz="1800" dirty="0"/>
                    </a:p>
                  </a:txBody>
                  <a:tcPr/>
                </a:tc>
                <a:tc>
                  <a:txBody>
                    <a:bodyPr/>
                    <a:lstStyle/>
                    <a:p>
                      <a:pPr algn="ctr"/>
                      <a:endParaRPr lang="en-US" sz="1800" dirty="0"/>
                    </a:p>
                  </a:txBody>
                  <a:tcPr/>
                </a:tc>
                <a:tc>
                  <a:txBody>
                    <a:bodyPr/>
                    <a:lstStyle/>
                    <a:p>
                      <a:pPr marL="0" marR="0" indent="0" algn="ctr" defTabSz="1218347" rtl="0" eaLnBrk="1" fontAlgn="auto" latinLnBrk="0" hangingPunct="1">
                        <a:lnSpc>
                          <a:spcPct val="100000"/>
                        </a:lnSpc>
                        <a:spcBef>
                          <a:spcPts val="0"/>
                        </a:spcBef>
                        <a:spcAft>
                          <a:spcPts val="0"/>
                        </a:spcAft>
                        <a:buClrTx/>
                        <a:buSzTx/>
                        <a:buFontTx/>
                        <a:buNone/>
                        <a:tabLst/>
                        <a:defRPr/>
                      </a:pPr>
                      <a:r>
                        <a:rPr lang="en-US" sz="1800" dirty="0">
                          <a:sym typeface="Wingdings" panose="05000000000000000000" pitchFamily="2" charset="2"/>
                        </a:rPr>
                        <a:t></a:t>
                      </a:r>
                      <a:endParaRPr lang="en-US" sz="1800" dirty="0"/>
                    </a:p>
                  </a:txBody>
                  <a:tcPr/>
                </a:tc>
                <a:extLst>
                  <a:ext uri="{0D108BD9-81ED-4DB2-BD59-A6C34878D82A}">
                    <a16:rowId xmlns:a16="http://schemas.microsoft.com/office/drawing/2014/main" val="3084362030"/>
                  </a:ext>
                </a:extLst>
              </a:tr>
            </a:tbl>
          </a:graphicData>
        </a:graphic>
      </p:graphicFrame>
      <p:sp>
        <p:nvSpPr>
          <p:cNvPr id="4" name="Right Arrow 3"/>
          <p:cNvSpPr/>
          <p:nvPr/>
        </p:nvSpPr>
        <p:spPr>
          <a:xfrm flipH="1">
            <a:off x="7840300" y="3014804"/>
            <a:ext cx="371192" cy="190122"/>
          </a:xfrm>
          <a:prstGeom prst="rightArrow">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a:p>
        </p:txBody>
      </p:sp>
      <p:sp>
        <p:nvSpPr>
          <p:cNvPr id="6" name="Right Arrow 5"/>
          <p:cNvSpPr/>
          <p:nvPr/>
        </p:nvSpPr>
        <p:spPr>
          <a:xfrm flipH="1">
            <a:off x="7847848" y="3339217"/>
            <a:ext cx="371192" cy="190122"/>
          </a:xfrm>
          <a:prstGeom prst="rightArrow">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a:p>
        </p:txBody>
      </p:sp>
    </p:spTree>
    <p:extLst>
      <p:ext uri="{BB962C8B-B14F-4D97-AF65-F5344CB8AC3E}">
        <p14:creationId xmlns:p14="http://schemas.microsoft.com/office/powerpoint/2010/main" val="324072260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Assurance Attributes by Service Type</a:t>
            </a:r>
          </a:p>
        </p:txBody>
      </p:sp>
      <p:sp>
        <p:nvSpPr>
          <p:cNvPr id="171" name="TextBox 170"/>
          <p:cNvSpPr txBox="1"/>
          <p:nvPr/>
        </p:nvSpPr>
        <p:spPr>
          <a:xfrm>
            <a:off x="982219" y="6075154"/>
            <a:ext cx="7851896" cy="58477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sysClr val="windowText" lastClr="000000"/>
                </a:solidFill>
                <a:effectLst/>
                <a:uLnTx/>
                <a:uFillTx/>
                <a:sym typeface="Wingdings" panose="05000000000000000000" pitchFamily="2" charset="2"/>
              </a:rPr>
              <a:t>Notes:  For</a:t>
            </a:r>
            <a:r>
              <a:rPr kumimoji="0" lang="en-US" sz="1600" b="0" i="0" u="none" strike="noStrike" kern="0" cap="none" spc="0" normalizeH="0" noProof="0" dirty="0">
                <a:ln>
                  <a:noFill/>
                </a:ln>
                <a:solidFill>
                  <a:sysClr val="windowText" lastClr="000000"/>
                </a:solidFill>
                <a:effectLst/>
                <a:uLnTx/>
                <a:uFillTx/>
                <a:sym typeface="Wingdings" panose="05000000000000000000" pitchFamily="2" charset="2"/>
              </a:rPr>
              <a:t> c</a:t>
            </a:r>
            <a:r>
              <a:rPr kumimoji="0" lang="en-US" sz="1600" b="0" i="0" u="none" strike="noStrike" kern="0" cap="none" spc="0" normalizeH="0" baseline="0" noProof="0" dirty="0">
                <a:ln>
                  <a:noFill/>
                </a:ln>
                <a:solidFill>
                  <a:sysClr val="windowText" lastClr="000000"/>
                </a:solidFill>
                <a:effectLst/>
                <a:uLnTx/>
                <a:uFillTx/>
                <a:sym typeface="Wingdings" panose="05000000000000000000" pitchFamily="2" charset="2"/>
              </a:rPr>
              <a:t>ellar</a:t>
            </a:r>
            <a:r>
              <a:rPr kumimoji="0" lang="en-US" sz="1600" b="0" i="0" u="none" strike="noStrike" kern="0" cap="none" spc="0" normalizeH="0" noProof="0" dirty="0">
                <a:ln>
                  <a:noFill/>
                </a:ln>
                <a:solidFill>
                  <a:sysClr val="windowText" lastClr="000000"/>
                </a:solidFill>
                <a:effectLst/>
                <a:uLnTx/>
                <a:uFillTx/>
                <a:sym typeface="Wingdings" panose="05000000000000000000" pitchFamily="2" charset="2"/>
              </a:rPr>
              <a:t> traffic add call loss. </a:t>
            </a:r>
            <a:r>
              <a:rPr kumimoji="0" lang="en-US" sz="1600" b="0" i="0" u="none" strike="noStrike" kern="0" cap="none" spc="0" normalizeH="0" baseline="0" noProof="0" dirty="0">
                <a:ln>
                  <a:noFill/>
                </a:ln>
                <a:solidFill>
                  <a:sysClr val="windowText" lastClr="000000"/>
                </a:solidFill>
                <a:effectLst/>
                <a:uLnTx/>
                <a:uFillTx/>
                <a:sym typeface="Wingdings" panose="05000000000000000000" pitchFamily="2" charset="2"/>
              </a:rPr>
              <a:t> </a:t>
            </a:r>
            <a:r>
              <a:rPr kumimoji="0" lang="en-US" sz="1600" b="0" i="0" u="none" strike="noStrike" kern="0" cap="none" spc="0" normalizeH="0" baseline="0" noProof="0" dirty="0">
                <a:ln>
                  <a:noFill/>
                </a:ln>
                <a:solidFill>
                  <a:sysClr val="windowText" lastClr="000000"/>
                </a:solidFill>
                <a:effectLst/>
                <a:uLnTx/>
                <a:uFillTx/>
              </a:rPr>
              <a:t>Type: B=Business User, C=Consumer.</a:t>
            </a:r>
          </a:p>
          <a:p>
            <a:pPr marL="0" marR="0" lvl="0" indent="0" defTabSz="914400" eaLnBrk="1" fontAlgn="auto" latinLnBrk="0" hangingPunct="1">
              <a:lnSpc>
                <a:spcPct val="100000"/>
              </a:lnSpc>
              <a:spcBef>
                <a:spcPts val="0"/>
              </a:spcBef>
              <a:spcAft>
                <a:spcPts val="0"/>
              </a:spcAft>
              <a:buClrTx/>
              <a:buSzTx/>
              <a:buFontTx/>
              <a:buNone/>
              <a:tabLst/>
              <a:defRPr/>
            </a:pPr>
            <a:r>
              <a:rPr lang="en-US" sz="1600" kern="0" dirty="0">
                <a:solidFill>
                  <a:sysClr val="windowText" lastClr="000000"/>
                </a:solidFill>
              </a:rPr>
              <a:t>Availability means the time when the SLS is met and also covers protection, reliability</a:t>
            </a:r>
            <a:endParaRPr kumimoji="0" lang="en-US" sz="1600" b="0" i="0" u="none" strike="noStrike" kern="0" cap="none" spc="0" normalizeH="0" baseline="0" noProof="0" dirty="0">
              <a:ln>
                <a:noFill/>
              </a:ln>
              <a:solidFill>
                <a:sysClr val="windowText" lastClr="000000"/>
              </a:solidFill>
              <a:effectLst/>
              <a:uLnTx/>
              <a:uFillTx/>
            </a:endParaRPr>
          </a:p>
        </p:txBody>
      </p:sp>
      <p:graphicFrame>
        <p:nvGraphicFramePr>
          <p:cNvPr id="172" name="Table 171"/>
          <p:cNvGraphicFramePr>
            <a:graphicFrameLocks noGrp="1"/>
          </p:cNvGraphicFramePr>
          <p:nvPr>
            <p:extLst/>
          </p:nvPr>
        </p:nvGraphicFramePr>
        <p:xfrm>
          <a:off x="205183" y="1044457"/>
          <a:ext cx="8807588" cy="5062439"/>
        </p:xfrm>
        <a:graphic>
          <a:graphicData uri="http://schemas.openxmlformats.org/drawingml/2006/table">
            <a:tbl>
              <a:tblPr firstRow="1" bandRow="1">
                <a:tableStyleId>{8799B23B-EC83-4686-B30A-512413B5E67A}</a:tableStyleId>
              </a:tblPr>
              <a:tblGrid>
                <a:gridCol w="3766186">
                  <a:extLst>
                    <a:ext uri="{9D8B030D-6E8A-4147-A177-3AD203B41FA5}">
                      <a16:colId xmlns:a16="http://schemas.microsoft.com/office/drawing/2014/main" val="3156101697"/>
                    </a:ext>
                  </a:extLst>
                </a:gridCol>
                <a:gridCol w="564777">
                  <a:extLst>
                    <a:ext uri="{9D8B030D-6E8A-4147-A177-3AD203B41FA5}">
                      <a16:colId xmlns:a16="http://schemas.microsoft.com/office/drawing/2014/main" val="473636044"/>
                    </a:ext>
                  </a:extLst>
                </a:gridCol>
                <a:gridCol w="860612">
                  <a:extLst>
                    <a:ext uri="{9D8B030D-6E8A-4147-A177-3AD203B41FA5}">
                      <a16:colId xmlns:a16="http://schemas.microsoft.com/office/drawing/2014/main" val="3945443793"/>
                    </a:ext>
                  </a:extLst>
                </a:gridCol>
                <a:gridCol w="510988">
                  <a:extLst>
                    <a:ext uri="{9D8B030D-6E8A-4147-A177-3AD203B41FA5}">
                      <a16:colId xmlns:a16="http://schemas.microsoft.com/office/drawing/2014/main" val="536011529"/>
                    </a:ext>
                  </a:extLst>
                </a:gridCol>
                <a:gridCol w="753035">
                  <a:extLst>
                    <a:ext uri="{9D8B030D-6E8A-4147-A177-3AD203B41FA5}">
                      <a16:colId xmlns:a16="http://schemas.microsoft.com/office/drawing/2014/main" val="1914183470"/>
                    </a:ext>
                  </a:extLst>
                </a:gridCol>
                <a:gridCol w="756986">
                  <a:extLst>
                    <a:ext uri="{9D8B030D-6E8A-4147-A177-3AD203B41FA5}">
                      <a16:colId xmlns:a16="http://schemas.microsoft.com/office/drawing/2014/main" val="3414330088"/>
                    </a:ext>
                  </a:extLst>
                </a:gridCol>
                <a:gridCol w="910449">
                  <a:extLst>
                    <a:ext uri="{9D8B030D-6E8A-4147-A177-3AD203B41FA5}">
                      <a16:colId xmlns:a16="http://schemas.microsoft.com/office/drawing/2014/main" val="1705849050"/>
                    </a:ext>
                  </a:extLst>
                </a:gridCol>
                <a:gridCol w="684555">
                  <a:extLst>
                    <a:ext uri="{9D8B030D-6E8A-4147-A177-3AD203B41FA5}">
                      <a16:colId xmlns:a16="http://schemas.microsoft.com/office/drawing/2014/main" val="1748582370"/>
                    </a:ext>
                  </a:extLst>
                </a:gridCol>
              </a:tblGrid>
              <a:tr h="213336">
                <a:tc rowSpan="2">
                  <a:txBody>
                    <a:bodyPr/>
                    <a:lstStyle/>
                    <a:p>
                      <a:pPr algn="ctr"/>
                      <a:r>
                        <a:rPr lang="en-US" sz="1700" dirty="0"/>
                        <a:t>Quality</a:t>
                      </a:r>
                      <a:r>
                        <a:rPr lang="en-US" sz="1700" baseline="0" dirty="0"/>
                        <a:t> of Service </a:t>
                      </a:r>
                      <a:r>
                        <a:rPr lang="en-US" sz="1700" dirty="0"/>
                        <a:t>sensitivity</a:t>
                      </a:r>
                    </a:p>
                  </a:txBody>
                  <a:tcPr marL="0" marR="0" marT="9144" marB="9144" anchor="b"/>
                </a:tc>
                <a:tc rowSpan="2">
                  <a:txBody>
                    <a:bodyPr/>
                    <a:lstStyle/>
                    <a:p>
                      <a:pPr algn="ctr"/>
                      <a:r>
                        <a:rPr lang="en-US" sz="1300" b="1" dirty="0"/>
                        <a:t>Type</a:t>
                      </a:r>
                    </a:p>
                  </a:txBody>
                  <a:tcPr marL="0" marR="0" marT="9144" marB="9144" anchor="b"/>
                </a:tc>
                <a:tc rowSpan="2">
                  <a:txBody>
                    <a:bodyPr/>
                    <a:lstStyle/>
                    <a:p>
                      <a:pPr algn="ctr"/>
                      <a:r>
                        <a:rPr lang="en-US" sz="1300" b="1" dirty="0"/>
                        <a:t>Assured bandwidth</a:t>
                      </a:r>
                    </a:p>
                  </a:txBody>
                  <a:tcPr marL="0" marR="0" marT="9144" marB="9144" anchor="b"/>
                </a:tc>
                <a:tc gridSpan="4">
                  <a:txBody>
                    <a:bodyPr/>
                    <a:lstStyle/>
                    <a:p>
                      <a:pPr algn="ctr"/>
                      <a:r>
                        <a:rPr lang="en-US" sz="1300" b="1" dirty="0"/>
                        <a:t>QoS</a:t>
                      </a:r>
                      <a:r>
                        <a:rPr lang="en-US" sz="1300" b="1" baseline="0" dirty="0"/>
                        <a:t> metrics</a:t>
                      </a:r>
                      <a:endParaRPr lang="en-US" sz="1300" b="1" dirty="0"/>
                    </a:p>
                  </a:txBody>
                  <a:tcPr marL="0" marR="0" marT="9144" marB="9144" anchor="b">
                    <a:solidFill>
                      <a:srgbClr val="9BBB59">
                        <a:alpha val="20000"/>
                      </a:srgbClr>
                    </a:solidFill>
                  </a:tcPr>
                </a:tc>
                <a:tc hMerge="1">
                  <a:txBody>
                    <a:bodyPr/>
                    <a:lstStyle/>
                    <a:p>
                      <a:pPr algn="ctr"/>
                      <a:endParaRPr lang="en-US" sz="1400" dirty="0"/>
                    </a:p>
                  </a:txBody>
                  <a:tcPr marL="0" marR="0" anchor="b"/>
                </a:tc>
                <a:tc hMerge="1">
                  <a:txBody>
                    <a:bodyPr/>
                    <a:lstStyle/>
                    <a:p>
                      <a:pPr algn="ctr"/>
                      <a:endParaRPr lang="en-US" sz="1400" dirty="0"/>
                    </a:p>
                  </a:txBody>
                  <a:tcPr marL="0" marR="0" anchor="b"/>
                </a:tc>
                <a:tc hMerge="1">
                  <a:txBody>
                    <a:bodyPr/>
                    <a:lstStyle/>
                    <a:p>
                      <a:pPr algn="ctr"/>
                      <a:endParaRPr lang="en-US" sz="1400" dirty="0"/>
                    </a:p>
                  </a:txBody>
                  <a:tcPr marL="0" marR="0" anchor="b"/>
                </a:tc>
                <a:tc rowSpan="2">
                  <a:txBody>
                    <a:bodyPr/>
                    <a:lstStyle/>
                    <a:p>
                      <a:pPr algn="ctr"/>
                      <a:r>
                        <a:rPr lang="en-US" sz="1300" b="1" dirty="0"/>
                        <a:t>Security</a:t>
                      </a:r>
                    </a:p>
                  </a:txBody>
                  <a:tcPr marL="0" marR="0" marT="9144" marB="9144" anchor="b"/>
                </a:tc>
                <a:extLst>
                  <a:ext uri="{0D108BD9-81ED-4DB2-BD59-A6C34878D82A}">
                    <a16:rowId xmlns:a16="http://schemas.microsoft.com/office/drawing/2014/main" val="186460957"/>
                  </a:ext>
                </a:extLst>
              </a:tr>
              <a:tr h="408643">
                <a:tc vMerge="1">
                  <a:txBody>
                    <a:bodyPr/>
                    <a:lstStyle/>
                    <a:p>
                      <a:pPr algn="ctr"/>
                      <a:endParaRPr lang="en-US" sz="1800" dirty="0"/>
                    </a:p>
                  </a:txBody>
                  <a:tcPr marL="0" marR="0" anchor="b"/>
                </a:tc>
                <a:tc vMerge="1">
                  <a:txBody>
                    <a:bodyPr/>
                    <a:lstStyle/>
                    <a:p>
                      <a:pPr algn="ctr"/>
                      <a:endParaRPr lang="en-US" sz="1400" dirty="0"/>
                    </a:p>
                  </a:txBody>
                  <a:tcPr marL="0" marR="0" anchor="b"/>
                </a:tc>
                <a:tc vMerge="1">
                  <a:txBody>
                    <a:bodyPr/>
                    <a:lstStyle/>
                    <a:p>
                      <a:pPr algn="ctr"/>
                      <a:endParaRPr lang="en-US" sz="1400" dirty="0"/>
                    </a:p>
                  </a:txBody>
                  <a:tcPr marL="0" marR="0" anchor="b"/>
                </a:tc>
                <a:tc>
                  <a:txBody>
                    <a:bodyPr/>
                    <a:lstStyle/>
                    <a:p>
                      <a:pPr algn="ctr"/>
                      <a:r>
                        <a:rPr lang="en-US" sz="1300" b="1" dirty="0"/>
                        <a:t>Delay</a:t>
                      </a:r>
                    </a:p>
                  </a:txBody>
                  <a:tcPr marL="0" marR="0" marT="9144" marB="9144" anchor="b"/>
                </a:tc>
                <a:tc>
                  <a:txBody>
                    <a:bodyPr/>
                    <a:lstStyle/>
                    <a:p>
                      <a:pPr algn="ctr"/>
                      <a:r>
                        <a:rPr lang="en-US" sz="1300" b="1" dirty="0"/>
                        <a:t>Delay variation</a:t>
                      </a:r>
                    </a:p>
                  </a:txBody>
                  <a:tcPr marL="0" marR="0" marT="9144" marB="9144" anchor="b"/>
                </a:tc>
                <a:tc>
                  <a:txBody>
                    <a:bodyPr/>
                    <a:lstStyle/>
                    <a:p>
                      <a:pPr algn="ctr"/>
                      <a:r>
                        <a:rPr lang="en-US" sz="1300" b="1" dirty="0"/>
                        <a:t>Packet</a:t>
                      </a:r>
                      <a:br>
                        <a:rPr lang="en-US" sz="1300" b="1" dirty="0"/>
                      </a:br>
                      <a:r>
                        <a:rPr lang="en-US" sz="1300" b="1" dirty="0"/>
                        <a:t>loss ratio</a:t>
                      </a:r>
                    </a:p>
                  </a:txBody>
                  <a:tcPr marL="0" marR="0" marT="9144" marB="9144" anchor="b"/>
                </a:tc>
                <a:tc>
                  <a:txBody>
                    <a:bodyPr/>
                    <a:lstStyle/>
                    <a:p>
                      <a:pPr algn="ctr"/>
                      <a:r>
                        <a:rPr lang="en-US" sz="1300" b="1" dirty="0"/>
                        <a:t>Availability</a:t>
                      </a:r>
                    </a:p>
                  </a:txBody>
                  <a:tcPr marL="0" marR="0" marT="9144" marB="9144" anchor="b">
                    <a:solidFill>
                      <a:srgbClr val="9BBB59">
                        <a:alpha val="20000"/>
                      </a:srgbClr>
                    </a:solidFill>
                  </a:tcPr>
                </a:tc>
                <a:tc vMerge="1">
                  <a:txBody>
                    <a:bodyPr/>
                    <a:lstStyle/>
                    <a:p>
                      <a:pPr algn="ctr"/>
                      <a:endParaRPr lang="en-US" sz="1400" dirty="0"/>
                    </a:p>
                  </a:txBody>
                  <a:tcPr marL="0" marR="0" anchor="b"/>
                </a:tc>
                <a:extLst>
                  <a:ext uri="{0D108BD9-81ED-4DB2-BD59-A6C34878D82A}">
                    <a16:rowId xmlns:a16="http://schemas.microsoft.com/office/drawing/2014/main" val="1058629755"/>
                  </a:ext>
                </a:extLst>
              </a:tr>
              <a:tr h="405916">
                <a:tc>
                  <a:txBody>
                    <a:bodyPr/>
                    <a:lstStyle/>
                    <a:p>
                      <a:pPr marL="684213" indent="0" algn="l"/>
                      <a:r>
                        <a:rPr lang="en-US" sz="1700" dirty="0"/>
                        <a:t>VoIP, </a:t>
                      </a:r>
                      <a:r>
                        <a:rPr lang="en-US" sz="1600" kern="1200" baseline="0" dirty="0">
                          <a:solidFill>
                            <a:schemeClr val="tx1"/>
                          </a:solidFill>
                          <a:latin typeface="+mn-lt"/>
                          <a:ea typeface="+mn-ea"/>
                          <a:cs typeface="+mn-cs"/>
                        </a:rPr>
                        <a:t>mobile voice, Skype, Facetime</a:t>
                      </a:r>
                    </a:p>
                  </a:txBody>
                  <a:tcPr marL="0" marR="0" marT="9144" marB="9144" anchor="ctr"/>
                </a:tc>
                <a:tc>
                  <a:txBody>
                    <a:bodyPr/>
                    <a:lstStyle/>
                    <a:p>
                      <a:pPr algn="ctr"/>
                      <a:r>
                        <a:rPr lang="en-US" sz="1800" dirty="0"/>
                        <a:t>B&amp;C</a:t>
                      </a:r>
                    </a:p>
                  </a:txBody>
                  <a:tcPr marL="0" marR="0" marT="9144" marB="9144" anchor="ctr"/>
                </a:tc>
                <a:tc>
                  <a:txBody>
                    <a:bodyPr/>
                    <a:lstStyle/>
                    <a:p>
                      <a:pPr algn="ctr"/>
                      <a:endParaRPr lang="en-US" sz="2000" dirty="0">
                        <a:solidFill>
                          <a:srgbClr val="00B050"/>
                        </a:solidFill>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algn="ctr"/>
                      <a:endParaRPr lang="en-US" sz="1800" dirty="0"/>
                    </a:p>
                  </a:txBody>
                  <a:tcPr marL="0" marR="0" marT="9144" marB="9144" anchor="ctr"/>
                </a:tc>
                <a:extLst>
                  <a:ext uri="{0D108BD9-81ED-4DB2-BD59-A6C34878D82A}">
                    <a16:rowId xmlns:a16="http://schemas.microsoft.com/office/drawing/2014/main" val="3108178909"/>
                  </a:ext>
                </a:extLst>
              </a:tr>
              <a:tr h="405916">
                <a:tc>
                  <a:txBody>
                    <a:bodyPr/>
                    <a:lstStyle/>
                    <a:p>
                      <a:pPr marL="738188" indent="0" algn="l" defTabSz="1218347" rtl="0" eaLnBrk="1" latinLnBrk="0" hangingPunct="1"/>
                      <a:r>
                        <a:rPr lang="en-US" sz="1700" kern="1200" dirty="0">
                          <a:solidFill>
                            <a:schemeClr val="tx1"/>
                          </a:solidFill>
                          <a:latin typeface="+mn-lt"/>
                          <a:ea typeface="+mn-ea"/>
                          <a:cs typeface="+mn-cs"/>
                        </a:rPr>
                        <a:t>Online meeting</a:t>
                      </a:r>
                    </a:p>
                  </a:txBody>
                  <a:tcPr marL="0" marR="0" marT="9144" marB="9144" anchor="ctr"/>
                </a:tc>
                <a:tc>
                  <a:txBody>
                    <a:bodyPr/>
                    <a:lstStyle/>
                    <a:p>
                      <a:pPr algn="ctr"/>
                      <a:r>
                        <a:rPr lang="en-US" sz="1800" dirty="0"/>
                        <a:t>B</a:t>
                      </a: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extLst>
                  <a:ext uri="{0D108BD9-81ED-4DB2-BD59-A6C34878D82A}">
                    <a16:rowId xmlns:a16="http://schemas.microsoft.com/office/drawing/2014/main" val="354101141"/>
                  </a:ext>
                </a:extLst>
              </a:tr>
              <a:tr h="405916">
                <a:tc>
                  <a:txBody>
                    <a:bodyPr/>
                    <a:lstStyle/>
                    <a:p>
                      <a:pPr marL="738188" indent="0" algn="l" defTabSz="1218347" rtl="0" eaLnBrk="1" latinLnBrk="0" hangingPunct="1"/>
                      <a:r>
                        <a:rPr lang="en-US" sz="1700" kern="1200" dirty="0">
                          <a:solidFill>
                            <a:schemeClr val="tx1"/>
                          </a:solidFill>
                          <a:latin typeface="+mn-lt"/>
                          <a:ea typeface="+mn-ea"/>
                          <a:cs typeface="+mn-cs"/>
                        </a:rPr>
                        <a:t>Gaming incl. 4K/8K</a:t>
                      </a:r>
                    </a:p>
                  </a:txBody>
                  <a:tcPr marL="0" marR="0" marT="9144" marB="9144" anchor="ctr"/>
                </a:tc>
                <a:tc>
                  <a:txBody>
                    <a:bodyPr/>
                    <a:lstStyle/>
                    <a:p>
                      <a:pPr algn="ctr"/>
                      <a:r>
                        <a:rPr lang="en-US" sz="1800" dirty="0"/>
                        <a:t>C</a:t>
                      </a: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algn="ctr"/>
                      <a:endParaRPr lang="en-US" sz="1800" dirty="0"/>
                    </a:p>
                  </a:txBody>
                  <a:tcPr marL="0" marR="0" marT="9144" marB="9144" anchor="ctr"/>
                </a:tc>
                <a:tc>
                  <a:txBody>
                    <a:bodyPr/>
                    <a:lstStyle/>
                    <a:p>
                      <a:pPr algn="ctr"/>
                      <a:endParaRPr lang="en-US" sz="1800" dirty="0"/>
                    </a:p>
                  </a:txBody>
                  <a:tcPr marL="0" marR="0" marT="9144" marB="9144" anchor="ctr"/>
                </a:tc>
                <a:extLst>
                  <a:ext uri="{0D108BD9-81ED-4DB2-BD59-A6C34878D82A}">
                    <a16:rowId xmlns:a16="http://schemas.microsoft.com/office/drawing/2014/main" val="2518712290"/>
                  </a:ext>
                </a:extLst>
              </a:tr>
              <a:tr h="372343">
                <a:tc>
                  <a:txBody>
                    <a:bodyPr/>
                    <a:lstStyle/>
                    <a:p>
                      <a:pPr marL="738188" indent="0" algn="l" defTabSz="1218347" rtl="0" eaLnBrk="1" latinLnBrk="0" hangingPunct="1"/>
                      <a:r>
                        <a:rPr lang="en-US" sz="1700" kern="1200" dirty="0">
                          <a:solidFill>
                            <a:schemeClr val="tx1"/>
                          </a:solidFill>
                          <a:latin typeface="+mn-lt"/>
                          <a:ea typeface="+mn-ea"/>
                          <a:cs typeface="+mn-cs"/>
                        </a:rPr>
                        <a:t>Financial transactions</a:t>
                      </a:r>
                    </a:p>
                  </a:txBody>
                  <a:tcPr marL="0" marR="0" marT="9144" marB="9144" anchor="ctr"/>
                </a:tc>
                <a:tc>
                  <a:txBody>
                    <a:bodyPr/>
                    <a:lstStyle/>
                    <a:p>
                      <a:pPr marL="0" marR="0" indent="0" algn="ctr" defTabSz="1218347" rtl="0" eaLnBrk="1" fontAlgn="auto" latinLnBrk="0" hangingPunct="1">
                        <a:lnSpc>
                          <a:spcPct val="100000"/>
                        </a:lnSpc>
                        <a:spcBef>
                          <a:spcPts val="0"/>
                        </a:spcBef>
                        <a:spcAft>
                          <a:spcPts val="0"/>
                        </a:spcAft>
                        <a:buClrTx/>
                        <a:buSzTx/>
                        <a:buFontTx/>
                        <a:buNone/>
                        <a:tabLst/>
                        <a:defRPr/>
                      </a:pPr>
                      <a:r>
                        <a:rPr lang="en-US" sz="1800" dirty="0"/>
                        <a:t>B&amp;C</a:t>
                      </a:r>
                    </a:p>
                  </a:txBody>
                  <a:tcPr marL="0" marR="0" marT="9144" marB="9144" anchor="ctr"/>
                </a:tc>
                <a:tc>
                  <a:txBody>
                    <a:bodyPr/>
                    <a:lstStyle/>
                    <a:p>
                      <a:pPr algn="ctr"/>
                      <a:endParaRPr lang="en-US" sz="1800" dirty="0"/>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extLst>
                  <a:ext uri="{0D108BD9-81ED-4DB2-BD59-A6C34878D82A}">
                    <a16:rowId xmlns:a16="http://schemas.microsoft.com/office/drawing/2014/main" val="1714531680"/>
                  </a:ext>
                </a:extLst>
              </a:tr>
              <a:tr h="405916">
                <a:tc>
                  <a:txBody>
                    <a:bodyPr/>
                    <a:lstStyle/>
                    <a:p>
                      <a:pPr marL="738188" indent="0" algn="l" defTabSz="1218347" rtl="0" eaLnBrk="1" latinLnBrk="0" hangingPunct="1"/>
                      <a:r>
                        <a:rPr lang="en-US" sz="1700" kern="1200" dirty="0">
                          <a:solidFill>
                            <a:schemeClr val="tx1"/>
                          </a:solidFill>
                          <a:latin typeface="+mn-lt"/>
                          <a:ea typeface="+mn-ea"/>
                          <a:cs typeface="+mn-cs"/>
                        </a:rPr>
                        <a:t>Streamed video</a:t>
                      </a:r>
                    </a:p>
                  </a:txBody>
                  <a:tcPr marL="0" marR="0" marT="9144" marB="9144" anchor="ctr"/>
                </a:tc>
                <a:tc>
                  <a:txBody>
                    <a:bodyPr/>
                    <a:lstStyle/>
                    <a:p>
                      <a:pPr marL="0" marR="0" indent="0" algn="ctr" defTabSz="1218347" rtl="0" eaLnBrk="1" fontAlgn="auto" latinLnBrk="0" hangingPunct="1">
                        <a:lnSpc>
                          <a:spcPct val="100000"/>
                        </a:lnSpc>
                        <a:spcBef>
                          <a:spcPts val="0"/>
                        </a:spcBef>
                        <a:spcAft>
                          <a:spcPts val="0"/>
                        </a:spcAft>
                        <a:buClrTx/>
                        <a:buSzTx/>
                        <a:buFontTx/>
                        <a:buNone/>
                        <a:tabLst/>
                        <a:defRPr/>
                      </a:pPr>
                      <a:r>
                        <a:rPr lang="en-US" sz="1800" dirty="0"/>
                        <a:t>B&amp;C</a:t>
                      </a: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algn="ctr"/>
                      <a:endParaRPr lang="en-US" sz="1800" dirty="0"/>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algn="ctr"/>
                      <a:endParaRPr lang="en-US" sz="1800" dirty="0"/>
                    </a:p>
                  </a:txBody>
                  <a:tcPr marL="0" marR="0" marT="9144" marB="9144" anchor="ctr"/>
                </a:tc>
                <a:extLst>
                  <a:ext uri="{0D108BD9-81ED-4DB2-BD59-A6C34878D82A}">
                    <a16:rowId xmlns:a16="http://schemas.microsoft.com/office/drawing/2014/main" val="922830297"/>
                  </a:ext>
                </a:extLst>
              </a:tr>
              <a:tr h="405916">
                <a:tc>
                  <a:txBody>
                    <a:bodyPr/>
                    <a:lstStyle/>
                    <a:p>
                      <a:pPr marL="738188" marR="0" indent="0" algn="l" defTabSz="1218347" rtl="0" eaLnBrk="1" fontAlgn="auto" latinLnBrk="0" hangingPunct="1">
                        <a:lnSpc>
                          <a:spcPct val="100000"/>
                        </a:lnSpc>
                        <a:spcBef>
                          <a:spcPts val="0"/>
                        </a:spcBef>
                        <a:spcAft>
                          <a:spcPts val="0"/>
                        </a:spcAft>
                        <a:buClrTx/>
                        <a:buSzTx/>
                        <a:buFontTx/>
                        <a:buNone/>
                        <a:tabLst/>
                        <a:defRPr/>
                      </a:pPr>
                      <a:r>
                        <a:rPr lang="en-US" sz="1700" kern="1200" dirty="0">
                          <a:solidFill>
                            <a:schemeClr val="tx1"/>
                          </a:solidFill>
                          <a:latin typeface="+mn-lt"/>
                          <a:ea typeface="+mn-ea"/>
                          <a:cs typeface="+mn-cs"/>
                        </a:rPr>
                        <a:t>Live Video incl. 4K/8K</a:t>
                      </a:r>
                    </a:p>
                  </a:txBody>
                  <a:tcPr marL="0" marR="0" marT="9144" marB="9144" anchor="ctr"/>
                </a:tc>
                <a:tc>
                  <a:txBody>
                    <a:bodyPr/>
                    <a:lstStyle/>
                    <a:p>
                      <a:pPr marL="0" marR="0" indent="0" algn="ctr" defTabSz="1218347" rtl="0" eaLnBrk="1" fontAlgn="auto" latinLnBrk="0" hangingPunct="1">
                        <a:lnSpc>
                          <a:spcPct val="100000"/>
                        </a:lnSpc>
                        <a:spcBef>
                          <a:spcPts val="0"/>
                        </a:spcBef>
                        <a:spcAft>
                          <a:spcPts val="0"/>
                        </a:spcAft>
                        <a:buClrTx/>
                        <a:buSzTx/>
                        <a:buFontTx/>
                        <a:buNone/>
                        <a:tabLst/>
                        <a:defRPr/>
                      </a:pPr>
                      <a:r>
                        <a:rPr lang="en-US" sz="1800" dirty="0"/>
                        <a:t>C</a:t>
                      </a: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extLst>
                  <a:ext uri="{0D108BD9-81ED-4DB2-BD59-A6C34878D82A}">
                    <a16:rowId xmlns:a16="http://schemas.microsoft.com/office/drawing/2014/main" val="4114485058"/>
                  </a:ext>
                </a:extLst>
              </a:tr>
              <a:tr h="405916">
                <a:tc>
                  <a:txBody>
                    <a:bodyPr/>
                    <a:lstStyle/>
                    <a:p>
                      <a:pPr marL="738188" indent="0" algn="l" defTabSz="1218347" rtl="0" eaLnBrk="1" latinLnBrk="0" hangingPunct="1"/>
                      <a:r>
                        <a:rPr lang="en-US" sz="1700" kern="1200" dirty="0">
                          <a:solidFill>
                            <a:schemeClr val="tx1"/>
                          </a:solidFill>
                          <a:latin typeface="+mn-lt"/>
                          <a:ea typeface="+mn-ea"/>
                          <a:cs typeface="+mn-cs"/>
                        </a:rPr>
                        <a:t>Online trading</a:t>
                      </a:r>
                    </a:p>
                  </a:txBody>
                  <a:tcPr marL="0" marR="0" marT="9144" marB="9144" anchor="ctr"/>
                </a:tc>
                <a:tc>
                  <a:txBody>
                    <a:bodyPr/>
                    <a:lstStyle/>
                    <a:p>
                      <a:pPr marL="0" marR="0" indent="0" algn="ctr" defTabSz="1218347" rtl="0" eaLnBrk="1" fontAlgn="auto" latinLnBrk="0" hangingPunct="1">
                        <a:lnSpc>
                          <a:spcPct val="100000"/>
                        </a:lnSpc>
                        <a:spcBef>
                          <a:spcPts val="0"/>
                        </a:spcBef>
                        <a:spcAft>
                          <a:spcPts val="0"/>
                        </a:spcAft>
                        <a:buClrTx/>
                        <a:buSzTx/>
                        <a:buFontTx/>
                        <a:buNone/>
                        <a:tabLst/>
                        <a:defRPr/>
                      </a:pPr>
                      <a:r>
                        <a:rPr lang="en-US" sz="1800" dirty="0"/>
                        <a:t>B&amp;C</a:t>
                      </a: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extLst>
                  <a:ext uri="{0D108BD9-81ED-4DB2-BD59-A6C34878D82A}">
                    <a16:rowId xmlns:a16="http://schemas.microsoft.com/office/drawing/2014/main" val="149760615"/>
                  </a:ext>
                </a:extLst>
              </a:tr>
              <a:tr h="405916">
                <a:tc>
                  <a:txBody>
                    <a:bodyPr/>
                    <a:lstStyle/>
                    <a:p>
                      <a:pPr marL="738188" indent="0" algn="l" defTabSz="1218347" rtl="0" eaLnBrk="1" latinLnBrk="0" hangingPunct="1"/>
                      <a:r>
                        <a:rPr lang="en-US" sz="1700" kern="1200" dirty="0">
                          <a:solidFill>
                            <a:schemeClr val="tx1"/>
                          </a:solidFill>
                          <a:latin typeface="+mn-lt"/>
                          <a:ea typeface="+mn-ea"/>
                          <a:cs typeface="+mn-cs"/>
                        </a:rPr>
                        <a:t>Cloud storage</a:t>
                      </a:r>
                    </a:p>
                  </a:txBody>
                  <a:tcPr marL="0" marR="0" marT="9144" marB="9144" anchor="ctr"/>
                </a:tc>
                <a:tc>
                  <a:txBody>
                    <a:bodyPr/>
                    <a:lstStyle/>
                    <a:p>
                      <a:pPr algn="ctr"/>
                      <a:r>
                        <a:rPr lang="en-US" sz="1800" dirty="0"/>
                        <a:t>B&amp;C</a:t>
                      </a: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algn="ctr"/>
                      <a:endParaRPr lang="en-US" sz="1800" dirty="0"/>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algn="ctr"/>
                      <a:endParaRPr lang="en-US" sz="1800" dirty="0"/>
                    </a:p>
                  </a:txBody>
                  <a:tcPr marL="0" marR="0" marT="9144" marB="9144" anchor="ctr"/>
                </a:tc>
                <a:extLst>
                  <a:ext uri="{0D108BD9-81ED-4DB2-BD59-A6C34878D82A}">
                    <a16:rowId xmlns:a16="http://schemas.microsoft.com/office/drawing/2014/main" val="2716714301"/>
                  </a:ext>
                </a:extLst>
              </a:tr>
              <a:tr h="405916">
                <a:tc>
                  <a:txBody>
                    <a:bodyPr/>
                    <a:lstStyle/>
                    <a:p>
                      <a:pPr marL="738188" indent="0" algn="l" defTabSz="1218347" rtl="0" eaLnBrk="1" latinLnBrk="0" hangingPunct="1"/>
                      <a:r>
                        <a:rPr lang="en-US" sz="1700" kern="1200" dirty="0">
                          <a:solidFill>
                            <a:schemeClr val="tx1"/>
                          </a:solidFill>
                          <a:latin typeface="+mn-lt"/>
                          <a:ea typeface="+mn-ea"/>
                          <a:cs typeface="+mn-cs"/>
                        </a:rPr>
                        <a:t>Medical office</a:t>
                      </a:r>
                    </a:p>
                  </a:txBody>
                  <a:tcPr marL="0" marR="0" marT="9144" marB="9144" anchor="ctr"/>
                </a:tc>
                <a:tc>
                  <a:txBody>
                    <a:bodyPr/>
                    <a:lstStyle/>
                    <a:p>
                      <a:pPr marL="0" marR="0" indent="0" algn="ctr" defTabSz="1218347" rtl="0" eaLnBrk="1" fontAlgn="auto" latinLnBrk="0" hangingPunct="1">
                        <a:lnSpc>
                          <a:spcPct val="100000"/>
                        </a:lnSpc>
                        <a:spcBef>
                          <a:spcPts val="0"/>
                        </a:spcBef>
                        <a:spcAft>
                          <a:spcPts val="0"/>
                        </a:spcAft>
                        <a:buClrTx/>
                        <a:buSzTx/>
                        <a:buFontTx/>
                        <a:buNone/>
                        <a:tabLst/>
                        <a:defRPr/>
                      </a:pPr>
                      <a:r>
                        <a:rPr lang="en-US" sz="1800" dirty="0"/>
                        <a:t>B</a:t>
                      </a: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extLst>
                  <a:ext uri="{0D108BD9-81ED-4DB2-BD59-A6C34878D82A}">
                    <a16:rowId xmlns:a16="http://schemas.microsoft.com/office/drawing/2014/main" val="2882314213"/>
                  </a:ext>
                </a:extLst>
              </a:tr>
              <a:tr h="405916">
                <a:tc>
                  <a:txBody>
                    <a:bodyPr/>
                    <a:lstStyle/>
                    <a:p>
                      <a:pPr marL="738188" indent="0" algn="l" defTabSz="1218347" rtl="0" eaLnBrk="1" latinLnBrk="0" hangingPunct="1"/>
                      <a:r>
                        <a:rPr lang="en-US" sz="1700" kern="1200" dirty="0">
                          <a:solidFill>
                            <a:schemeClr val="tx1"/>
                          </a:solidFill>
                          <a:latin typeface="+mn-lt"/>
                          <a:ea typeface="+mn-ea"/>
                          <a:cs typeface="+mn-cs"/>
                        </a:rPr>
                        <a:t>Home medical</a:t>
                      </a:r>
                    </a:p>
                  </a:txBody>
                  <a:tcPr marL="0" marR="0" marT="9144" marB="9144" anchor="ctr"/>
                </a:tc>
                <a:tc>
                  <a:txBody>
                    <a:bodyPr/>
                    <a:lstStyle/>
                    <a:p>
                      <a:pPr marL="0" marR="0" indent="0" algn="ctr" defTabSz="1218347" rtl="0" eaLnBrk="1" fontAlgn="auto" latinLnBrk="0" hangingPunct="1">
                        <a:lnSpc>
                          <a:spcPct val="100000"/>
                        </a:lnSpc>
                        <a:spcBef>
                          <a:spcPts val="0"/>
                        </a:spcBef>
                        <a:spcAft>
                          <a:spcPts val="0"/>
                        </a:spcAft>
                        <a:buClrTx/>
                        <a:buSzTx/>
                        <a:buFontTx/>
                        <a:buNone/>
                        <a:tabLst/>
                        <a:defRPr/>
                      </a:pPr>
                      <a:r>
                        <a:rPr lang="en-US" sz="1800" dirty="0"/>
                        <a:t>C</a:t>
                      </a: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extLst>
                  <a:ext uri="{0D108BD9-81ED-4DB2-BD59-A6C34878D82A}">
                    <a16:rowId xmlns:a16="http://schemas.microsoft.com/office/drawing/2014/main" val="602474281"/>
                  </a:ext>
                </a:extLst>
              </a:tr>
              <a:tr h="405916">
                <a:tc>
                  <a:txBody>
                    <a:bodyPr/>
                    <a:lstStyle/>
                    <a:p>
                      <a:pPr marL="738188" indent="0" algn="l" defTabSz="1218347" rtl="0" eaLnBrk="1" latinLnBrk="0" hangingPunct="1"/>
                      <a:r>
                        <a:rPr lang="en-US" sz="1700" kern="1200" dirty="0">
                          <a:solidFill>
                            <a:schemeClr val="tx1"/>
                          </a:solidFill>
                          <a:latin typeface="+mn-lt"/>
                          <a:ea typeface="+mn-ea"/>
                          <a:cs typeface="+mn-cs"/>
                        </a:rPr>
                        <a:t>    IoT</a:t>
                      </a:r>
                      <a:r>
                        <a:rPr lang="en-US" sz="1700" kern="1200" baseline="0" dirty="0">
                          <a:solidFill>
                            <a:schemeClr val="tx1"/>
                          </a:solidFill>
                          <a:latin typeface="+mn-lt"/>
                          <a:ea typeface="+mn-ea"/>
                          <a:cs typeface="+mn-cs"/>
                        </a:rPr>
                        <a:t> assured</a:t>
                      </a:r>
                      <a:endParaRPr lang="en-US" sz="1700" kern="1200" dirty="0">
                        <a:solidFill>
                          <a:schemeClr val="tx1"/>
                        </a:solidFill>
                        <a:latin typeface="+mn-lt"/>
                        <a:ea typeface="+mn-ea"/>
                        <a:cs typeface="+mn-cs"/>
                      </a:endParaRPr>
                    </a:p>
                  </a:txBody>
                  <a:tcPr marL="0" marR="0" marT="9144" marB="9144" anchor="ctr"/>
                </a:tc>
                <a:tc>
                  <a:txBody>
                    <a:bodyPr/>
                    <a:lstStyle/>
                    <a:p>
                      <a:pPr marL="0" marR="0" indent="0" algn="ctr" defTabSz="1218347" rtl="0" eaLnBrk="1" fontAlgn="auto" latinLnBrk="0" hangingPunct="1">
                        <a:lnSpc>
                          <a:spcPct val="100000"/>
                        </a:lnSpc>
                        <a:spcBef>
                          <a:spcPts val="0"/>
                        </a:spcBef>
                        <a:spcAft>
                          <a:spcPts val="0"/>
                        </a:spcAft>
                        <a:buClrTx/>
                        <a:buSzTx/>
                        <a:buFontTx/>
                        <a:buNone/>
                        <a:tabLst/>
                        <a:defRPr/>
                      </a:pPr>
                      <a:r>
                        <a:rPr lang="en-US" sz="1800" dirty="0"/>
                        <a:t>C</a:t>
                      </a: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extLst>
                  <a:ext uri="{0D108BD9-81ED-4DB2-BD59-A6C34878D82A}">
                    <a16:rowId xmlns:a16="http://schemas.microsoft.com/office/drawing/2014/main" val="3949669291"/>
                  </a:ext>
                </a:extLst>
              </a:tr>
            </a:tbl>
          </a:graphicData>
        </a:graphic>
      </p:graphicFrame>
      <p:grpSp>
        <p:nvGrpSpPr>
          <p:cNvPr id="4" name="Group 3"/>
          <p:cNvGrpSpPr/>
          <p:nvPr/>
        </p:nvGrpSpPr>
        <p:grpSpPr>
          <a:xfrm>
            <a:off x="221222" y="1676395"/>
            <a:ext cx="790295" cy="4430501"/>
            <a:chOff x="77782" y="1676395"/>
            <a:chExt cx="790295" cy="4462897"/>
          </a:xfrm>
        </p:grpSpPr>
        <p:grpSp>
          <p:nvGrpSpPr>
            <p:cNvPr id="101" name="Group 100"/>
            <p:cNvGrpSpPr/>
            <p:nvPr/>
          </p:nvGrpSpPr>
          <p:grpSpPr>
            <a:xfrm>
              <a:off x="100832" y="2520797"/>
              <a:ext cx="512952" cy="342244"/>
              <a:chOff x="2266238" y="4273930"/>
              <a:chExt cx="991733" cy="759738"/>
            </a:xfrm>
            <a:effectLst>
              <a:outerShdw blurRad="50800" dist="38100" dir="2700000" algn="tl" rotWithShape="0">
                <a:prstClr val="black">
                  <a:alpha val="40000"/>
                </a:prstClr>
              </a:outerShdw>
            </a:effectLst>
          </p:grpSpPr>
          <p:sp>
            <p:nvSpPr>
              <p:cNvPr id="102" name="TextBox 101"/>
              <p:cNvSpPr txBox="1"/>
              <p:nvPr/>
            </p:nvSpPr>
            <p:spPr>
              <a:xfrm>
                <a:off x="2268271" y="4493915"/>
                <a:ext cx="923435" cy="37641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 b="1" i="1" u="none" strike="noStrike" kern="0" cap="none" spc="0" normalizeH="0" baseline="0" noProof="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uLnTx/>
                    <a:uFillTx/>
                  </a:rPr>
                  <a:t>X-PLAYN</a:t>
                </a:r>
              </a:p>
            </p:txBody>
          </p:sp>
          <p:sp>
            <p:nvSpPr>
              <p:cNvPr id="103" name="Parallelogram 102"/>
              <p:cNvSpPr/>
              <p:nvPr/>
            </p:nvSpPr>
            <p:spPr>
              <a:xfrm>
                <a:off x="2266238" y="4521593"/>
                <a:ext cx="914182" cy="249262"/>
              </a:xfrm>
              <a:prstGeom prst="parallelogram">
                <a:avLst/>
              </a:prstGeom>
              <a:noFill/>
              <a:ln cmpd="db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500" b="0" i="0" u="none" strike="noStrike" kern="0" cap="none" spc="0" normalizeH="0" baseline="0" noProof="0" dirty="0">
                  <a:ln>
                    <a:noFill/>
                  </a:ln>
                  <a:solidFill>
                    <a:sysClr val="windowText" lastClr="000000"/>
                  </a:solidFill>
                  <a:effectLst/>
                  <a:uLnTx/>
                  <a:uFillTx/>
                </a:endParaRPr>
              </a:p>
            </p:txBody>
          </p:sp>
          <p:sp>
            <p:nvSpPr>
              <p:cNvPr id="104" name="Parallelogram 103"/>
              <p:cNvSpPr/>
              <p:nvPr/>
            </p:nvSpPr>
            <p:spPr>
              <a:xfrm flipH="1">
                <a:off x="2266238" y="4775711"/>
                <a:ext cx="914182" cy="249262"/>
              </a:xfrm>
              <a:prstGeom prst="parallelogram">
                <a:avLst/>
              </a:prstGeom>
              <a:solidFill>
                <a:srgbClr val="385D8A"/>
              </a:solidFill>
              <a:ln cmpd="db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500" b="0" i="0" u="none" strike="noStrike" kern="0" cap="none" spc="0" normalizeH="0" baseline="0" noProof="0" dirty="0">
                  <a:ln>
                    <a:noFill/>
                  </a:ln>
                  <a:solidFill>
                    <a:sysClr val="windowText" lastClr="000000"/>
                  </a:solidFill>
                  <a:effectLst/>
                  <a:uLnTx/>
                  <a:uFillTx/>
                </a:endParaRPr>
              </a:p>
            </p:txBody>
          </p:sp>
          <p:sp>
            <p:nvSpPr>
              <p:cNvPr id="105" name="Parallelogram 104"/>
              <p:cNvSpPr/>
              <p:nvPr/>
            </p:nvSpPr>
            <p:spPr>
              <a:xfrm flipH="1">
                <a:off x="2271507" y="4278676"/>
                <a:ext cx="914182" cy="249262"/>
              </a:xfrm>
              <a:prstGeom prst="parallelogram">
                <a:avLst/>
              </a:prstGeom>
              <a:solidFill>
                <a:srgbClr val="385D8A"/>
              </a:solidFill>
              <a:ln cmpd="db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500" b="0" i="0" u="none" strike="noStrike" kern="0" cap="none" spc="0" normalizeH="0" baseline="0" noProof="0" dirty="0">
                  <a:ln>
                    <a:noFill/>
                  </a:ln>
                  <a:solidFill>
                    <a:sysClr val="windowText" lastClr="000000"/>
                  </a:solidFill>
                  <a:effectLst/>
                  <a:uLnTx/>
                  <a:uFillTx/>
                </a:endParaRPr>
              </a:p>
            </p:txBody>
          </p:sp>
          <p:cxnSp>
            <p:nvCxnSpPr>
              <p:cNvPr id="106" name="Straight Connector 105"/>
              <p:cNvCxnSpPr/>
              <p:nvPr/>
            </p:nvCxnSpPr>
            <p:spPr>
              <a:xfrm flipH="1">
                <a:off x="3188430" y="4760517"/>
                <a:ext cx="69541" cy="273151"/>
              </a:xfrm>
              <a:prstGeom prst="line">
                <a:avLst/>
              </a:prstGeom>
              <a:noFill/>
              <a:ln cmpd="dbl"/>
            </p:spPr>
            <p:style>
              <a:lnRef idx="2">
                <a:schemeClr val="accent1">
                  <a:shade val="50000"/>
                </a:schemeClr>
              </a:lnRef>
              <a:fillRef idx="1">
                <a:schemeClr val="accent1"/>
              </a:fillRef>
              <a:effectRef idx="0">
                <a:schemeClr val="accent1"/>
              </a:effectRef>
              <a:fontRef idx="minor">
                <a:schemeClr val="lt1"/>
              </a:fontRef>
            </p:style>
          </p:cxnSp>
          <p:cxnSp>
            <p:nvCxnSpPr>
              <p:cNvPr id="107" name="Straight Connector 106"/>
              <p:cNvCxnSpPr/>
              <p:nvPr/>
            </p:nvCxnSpPr>
            <p:spPr>
              <a:xfrm flipH="1">
                <a:off x="3178592" y="4273930"/>
                <a:ext cx="69541" cy="273151"/>
              </a:xfrm>
              <a:prstGeom prst="line">
                <a:avLst/>
              </a:prstGeom>
              <a:noFill/>
              <a:ln cmpd="dbl"/>
            </p:spPr>
            <p:style>
              <a:lnRef idx="2">
                <a:schemeClr val="accent1">
                  <a:shade val="50000"/>
                </a:schemeClr>
              </a:lnRef>
              <a:fillRef idx="1">
                <a:schemeClr val="accent1"/>
              </a:fillRef>
              <a:effectRef idx="0">
                <a:schemeClr val="accent1"/>
              </a:effectRef>
              <a:fontRef idx="minor">
                <a:schemeClr val="lt1"/>
              </a:fontRef>
            </p:style>
          </p:cxnSp>
          <p:cxnSp>
            <p:nvCxnSpPr>
              <p:cNvPr id="108" name="Straight Connector 107"/>
              <p:cNvCxnSpPr/>
              <p:nvPr/>
            </p:nvCxnSpPr>
            <p:spPr>
              <a:xfrm>
                <a:off x="3186438" y="4507741"/>
                <a:ext cx="69541" cy="273151"/>
              </a:xfrm>
              <a:prstGeom prst="line">
                <a:avLst/>
              </a:prstGeom>
              <a:noFill/>
              <a:ln cmpd="dbl"/>
            </p:spPr>
            <p:style>
              <a:lnRef idx="2">
                <a:schemeClr val="accent1">
                  <a:shade val="50000"/>
                </a:schemeClr>
              </a:lnRef>
              <a:fillRef idx="1">
                <a:schemeClr val="accent1"/>
              </a:fillRef>
              <a:effectRef idx="0">
                <a:schemeClr val="accent1"/>
              </a:effectRef>
              <a:fontRef idx="minor">
                <a:schemeClr val="lt1"/>
              </a:fontRef>
            </p:style>
          </p:cxnSp>
          <p:cxnSp>
            <p:nvCxnSpPr>
              <p:cNvPr id="109" name="Straight Connector 108"/>
              <p:cNvCxnSpPr/>
              <p:nvPr/>
            </p:nvCxnSpPr>
            <p:spPr>
              <a:xfrm>
                <a:off x="3111172" y="4273930"/>
                <a:ext cx="144807" cy="0"/>
              </a:xfrm>
              <a:prstGeom prst="line">
                <a:avLst/>
              </a:prstGeom>
              <a:noFill/>
              <a:ln cmpd="dbl"/>
            </p:spPr>
            <p:style>
              <a:lnRef idx="2">
                <a:schemeClr val="accent1">
                  <a:shade val="50000"/>
                </a:schemeClr>
              </a:lnRef>
              <a:fillRef idx="1">
                <a:schemeClr val="accent1"/>
              </a:fillRef>
              <a:effectRef idx="0">
                <a:schemeClr val="accent1"/>
              </a:effectRef>
              <a:fontRef idx="minor">
                <a:schemeClr val="lt1"/>
              </a:fontRef>
            </p:style>
          </p:cxnSp>
        </p:grpSp>
        <p:grpSp>
          <p:nvGrpSpPr>
            <p:cNvPr id="110" name="Group 109"/>
            <p:cNvGrpSpPr/>
            <p:nvPr/>
          </p:nvGrpSpPr>
          <p:grpSpPr>
            <a:xfrm>
              <a:off x="89500" y="2087570"/>
              <a:ext cx="665552" cy="422584"/>
              <a:chOff x="2285192" y="2344204"/>
              <a:chExt cx="1057489" cy="822909"/>
            </a:xfrm>
          </p:grpSpPr>
          <p:grpSp>
            <p:nvGrpSpPr>
              <p:cNvPr id="111" name="Group 110"/>
              <p:cNvGrpSpPr/>
              <p:nvPr/>
            </p:nvGrpSpPr>
            <p:grpSpPr>
              <a:xfrm>
                <a:off x="2297289" y="2344204"/>
                <a:ext cx="1045392" cy="822909"/>
                <a:chOff x="4488752" y="4268067"/>
                <a:chExt cx="1042506" cy="938083"/>
              </a:xfrm>
            </p:grpSpPr>
            <p:grpSp>
              <p:nvGrpSpPr>
                <p:cNvPr id="113" name="Group 112"/>
                <p:cNvGrpSpPr/>
                <p:nvPr/>
              </p:nvGrpSpPr>
              <p:grpSpPr>
                <a:xfrm>
                  <a:off x="4581006" y="4301866"/>
                  <a:ext cx="754048" cy="782262"/>
                  <a:chOff x="5424707" y="4529901"/>
                  <a:chExt cx="957095" cy="1649272"/>
                </a:xfrm>
              </p:grpSpPr>
              <p:sp>
                <p:nvSpPr>
                  <p:cNvPr id="118" name="Rectangle 117"/>
                  <p:cNvSpPr/>
                  <p:nvPr/>
                </p:nvSpPr>
                <p:spPr>
                  <a:xfrm>
                    <a:off x="5424707" y="4544288"/>
                    <a:ext cx="951573" cy="1634885"/>
                  </a:xfrm>
                  <a:prstGeom prst="rect">
                    <a:avLst/>
                  </a:prstGeom>
                  <a:pattFill prst="wave">
                    <a:fgClr>
                      <a:srgbClr val="C3BB44"/>
                    </a:fgClr>
                    <a:bgClr>
                      <a:schemeClr val="bg1"/>
                    </a:bgClr>
                  </a:patt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700" b="0" i="0" u="none" strike="noStrike" kern="0" cap="none" spc="0" normalizeH="0" baseline="0" noProof="0" dirty="0">
                      <a:ln>
                        <a:noFill/>
                      </a:ln>
                      <a:solidFill>
                        <a:sysClr val="windowText" lastClr="000000"/>
                      </a:solidFill>
                      <a:effectLst/>
                      <a:uLnTx/>
                      <a:uFillTx/>
                    </a:endParaRPr>
                  </a:p>
                </p:txBody>
              </p:sp>
              <p:sp>
                <p:nvSpPr>
                  <p:cNvPr id="119" name="Rectangle 118"/>
                  <p:cNvSpPr/>
                  <p:nvPr/>
                </p:nvSpPr>
                <p:spPr>
                  <a:xfrm>
                    <a:off x="5430229" y="4529901"/>
                    <a:ext cx="951573" cy="1634885"/>
                  </a:xfrm>
                  <a:prstGeom prst="rect">
                    <a:avLst/>
                  </a:prstGeom>
                  <a:gradFill>
                    <a:gsLst>
                      <a:gs pos="0">
                        <a:srgbClr val="C3BB44">
                          <a:alpha val="60000"/>
                        </a:srgbClr>
                      </a:gs>
                      <a:gs pos="48000">
                        <a:srgbClr val="FFC000">
                          <a:alpha val="39000"/>
                        </a:srgbClr>
                      </a:gs>
                      <a:gs pos="100000">
                        <a:srgbClr val="D7BD2C">
                          <a:alpha val="22000"/>
                        </a:srgbClr>
                      </a:gs>
                    </a:gsLst>
                    <a:lin ang="15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700" b="0" i="0" u="none" strike="noStrike" kern="0" cap="none" spc="0" normalizeH="0" baseline="0" noProof="0" dirty="0">
                      <a:ln>
                        <a:noFill/>
                      </a:ln>
                      <a:solidFill>
                        <a:sysClr val="windowText" lastClr="000000"/>
                      </a:solidFill>
                      <a:effectLst/>
                      <a:uLnTx/>
                      <a:uFillTx/>
                    </a:endParaRPr>
                  </a:p>
                </p:txBody>
              </p:sp>
            </p:grpSp>
            <p:grpSp>
              <p:nvGrpSpPr>
                <p:cNvPr id="114" name="Group 113"/>
                <p:cNvGrpSpPr/>
                <p:nvPr/>
              </p:nvGrpSpPr>
              <p:grpSpPr>
                <a:xfrm>
                  <a:off x="4488752" y="4268067"/>
                  <a:ext cx="1042506" cy="938083"/>
                  <a:chOff x="4488752" y="4268067"/>
                  <a:chExt cx="1042506" cy="938083"/>
                </a:xfrm>
              </p:grpSpPr>
              <p:sp>
                <p:nvSpPr>
                  <p:cNvPr id="115" name="TextBox 114"/>
                  <p:cNvSpPr txBox="1"/>
                  <p:nvPr/>
                </p:nvSpPr>
                <p:spPr>
                  <a:xfrm>
                    <a:off x="4542990" y="4268067"/>
                    <a:ext cx="814893" cy="407783"/>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dirty="0">
                        <a:ln>
                          <a:noFill/>
                        </a:ln>
                        <a:solidFill>
                          <a:srgbClr val="D7BD2C"/>
                        </a:solidFill>
                        <a:effectLst>
                          <a:outerShdw blurRad="38100" dist="38100" dir="2700000" algn="tl">
                            <a:srgbClr val="000000">
                              <a:alpha val="43137"/>
                            </a:srgbClr>
                          </a:outerShdw>
                        </a:effectLst>
                        <a:uLnTx/>
                        <a:uFillTx/>
                        <a:sym typeface="Wingdings 3" panose="05040102010807070707" pitchFamily="18" charset="2"/>
                      </a:rPr>
                      <a:t></a:t>
                    </a:r>
                    <a:endParaRPr kumimoji="0" lang="en-US" sz="700" b="0" i="0" u="none" strike="noStrike" kern="0" cap="none" spc="0" normalizeH="0" baseline="0" noProof="0" dirty="0">
                      <a:ln>
                        <a:noFill/>
                      </a:ln>
                      <a:solidFill>
                        <a:srgbClr val="D7BD2C"/>
                      </a:solidFill>
                      <a:effectLst>
                        <a:outerShdw blurRad="38100" dist="38100" dir="2700000" algn="tl">
                          <a:srgbClr val="000000">
                            <a:alpha val="43137"/>
                          </a:srgbClr>
                        </a:outerShdw>
                      </a:effectLst>
                      <a:uLnTx/>
                      <a:uFillTx/>
                    </a:endParaRPr>
                  </a:p>
                </p:txBody>
              </p:sp>
              <p:sp>
                <p:nvSpPr>
                  <p:cNvPr id="116" name="TextBox 115"/>
                  <p:cNvSpPr txBox="1"/>
                  <p:nvPr/>
                </p:nvSpPr>
                <p:spPr>
                  <a:xfrm>
                    <a:off x="4552043" y="4798367"/>
                    <a:ext cx="814893" cy="407783"/>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dirty="0">
                        <a:ln>
                          <a:noFill/>
                        </a:ln>
                        <a:solidFill>
                          <a:srgbClr val="D7BD2C"/>
                        </a:solidFill>
                        <a:effectLst>
                          <a:outerShdw blurRad="38100" dist="38100" dir="2700000" algn="tl">
                            <a:srgbClr val="000000">
                              <a:alpha val="43137"/>
                            </a:srgbClr>
                          </a:outerShdw>
                        </a:effectLst>
                        <a:uLnTx/>
                        <a:uFillTx/>
                        <a:sym typeface="Wingdings 3" panose="05040102010807070707" pitchFamily="18" charset="2"/>
                      </a:rPr>
                      <a:t></a:t>
                    </a:r>
                    <a:endParaRPr kumimoji="0" lang="en-US" sz="700" b="0" i="0" u="none" strike="noStrike" kern="0" cap="none" spc="0" normalizeH="0" baseline="0" noProof="0" dirty="0">
                      <a:ln>
                        <a:noFill/>
                      </a:ln>
                      <a:solidFill>
                        <a:srgbClr val="D7BD2C"/>
                      </a:solidFill>
                      <a:effectLst>
                        <a:outerShdw blurRad="38100" dist="38100" dir="2700000" algn="tl">
                          <a:srgbClr val="000000">
                            <a:alpha val="43137"/>
                          </a:srgbClr>
                        </a:outerShdw>
                      </a:effectLst>
                      <a:uLnTx/>
                      <a:uFillTx/>
                    </a:endParaRPr>
                  </a:p>
                </p:txBody>
              </p:sp>
              <p:pic>
                <p:nvPicPr>
                  <p:cNvPr id="117" name="Picture 1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488752" y="4340352"/>
                    <a:ext cx="1042506" cy="743776"/>
                  </a:xfrm>
                  <a:prstGeom prst="rect">
                    <a:avLst/>
                  </a:prstGeom>
                  <a:effectLst>
                    <a:outerShdw blurRad="50800" dist="38100" dir="2700000" algn="tl" rotWithShape="0">
                      <a:prstClr val="black">
                        <a:alpha val="40000"/>
                      </a:prstClr>
                    </a:outerShdw>
                  </a:effectLst>
                </p:spPr>
              </p:pic>
            </p:grpSp>
          </p:grpSp>
          <p:sp>
            <p:nvSpPr>
              <p:cNvPr id="112" name="Rectangle 111"/>
              <p:cNvSpPr/>
              <p:nvPr/>
            </p:nvSpPr>
            <p:spPr>
              <a:xfrm>
                <a:off x="2285192" y="2371766"/>
                <a:ext cx="958081" cy="688310"/>
              </a:xfrm>
              <a:prstGeom prst="rect">
                <a:avLst/>
              </a:prstGeom>
              <a:gradFill>
                <a:gsLst>
                  <a:gs pos="0">
                    <a:srgbClr val="C3BB44">
                      <a:alpha val="60000"/>
                    </a:srgbClr>
                  </a:gs>
                  <a:gs pos="48000">
                    <a:srgbClr val="FFC000">
                      <a:alpha val="39000"/>
                    </a:srgbClr>
                  </a:gs>
                  <a:gs pos="100000">
                    <a:srgbClr val="D7BD2C">
                      <a:alpha val="22000"/>
                    </a:srgbClr>
                  </a:gs>
                </a:gsLst>
                <a:lin ang="15600000" scaled="0"/>
              </a:gradFill>
              <a:ln w="6350">
                <a:solidFill>
                  <a:srgbClr val="77933C"/>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700" b="0" i="0" u="none" strike="noStrike" kern="0" cap="none" spc="0" normalizeH="0" baseline="0" noProof="0" dirty="0">
                  <a:ln>
                    <a:noFill/>
                  </a:ln>
                  <a:solidFill>
                    <a:sysClr val="windowText" lastClr="000000"/>
                  </a:solidFill>
                  <a:effectLst/>
                  <a:uLnTx/>
                  <a:uFillTx/>
                </a:endParaRPr>
              </a:p>
            </p:txBody>
          </p:sp>
        </p:grpSp>
        <p:grpSp>
          <p:nvGrpSpPr>
            <p:cNvPr id="120" name="Group 119"/>
            <p:cNvGrpSpPr/>
            <p:nvPr/>
          </p:nvGrpSpPr>
          <p:grpSpPr>
            <a:xfrm>
              <a:off x="89501" y="3316060"/>
              <a:ext cx="580707" cy="347422"/>
              <a:chOff x="4598011" y="4469760"/>
              <a:chExt cx="1067488" cy="771233"/>
            </a:xfrm>
          </p:grpSpPr>
          <p:sp>
            <p:nvSpPr>
              <p:cNvPr id="121" name="Rectangle 120"/>
              <p:cNvSpPr/>
              <p:nvPr/>
            </p:nvSpPr>
            <p:spPr>
              <a:xfrm>
                <a:off x="4598011" y="4469760"/>
                <a:ext cx="1067488" cy="771233"/>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700" b="0" i="0" u="none" strike="noStrike" kern="0" cap="none" spc="0" normalizeH="0" baseline="0" noProof="0" dirty="0">
                  <a:ln>
                    <a:noFill/>
                  </a:ln>
                  <a:solidFill>
                    <a:sysClr val="windowText" lastClr="000000"/>
                  </a:solidFill>
                  <a:effectLst/>
                  <a:uLnTx/>
                  <a:uFillTx/>
                </a:endParaRPr>
              </a:p>
            </p:txBody>
          </p:sp>
          <p:grpSp>
            <p:nvGrpSpPr>
              <p:cNvPr id="122" name="Group 121"/>
              <p:cNvGrpSpPr/>
              <p:nvPr/>
            </p:nvGrpSpPr>
            <p:grpSpPr>
              <a:xfrm>
                <a:off x="4627515" y="4505643"/>
                <a:ext cx="75953" cy="702708"/>
                <a:chOff x="2968487" y="4161544"/>
                <a:chExt cx="98943" cy="915408"/>
              </a:xfrm>
            </p:grpSpPr>
            <p:sp>
              <p:nvSpPr>
                <p:cNvPr id="135" name="Rectangle 134"/>
                <p:cNvSpPr/>
                <p:nvPr/>
              </p:nvSpPr>
              <p:spPr>
                <a:xfrm>
                  <a:off x="2968487" y="4324440"/>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700" b="0" i="0" u="none" strike="noStrike" kern="0" cap="none" spc="0" normalizeH="0" baseline="0" noProof="0" dirty="0">
                    <a:ln>
                      <a:noFill/>
                    </a:ln>
                    <a:solidFill>
                      <a:sysClr val="windowText" lastClr="000000"/>
                    </a:solidFill>
                    <a:effectLst/>
                    <a:uLnTx/>
                    <a:uFillTx/>
                  </a:endParaRPr>
                </a:p>
              </p:txBody>
            </p:sp>
            <p:sp>
              <p:nvSpPr>
                <p:cNvPr id="136" name="Rectangle 135"/>
                <p:cNvSpPr/>
                <p:nvPr/>
              </p:nvSpPr>
              <p:spPr>
                <a:xfrm>
                  <a:off x="2968487" y="4487336"/>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700" b="0" i="0" u="none" strike="noStrike" kern="0" cap="none" spc="0" normalizeH="0" baseline="0" noProof="0" dirty="0">
                    <a:ln>
                      <a:noFill/>
                    </a:ln>
                    <a:solidFill>
                      <a:sysClr val="windowText" lastClr="000000"/>
                    </a:solidFill>
                    <a:effectLst/>
                    <a:uLnTx/>
                    <a:uFillTx/>
                  </a:endParaRPr>
                </a:p>
              </p:txBody>
            </p:sp>
            <p:sp>
              <p:nvSpPr>
                <p:cNvPr id="137" name="Rectangle 136"/>
                <p:cNvSpPr/>
                <p:nvPr/>
              </p:nvSpPr>
              <p:spPr>
                <a:xfrm>
                  <a:off x="2968487" y="4650232"/>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700" b="0" i="0" u="none" strike="noStrike" kern="0" cap="none" spc="0" normalizeH="0" baseline="0" noProof="0" dirty="0">
                    <a:ln>
                      <a:noFill/>
                    </a:ln>
                    <a:solidFill>
                      <a:sysClr val="windowText" lastClr="000000"/>
                    </a:solidFill>
                    <a:effectLst/>
                    <a:uLnTx/>
                    <a:uFillTx/>
                  </a:endParaRPr>
                </a:p>
              </p:txBody>
            </p:sp>
            <p:sp>
              <p:nvSpPr>
                <p:cNvPr id="138" name="Rectangle 137"/>
                <p:cNvSpPr/>
                <p:nvPr/>
              </p:nvSpPr>
              <p:spPr>
                <a:xfrm>
                  <a:off x="2968487" y="4813128"/>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700" b="0" i="0" u="none" strike="noStrike" kern="0" cap="none" spc="0" normalizeH="0" baseline="0" noProof="0" dirty="0">
                    <a:ln>
                      <a:noFill/>
                    </a:ln>
                    <a:solidFill>
                      <a:sysClr val="windowText" lastClr="000000"/>
                    </a:solidFill>
                    <a:effectLst/>
                    <a:uLnTx/>
                    <a:uFillTx/>
                  </a:endParaRPr>
                </a:p>
              </p:txBody>
            </p:sp>
            <p:sp>
              <p:nvSpPr>
                <p:cNvPr id="139" name="Rectangle 138"/>
                <p:cNvSpPr/>
                <p:nvPr/>
              </p:nvSpPr>
              <p:spPr>
                <a:xfrm>
                  <a:off x="2970924" y="4976022"/>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700" b="0" i="0" u="none" strike="noStrike" kern="0" cap="none" spc="0" normalizeH="0" baseline="0" noProof="0" dirty="0">
                    <a:ln>
                      <a:noFill/>
                    </a:ln>
                    <a:solidFill>
                      <a:sysClr val="windowText" lastClr="000000"/>
                    </a:solidFill>
                    <a:effectLst/>
                    <a:uLnTx/>
                    <a:uFillTx/>
                  </a:endParaRPr>
                </a:p>
              </p:txBody>
            </p:sp>
            <p:sp>
              <p:nvSpPr>
                <p:cNvPr id="140" name="Rectangle 139"/>
                <p:cNvSpPr/>
                <p:nvPr/>
              </p:nvSpPr>
              <p:spPr>
                <a:xfrm>
                  <a:off x="2968487" y="4161544"/>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700" b="0" i="0" u="none" strike="noStrike" kern="0" cap="none" spc="0" normalizeH="0" baseline="0" noProof="0" dirty="0">
                    <a:ln>
                      <a:noFill/>
                    </a:ln>
                    <a:solidFill>
                      <a:sysClr val="windowText" lastClr="000000"/>
                    </a:solidFill>
                    <a:effectLst/>
                    <a:uLnTx/>
                    <a:uFillTx/>
                  </a:endParaRPr>
                </a:p>
              </p:txBody>
            </p:sp>
          </p:grpSp>
          <p:grpSp>
            <p:nvGrpSpPr>
              <p:cNvPr id="123" name="Group 122"/>
              <p:cNvGrpSpPr/>
              <p:nvPr/>
            </p:nvGrpSpPr>
            <p:grpSpPr>
              <a:xfrm>
                <a:off x="5563428" y="4505643"/>
                <a:ext cx="75953" cy="702708"/>
                <a:chOff x="2968487" y="4161544"/>
                <a:chExt cx="98943" cy="915408"/>
              </a:xfrm>
            </p:grpSpPr>
            <p:sp>
              <p:nvSpPr>
                <p:cNvPr id="129" name="Rectangle 128"/>
                <p:cNvSpPr/>
                <p:nvPr/>
              </p:nvSpPr>
              <p:spPr>
                <a:xfrm>
                  <a:off x="2968487" y="4324440"/>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700" b="0" i="0" u="none" strike="noStrike" kern="0" cap="none" spc="0" normalizeH="0" baseline="0" noProof="0" dirty="0">
                    <a:ln>
                      <a:noFill/>
                    </a:ln>
                    <a:solidFill>
                      <a:sysClr val="windowText" lastClr="000000"/>
                    </a:solidFill>
                    <a:effectLst/>
                    <a:uLnTx/>
                    <a:uFillTx/>
                  </a:endParaRPr>
                </a:p>
              </p:txBody>
            </p:sp>
            <p:sp>
              <p:nvSpPr>
                <p:cNvPr id="130" name="Rectangle 129"/>
                <p:cNvSpPr/>
                <p:nvPr/>
              </p:nvSpPr>
              <p:spPr>
                <a:xfrm>
                  <a:off x="2968487" y="4487336"/>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700" b="0" i="0" u="none" strike="noStrike" kern="0" cap="none" spc="0" normalizeH="0" baseline="0" noProof="0" dirty="0">
                    <a:ln>
                      <a:noFill/>
                    </a:ln>
                    <a:solidFill>
                      <a:sysClr val="windowText" lastClr="000000"/>
                    </a:solidFill>
                    <a:effectLst/>
                    <a:uLnTx/>
                    <a:uFillTx/>
                  </a:endParaRPr>
                </a:p>
              </p:txBody>
            </p:sp>
            <p:sp>
              <p:nvSpPr>
                <p:cNvPr id="131" name="Rectangle 130"/>
                <p:cNvSpPr/>
                <p:nvPr/>
              </p:nvSpPr>
              <p:spPr>
                <a:xfrm>
                  <a:off x="2968487" y="4650232"/>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700" b="0" i="0" u="none" strike="noStrike" kern="0" cap="none" spc="0" normalizeH="0" baseline="0" noProof="0" dirty="0">
                    <a:ln>
                      <a:noFill/>
                    </a:ln>
                    <a:solidFill>
                      <a:sysClr val="windowText" lastClr="000000"/>
                    </a:solidFill>
                    <a:effectLst/>
                    <a:uLnTx/>
                    <a:uFillTx/>
                  </a:endParaRPr>
                </a:p>
              </p:txBody>
            </p:sp>
            <p:sp>
              <p:nvSpPr>
                <p:cNvPr id="132" name="Rectangle 131"/>
                <p:cNvSpPr/>
                <p:nvPr/>
              </p:nvSpPr>
              <p:spPr>
                <a:xfrm>
                  <a:off x="2968487" y="4813128"/>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700" b="0" i="0" u="none" strike="noStrike" kern="0" cap="none" spc="0" normalizeH="0" baseline="0" noProof="0" dirty="0">
                    <a:ln>
                      <a:noFill/>
                    </a:ln>
                    <a:solidFill>
                      <a:sysClr val="windowText" lastClr="000000"/>
                    </a:solidFill>
                    <a:effectLst/>
                    <a:uLnTx/>
                    <a:uFillTx/>
                  </a:endParaRPr>
                </a:p>
              </p:txBody>
            </p:sp>
            <p:sp>
              <p:nvSpPr>
                <p:cNvPr id="133" name="Rectangle 132"/>
                <p:cNvSpPr/>
                <p:nvPr/>
              </p:nvSpPr>
              <p:spPr>
                <a:xfrm>
                  <a:off x="2970924" y="4976022"/>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700" b="0" i="0" u="none" strike="noStrike" kern="0" cap="none" spc="0" normalizeH="0" baseline="0" noProof="0" dirty="0">
                    <a:ln>
                      <a:noFill/>
                    </a:ln>
                    <a:solidFill>
                      <a:sysClr val="windowText" lastClr="000000"/>
                    </a:solidFill>
                    <a:effectLst/>
                    <a:uLnTx/>
                    <a:uFillTx/>
                  </a:endParaRPr>
                </a:p>
              </p:txBody>
            </p:sp>
            <p:sp>
              <p:nvSpPr>
                <p:cNvPr id="134" name="Rectangle 133"/>
                <p:cNvSpPr/>
                <p:nvPr/>
              </p:nvSpPr>
              <p:spPr>
                <a:xfrm>
                  <a:off x="2968487" y="4161544"/>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700" b="0" i="0" u="none" strike="noStrike" kern="0" cap="none" spc="0" normalizeH="0" baseline="0" noProof="0" dirty="0">
                    <a:ln>
                      <a:noFill/>
                    </a:ln>
                    <a:solidFill>
                      <a:sysClr val="windowText" lastClr="000000"/>
                    </a:solidFill>
                    <a:effectLst/>
                    <a:uLnTx/>
                    <a:uFillTx/>
                  </a:endParaRPr>
                </a:p>
              </p:txBody>
            </p:sp>
          </p:grpSp>
          <p:grpSp>
            <p:nvGrpSpPr>
              <p:cNvPr id="124" name="Group 123"/>
              <p:cNvGrpSpPr/>
              <p:nvPr/>
            </p:nvGrpSpPr>
            <p:grpSpPr>
              <a:xfrm>
                <a:off x="4748863" y="4469760"/>
                <a:ext cx="769171" cy="771233"/>
                <a:chOff x="3129338" y="4114800"/>
                <a:chExt cx="1001988" cy="1004674"/>
              </a:xfrm>
            </p:grpSpPr>
            <p:sp>
              <p:nvSpPr>
                <p:cNvPr id="126" name="Rectangle 125"/>
                <p:cNvSpPr/>
                <p:nvPr/>
              </p:nvSpPr>
              <p:spPr>
                <a:xfrm>
                  <a:off x="3129339" y="4322036"/>
                  <a:ext cx="1001987" cy="594061"/>
                </a:xfrm>
                <a:prstGeom prst="rect">
                  <a:avLst/>
                </a:prstGeom>
                <a:blipFill dpi="0" rotWithShape="1">
                  <a:blip r:embed="rId4" cstate="print">
                    <a:extLst>
                      <a:ext uri="{28A0092B-C50C-407E-A947-70E740481C1C}">
                        <a14:useLocalDpi xmlns:a14="http://schemas.microsoft.com/office/drawing/2010/main" val="0"/>
                      </a:ext>
                    </a:extLst>
                  </a:blip>
                  <a:srcRect/>
                  <a:stretch>
                    <a:fillRect/>
                  </a:stretch>
                </a:blip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00" b="0" i="0" u="none" strike="noStrike" kern="0" cap="none" spc="0" normalizeH="0" baseline="0" noProof="0" dirty="0">
                    <a:ln>
                      <a:noFill/>
                    </a:ln>
                    <a:solidFill>
                      <a:prstClr val="white"/>
                    </a:solidFill>
                    <a:effectLst/>
                    <a:uLnTx/>
                    <a:uFillTx/>
                  </a:endParaRPr>
                </a:p>
              </p:txBody>
            </p:sp>
            <p:sp>
              <p:nvSpPr>
                <p:cNvPr id="127" name="Rectangle 126"/>
                <p:cNvSpPr/>
                <p:nvPr/>
              </p:nvSpPr>
              <p:spPr>
                <a:xfrm>
                  <a:off x="3129338" y="4964360"/>
                  <a:ext cx="1001988" cy="155114"/>
                </a:xfrm>
                <a:prstGeom prst="rect">
                  <a:avLst/>
                </a:prstGeom>
                <a:blipFill dpi="0" rotWithShape="1">
                  <a:blip r:embed="rId4" cstate="print">
                    <a:extLst>
                      <a:ext uri="{28A0092B-C50C-407E-A947-70E740481C1C}">
                        <a14:useLocalDpi xmlns:a14="http://schemas.microsoft.com/office/drawing/2010/main" val="0"/>
                      </a:ext>
                    </a:extLst>
                  </a:blip>
                  <a:srcRect/>
                  <a:stretch>
                    <a:fillRect/>
                  </a:stretch>
                </a:blip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00" b="0" i="0" u="none" strike="noStrike" kern="0" cap="none" spc="0" normalizeH="0" baseline="0" noProof="0" dirty="0">
                    <a:ln>
                      <a:noFill/>
                    </a:ln>
                    <a:solidFill>
                      <a:prstClr val="white"/>
                    </a:solidFill>
                    <a:effectLst/>
                    <a:uLnTx/>
                    <a:uFillTx/>
                  </a:endParaRPr>
                </a:p>
              </p:txBody>
            </p:sp>
            <p:sp>
              <p:nvSpPr>
                <p:cNvPr id="128" name="Rectangle 127"/>
                <p:cNvSpPr/>
                <p:nvPr/>
              </p:nvSpPr>
              <p:spPr>
                <a:xfrm>
                  <a:off x="3129338" y="4114800"/>
                  <a:ext cx="1001988" cy="153025"/>
                </a:xfrm>
                <a:prstGeom prst="rect">
                  <a:avLst/>
                </a:prstGeom>
                <a:blipFill dpi="0" rotWithShape="1">
                  <a:blip r:embed="rId4" cstate="print">
                    <a:extLst>
                      <a:ext uri="{28A0092B-C50C-407E-A947-70E740481C1C}">
                        <a14:useLocalDpi xmlns:a14="http://schemas.microsoft.com/office/drawing/2010/main" val="0"/>
                      </a:ext>
                    </a:extLst>
                  </a:blip>
                  <a:srcRect/>
                  <a:stretch>
                    <a:fillRect/>
                  </a:stretch>
                </a:blip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00" b="0" i="0" u="none" strike="noStrike" kern="0" cap="none" spc="0" normalizeH="0" baseline="0" noProof="0" dirty="0">
                    <a:ln>
                      <a:noFill/>
                    </a:ln>
                    <a:solidFill>
                      <a:prstClr val="white"/>
                    </a:solidFill>
                    <a:effectLst/>
                    <a:uLnTx/>
                    <a:uFillTx/>
                  </a:endParaRPr>
                </a:p>
              </p:txBody>
            </p:sp>
          </p:grpSp>
          <p:sp>
            <p:nvSpPr>
              <p:cNvPr id="125" name="TextBox 124"/>
              <p:cNvSpPr txBox="1"/>
              <p:nvPr/>
            </p:nvSpPr>
            <p:spPr>
              <a:xfrm rot="20096523">
                <a:off x="4657957" y="4698534"/>
                <a:ext cx="956188" cy="313678"/>
              </a:xfrm>
              <a:prstGeom prst="rect">
                <a:avLst/>
              </a:prstGeom>
              <a:solidFill>
                <a:srgbClr val="FFFFFF">
                  <a:alpha val="70980"/>
                </a:srgbClr>
              </a:solidFill>
              <a:effectLst>
                <a:softEdge rad="63500"/>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00" b="1" i="0" u="none" strike="noStrike" kern="0" cap="none" spc="0" normalizeH="0" baseline="0" noProof="0" dirty="0">
                    <a:ln>
                      <a:noFill/>
                    </a:ln>
                    <a:solidFill>
                      <a:srgbClr val="002060"/>
                    </a:solidFill>
                    <a:effectLst>
                      <a:outerShdw blurRad="38100" dist="38100" dir="2700000" algn="tl">
                        <a:schemeClr val="bg1">
                          <a:alpha val="43000"/>
                        </a:schemeClr>
                      </a:outerShdw>
                    </a:effectLst>
                    <a:uLnTx/>
                    <a:uFillTx/>
                  </a:rPr>
                  <a:t>MOO-VEE</a:t>
                </a:r>
              </a:p>
            </p:txBody>
          </p:sp>
        </p:grpSp>
        <p:sp>
          <p:nvSpPr>
            <p:cNvPr id="141" name="Rectangle 140"/>
            <p:cNvSpPr/>
            <p:nvPr/>
          </p:nvSpPr>
          <p:spPr>
            <a:xfrm>
              <a:off x="89501" y="2926683"/>
              <a:ext cx="607112" cy="342709"/>
            </a:xfrm>
            <a:prstGeom prst="rect">
              <a:avLst/>
            </a:prstGeom>
            <a:gradFill>
              <a:gsLst>
                <a:gs pos="23000">
                  <a:srgbClr val="5E7DA2"/>
                </a:gs>
                <a:gs pos="10000">
                  <a:schemeClr val="tx2"/>
                </a:gs>
                <a:gs pos="80000">
                  <a:srgbClr val="FF0000"/>
                </a:gs>
                <a:gs pos="36000">
                  <a:schemeClr val="bg1"/>
                </a:gs>
                <a:gs pos="50000">
                  <a:schemeClr val="bg1"/>
                </a:gs>
                <a:gs pos="100000">
                  <a:srgbClr val="FF1111"/>
                </a:gs>
                <a:gs pos="65000">
                  <a:schemeClr val="bg1"/>
                </a:gs>
              </a:gsLst>
              <a:lin ang="14400000" scaled="0"/>
            </a:gradFill>
            <a:ln w="9525"/>
          </p:spPr>
          <p:style>
            <a:lnRef idx="2">
              <a:schemeClr val="accent1">
                <a:shade val="50000"/>
              </a:schemeClr>
            </a:lnRef>
            <a:fillRef idx="1">
              <a:schemeClr val="accent1"/>
            </a:fillRef>
            <a:effectRef idx="0">
              <a:schemeClr val="accent1"/>
            </a:effectRef>
            <a:fontRef idx="minor">
              <a:schemeClr val="lt1"/>
            </a:fontRef>
          </p:style>
          <p:txBody>
            <a:bodyPr lIns="0" rIns="0" rtlCol="0" anchor="ctr" anchorCtr="1"/>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00" b="1" i="0" u="none" strike="noStrike" kern="0" cap="none" spc="0" normalizeH="0" baseline="0" noProof="0" dirty="0">
                  <a:ln w="10160">
                    <a:solidFill>
                      <a:schemeClr val="accent5"/>
                    </a:solidFill>
                    <a:prstDash val="solid"/>
                  </a:ln>
                  <a:solidFill>
                    <a:srgbClr val="FFFFFF"/>
                  </a:solidFill>
                  <a:effectLst>
                    <a:outerShdw blurRad="38100" dist="22860" dir="5400000" algn="tl" rotWithShape="0">
                      <a:srgbClr val="000000">
                        <a:alpha val="30000"/>
                      </a:srgbClr>
                    </a:outerShdw>
                  </a:effectLst>
                  <a:uLnTx/>
                  <a:uFillTx/>
                  <a:sym typeface="Wingdings 3" panose="05040102010807070707" pitchFamily="18" charset="2"/>
                </a:rPr>
                <a:t>€£¥$</a:t>
              </a:r>
              <a:r>
                <a:rPr kumimoji="0" lang="en-US" sz="400" b="1" i="0" u="none" strike="noStrike" kern="0" cap="none" spc="0" normalizeH="0" baseline="0" noProof="0" dirty="0">
                  <a:ln w="10160">
                    <a:solidFill>
                      <a:schemeClr val="accent5"/>
                    </a:solidFill>
                    <a:prstDash val="solid"/>
                  </a:ln>
                  <a:solidFill>
                    <a:srgbClr val="385D8A"/>
                  </a:solidFill>
                  <a:effectLst>
                    <a:outerShdw blurRad="38100" dist="22860" dir="5400000" algn="tl" rotWithShape="0">
                      <a:srgbClr val="000000">
                        <a:alpha val="30000"/>
                      </a:srgbClr>
                    </a:outerShdw>
                  </a:effectLst>
                  <a:uLnTx/>
                  <a:uFillTx/>
                  <a:sym typeface="Wingdings 3" panose="05040102010807070707" pitchFamily="18" charset="2"/>
                </a:rPr>
                <a:t>BANKME</a:t>
              </a:r>
              <a:endParaRPr kumimoji="0" lang="en-US" sz="400" b="1" i="0" u="none" strike="noStrike" kern="0" cap="none" spc="0" normalizeH="0" baseline="0" noProof="0" dirty="0">
                <a:ln w="10160">
                  <a:solidFill>
                    <a:schemeClr val="accent5"/>
                  </a:solidFill>
                  <a:prstDash val="solid"/>
                </a:ln>
                <a:solidFill>
                  <a:srgbClr val="385D8A"/>
                </a:solidFill>
                <a:effectLst>
                  <a:outerShdw blurRad="38100" dist="22860" dir="5400000" algn="tl" rotWithShape="0">
                    <a:srgbClr val="000000">
                      <a:alpha val="30000"/>
                    </a:srgbClr>
                  </a:outerShdw>
                </a:effectLst>
                <a:uLnTx/>
                <a:uFillTx/>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500" b="1" i="0" u="none" strike="noStrike" kern="0" cap="none" spc="0" normalizeH="0" baseline="0" noProof="0" dirty="0">
                  <a:ln w="10160">
                    <a:solidFill>
                      <a:schemeClr val="accent5"/>
                    </a:solidFill>
                    <a:prstDash val="solid"/>
                  </a:ln>
                  <a:solidFill>
                    <a:srgbClr val="FFFFFF"/>
                  </a:solidFill>
                  <a:effectLst>
                    <a:outerShdw blurRad="38100" dist="22860" dir="5400000" algn="tl" rotWithShape="0">
                      <a:srgbClr val="000000">
                        <a:alpha val="30000"/>
                      </a:srgbClr>
                    </a:outerShdw>
                  </a:effectLst>
                  <a:uLnTx/>
                  <a:uFillTx/>
                  <a:sym typeface="Wingdings 3" panose="05040102010807070707" pitchFamily="18" charset="2"/>
                </a:rPr>
                <a:t>€£ </a:t>
              </a:r>
              <a:r>
                <a:rPr kumimoji="0" lang="en-US" sz="900" b="0" i="0" u="none" strike="noStrike" kern="0" cap="none" spc="0" normalizeH="0" baseline="0" noProof="0" dirty="0">
                  <a:ln w="0"/>
                  <a:solidFill>
                    <a:schemeClr val="tx1"/>
                  </a:solidFill>
                  <a:effectLst>
                    <a:outerShdw blurRad="38100" dist="19050" dir="2700000" algn="tl" rotWithShape="0">
                      <a:schemeClr val="dk1">
                        <a:alpha val="40000"/>
                      </a:schemeClr>
                    </a:outerShdw>
                  </a:effectLst>
                  <a:uLnTx/>
                  <a:uFillTx/>
                  <a:sym typeface="Wingdings 3" panose="05040102010807070707" pitchFamily="18" charset="2"/>
                </a:rPr>
                <a:t>BANKME</a:t>
              </a:r>
              <a:r>
                <a:rPr kumimoji="0" lang="en-US" sz="600" b="1" i="0" u="none" strike="noStrike" kern="0" cap="none" spc="0" normalizeH="0" baseline="0" noProof="0" dirty="0">
                  <a:ln w="10160">
                    <a:solidFill>
                      <a:schemeClr val="accent5"/>
                    </a:solidFill>
                    <a:prstDash val="solid"/>
                  </a:ln>
                  <a:solidFill>
                    <a:srgbClr val="FF0000"/>
                  </a:solidFill>
                  <a:effectLst>
                    <a:outerShdw blurRad="38100" dist="22860" dir="5400000" algn="tl" rotWithShape="0">
                      <a:srgbClr val="000000">
                        <a:alpha val="30000"/>
                      </a:srgbClr>
                    </a:outerShdw>
                  </a:effectLst>
                  <a:uLnTx/>
                  <a:uFillTx/>
                  <a:sym typeface="Wingdings 3" panose="05040102010807070707" pitchFamily="18" charset="2"/>
                </a:rPr>
                <a:t> </a:t>
              </a:r>
              <a:r>
                <a:rPr kumimoji="0" lang="en-US" sz="500" b="1" i="0" u="none" strike="noStrike" kern="0" cap="none" spc="0" normalizeH="0" baseline="0" noProof="0" dirty="0">
                  <a:ln w="10160">
                    <a:solidFill>
                      <a:schemeClr val="accent5"/>
                    </a:solidFill>
                    <a:prstDash val="solid"/>
                  </a:ln>
                  <a:solidFill>
                    <a:srgbClr val="385D8A"/>
                  </a:solidFill>
                  <a:effectLst>
                    <a:outerShdw blurRad="38100" dist="22860" dir="5400000" algn="tl" rotWithShape="0">
                      <a:srgbClr val="000000">
                        <a:alpha val="30000"/>
                      </a:srgbClr>
                    </a:outerShdw>
                  </a:effectLst>
                  <a:uLnTx/>
                  <a:uFillTx/>
                  <a:sym typeface="Wingdings 3" panose="05040102010807070707" pitchFamily="18" charset="2"/>
                </a:rPr>
                <a:t>¥$</a:t>
              </a:r>
              <a:br>
                <a:rPr kumimoji="0" lang="en-US" sz="500" b="1" i="0" u="none" strike="noStrike" kern="0" cap="none" spc="0" normalizeH="0" baseline="0" noProof="0" dirty="0">
                  <a:ln w="10160">
                    <a:solidFill>
                      <a:schemeClr val="accent5"/>
                    </a:solidFill>
                    <a:prstDash val="solid"/>
                  </a:ln>
                  <a:solidFill>
                    <a:srgbClr val="385D8A"/>
                  </a:solidFill>
                  <a:effectLst>
                    <a:outerShdw blurRad="38100" dist="22860" dir="5400000" algn="tl" rotWithShape="0">
                      <a:srgbClr val="000000">
                        <a:alpha val="30000"/>
                      </a:srgbClr>
                    </a:outerShdw>
                  </a:effectLst>
                  <a:uLnTx/>
                  <a:uFillTx/>
                  <a:sym typeface="Wingdings 3" panose="05040102010807070707" pitchFamily="18" charset="2"/>
                </a:rPr>
              </a:br>
              <a:r>
                <a:rPr kumimoji="0" lang="en-US" sz="400" b="1" i="0" u="none" strike="noStrike" kern="0" cap="none" spc="0" normalizeH="0" baseline="0" noProof="0" dirty="0">
                  <a:ln w="10160">
                    <a:solidFill>
                      <a:schemeClr val="accent5"/>
                    </a:solidFill>
                    <a:prstDash val="solid"/>
                  </a:ln>
                  <a:solidFill>
                    <a:srgbClr val="385D8A"/>
                  </a:solidFill>
                  <a:effectLst>
                    <a:outerShdw blurRad="38100" dist="22860" dir="5400000" algn="tl" rotWithShape="0">
                      <a:srgbClr val="000000">
                        <a:alpha val="30000"/>
                      </a:srgbClr>
                    </a:outerShdw>
                  </a:effectLst>
                  <a:uLnTx/>
                  <a:uFillTx/>
                  <a:sym typeface="Wingdings 3" panose="05040102010807070707" pitchFamily="18" charset="2"/>
                </a:rPr>
                <a:t>£¥$B</a:t>
              </a:r>
              <a:r>
                <a:rPr kumimoji="0" lang="en-US" sz="400" b="1" i="0" u="none" strike="noStrike" kern="0" cap="none" spc="0" normalizeH="0" baseline="0" noProof="0" dirty="0">
                  <a:ln w="10160">
                    <a:solidFill>
                      <a:schemeClr val="accent5"/>
                    </a:solidFill>
                    <a:prstDash val="solid"/>
                  </a:ln>
                  <a:solidFill>
                    <a:srgbClr val="FFFFFF"/>
                  </a:solidFill>
                  <a:effectLst>
                    <a:outerShdw blurRad="38100" dist="22860" dir="5400000" algn="tl" rotWithShape="0">
                      <a:srgbClr val="000000">
                        <a:alpha val="30000"/>
                      </a:srgbClr>
                    </a:outerShdw>
                  </a:effectLst>
                  <a:uLnTx/>
                  <a:uFillTx/>
                  <a:sym typeface="Wingdings 3" panose="05040102010807070707" pitchFamily="18" charset="2"/>
                </a:rPr>
                <a:t>ANKME</a:t>
              </a:r>
              <a:endParaRPr kumimoji="0" lang="en-US" sz="400" b="0" i="0" u="none" strike="noStrike" kern="0" cap="none" spc="0" normalizeH="0" baseline="0" noProof="0" dirty="0">
                <a:ln>
                  <a:noFill/>
                </a:ln>
                <a:solidFill>
                  <a:sysClr val="windowText" lastClr="000000"/>
                </a:solidFill>
                <a:effectLst/>
                <a:uLnTx/>
                <a:uFillTx/>
              </a:endParaRPr>
            </a:p>
          </p:txBody>
        </p:sp>
        <p:grpSp>
          <p:nvGrpSpPr>
            <p:cNvPr id="142" name="Group 141"/>
            <p:cNvGrpSpPr/>
            <p:nvPr/>
          </p:nvGrpSpPr>
          <p:grpSpPr>
            <a:xfrm>
              <a:off x="89501" y="4142636"/>
              <a:ext cx="581385" cy="349316"/>
              <a:chOff x="3594446" y="4184106"/>
              <a:chExt cx="1202717" cy="775438"/>
            </a:xfrm>
          </p:grpSpPr>
          <p:sp>
            <p:nvSpPr>
              <p:cNvPr id="143" name="Rectangle 142"/>
              <p:cNvSpPr/>
              <p:nvPr/>
            </p:nvSpPr>
            <p:spPr>
              <a:xfrm>
                <a:off x="3629824" y="4184106"/>
                <a:ext cx="1131963" cy="775438"/>
              </a:xfrm>
              <a:prstGeom prst="rect">
                <a:avLst/>
              </a:prstGeom>
              <a:solidFill>
                <a:srgbClr val="00B050"/>
              </a:solidFill>
              <a:ln w="6350">
                <a:solidFill>
                  <a:srgbClr val="00582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400" b="0" i="0" u="none" strike="noStrike" kern="0" cap="none" spc="0" normalizeH="0" baseline="0" noProof="0" dirty="0">
                  <a:ln>
                    <a:noFill/>
                  </a:ln>
                  <a:solidFill>
                    <a:sysClr val="windowText" lastClr="000000"/>
                  </a:solidFill>
                  <a:effectLst/>
                  <a:uLnTx/>
                  <a:uFillTx/>
                </a:endParaRPr>
              </a:p>
            </p:txBody>
          </p:sp>
          <p:sp>
            <p:nvSpPr>
              <p:cNvPr id="144" name="Rectangle 143"/>
              <p:cNvSpPr/>
              <p:nvPr/>
            </p:nvSpPr>
            <p:spPr>
              <a:xfrm>
                <a:off x="3662097" y="4267200"/>
                <a:ext cx="1067416" cy="609250"/>
              </a:xfrm>
              <a:prstGeom prst="rect">
                <a:avLst/>
              </a:prstGeom>
              <a:solidFill>
                <a:srgbClr val="6DFFAF"/>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400" b="0" i="0" u="none" strike="noStrike" kern="0" cap="none" spc="0" normalizeH="0" baseline="0" noProof="0" dirty="0">
                  <a:ln>
                    <a:noFill/>
                  </a:ln>
                  <a:solidFill>
                    <a:sysClr val="windowText" lastClr="000000"/>
                  </a:solidFill>
                  <a:effectLst/>
                  <a:uLnTx/>
                  <a:uFillTx/>
                </a:endParaRPr>
              </a:p>
            </p:txBody>
          </p:sp>
          <p:grpSp>
            <p:nvGrpSpPr>
              <p:cNvPr id="145" name="Group 144"/>
              <p:cNvGrpSpPr/>
              <p:nvPr/>
            </p:nvGrpSpPr>
            <p:grpSpPr>
              <a:xfrm>
                <a:off x="3594446" y="4186340"/>
                <a:ext cx="1202717" cy="770143"/>
                <a:chOff x="4167809" y="1764188"/>
                <a:chExt cx="1202717" cy="770143"/>
              </a:xfrm>
            </p:grpSpPr>
            <p:grpSp>
              <p:nvGrpSpPr>
                <p:cNvPr id="146" name="Group 145"/>
                <p:cNvGrpSpPr/>
                <p:nvPr/>
              </p:nvGrpSpPr>
              <p:grpSpPr>
                <a:xfrm>
                  <a:off x="4167809" y="1764188"/>
                  <a:ext cx="1202717" cy="770143"/>
                  <a:chOff x="5766168" y="871896"/>
                  <a:chExt cx="1012092" cy="770143"/>
                </a:xfrm>
              </p:grpSpPr>
              <p:sp>
                <p:nvSpPr>
                  <p:cNvPr id="148" name="TextBox 147"/>
                  <p:cNvSpPr txBox="1"/>
                  <p:nvPr/>
                </p:nvSpPr>
                <p:spPr>
                  <a:xfrm>
                    <a:off x="5766168" y="871896"/>
                    <a:ext cx="981356" cy="37641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dirty="0">
                        <a:ln w="10160">
                          <a:solidFill>
                            <a:schemeClr val="accent5"/>
                          </a:solidFill>
                          <a:prstDash val="solid"/>
                        </a:ln>
                        <a:solidFill>
                          <a:srgbClr val="FFFFFF"/>
                        </a:solidFill>
                        <a:effectLst>
                          <a:outerShdw blurRad="38100" dist="22860" dir="5400000" algn="tl" rotWithShape="0">
                            <a:srgbClr val="000000">
                              <a:alpha val="30000"/>
                            </a:srgbClr>
                          </a:outerShdw>
                        </a:effectLst>
                        <a:uLnTx/>
                        <a:uFillTx/>
                        <a:sym typeface="Wingdings 3" panose="05040102010807070707" pitchFamily="18" charset="2"/>
                      </a:rPr>
                      <a:t>€£¥$</a:t>
                    </a:r>
                    <a:endParaRPr kumimoji="0" lang="en-US" sz="600" b="1" i="0" u="none" strike="noStrike" kern="0" cap="none" spc="0" normalizeH="0" baseline="0" noProof="0" dirty="0">
                      <a:ln w="10160">
                        <a:solidFill>
                          <a:schemeClr val="accent5"/>
                        </a:solidFill>
                        <a:prstDash val="solid"/>
                      </a:ln>
                      <a:solidFill>
                        <a:srgbClr val="FFFFFF"/>
                      </a:solidFill>
                      <a:effectLst>
                        <a:outerShdw blurRad="38100" dist="22860" dir="5400000" algn="tl" rotWithShape="0">
                          <a:srgbClr val="000000">
                            <a:alpha val="30000"/>
                          </a:srgbClr>
                        </a:outerShdw>
                      </a:effectLst>
                      <a:uLnTx/>
                      <a:uFillTx/>
                    </a:endParaRPr>
                  </a:p>
                </p:txBody>
              </p:sp>
              <p:sp>
                <p:nvSpPr>
                  <p:cNvPr id="149" name="TextBox 148"/>
                  <p:cNvSpPr txBox="1"/>
                  <p:nvPr/>
                </p:nvSpPr>
                <p:spPr>
                  <a:xfrm rot="10800000">
                    <a:off x="5796904" y="1265624"/>
                    <a:ext cx="981356" cy="37641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dirty="0">
                        <a:ln w="10160">
                          <a:solidFill>
                            <a:schemeClr val="accent5"/>
                          </a:solidFill>
                          <a:prstDash val="solid"/>
                        </a:ln>
                        <a:solidFill>
                          <a:srgbClr val="FFFFFF"/>
                        </a:solidFill>
                        <a:effectLst>
                          <a:outerShdw blurRad="38100" dist="22860" dir="5400000" algn="tl" rotWithShape="0">
                            <a:srgbClr val="000000">
                              <a:alpha val="30000"/>
                            </a:srgbClr>
                          </a:outerShdw>
                        </a:effectLst>
                        <a:uLnTx/>
                        <a:uFillTx/>
                        <a:sym typeface="Wingdings 3" panose="05040102010807070707" pitchFamily="18" charset="2"/>
                      </a:rPr>
                      <a:t>$£¥$</a:t>
                    </a:r>
                    <a:endParaRPr kumimoji="0" lang="en-US" sz="600" b="1" i="0" u="none" strike="noStrike" kern="0" cap="none" spc="0" normalizeH="0" baseline="0" noProof="0" dirty="0">
                      <a:ln w="10160">
                        <a:solidFill>
                          <a:schemeClr val="accent5"/>
                        </a:solidFill>
                        <a:prstDash val="solid"/>
                      </a:ln>
                      <a:solidFill>
                        <a:srgbClr val="FFFFFF"/>
                      </a:solidFill>
                      <a:effectLst>
                        <a:outerShdw blurRad="38100" dist="22860" dir="5400000" algn="tl" rotWithShape="0">
                          <a:srgbClr val="000000">
                            <a:alpha val="30000"/>
                          </a:srgbClr>
                        </a:outerShdw>
                      </a:effectLst>
                      <a:uLnTx/>
                      <a:uFillTx/>
                    </a:endParaRPr>
                  </a:p>
                </p:txBody>
              </p:sp>
            </p:grpSp>
            <p:sp>
              <p:nvSpPr>
                <p:cNvPr id="147" name="TextBox 146"/>
                <p:cNvSpPr txBox="1"/>
                <p:nvPr/>
              </p:nvSpPr>
              <p:spPr>
                <a:xfrm rot="20345773">
                  <a:off x="4190999" y="1926190"/>
                  <a:ext cx="1166192" cy="37641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dirty="0">
                      <a:ln w="12700">
                        <a:solidFill>
                          <a:schemeClr val="accent3">
                            <a:lumMod val="50000"/>
                          </a:schemeClr>
                        </a:solidFill>
                        <a:prstDash val="solid"/>
                      </a:ln>
                      <a:solidFill>
                        <a:srgbClr val="FFFF00"/>
                      </a:solidFill>
                      <a:effectLst>
                        <a:outerShdw blurRad="50800" dist="38100" dir="2700000" algn="tl" rotWithShape="0">
                          <a:prstClr val="black">
                            <a:alpha val="40000"/>
                          </a:prstClr>
                        </a:outerShdw>
                      </a:effectLst>
                      <a:uLnTx/>
                      <a:uFillTx/>
                      <a:sym typeface="Wingdings 3" panose="05040102010807070707" pitchFamily="18" charset="2"/>
                    </a:rPr>
                    <a:t>T R A Y D R</a:t>
                  </a:r>
                  <a:endParaRPr kumimoji="0" lang="en-US" sz="600" b="1" i="0" u="none" strike="noStrike" kern="0" cap="none" spc="0" normalizeH="0" baseline="0" noProof="0" dirty="0">
                    <a:ln w="12700">
                      <a:solidFill>
                        <a:schemeClr val="accent3">
                          <a:lumMod val="50000"/>
                        </a:schemeClr>
                      </a:solidFill>
                      <a:prstDash val="solid"/>
                    </a:ln>
                    <a:solidFill>
                      <a:srgbClr val="FFFF00"/>
                    </a:solidFill>
                    <a:effectLst>
                      <a:outerShdw blurRad="50800" dist="38100" dir="2700000" algn="tl" rotWithShape="0">
                        <a:prstClr val="black">
                          <a:alpha val="40000"/>
                        </a:prstClr>
                      </a:outerShdw>
                    </a:effectLst>
                    <a:uLnTx/>
                    <a:uFillTx/>
                  </a:endParaRPr>
                </a:p>
              </p:txBody>
            </p:sp>
          </p:grpSp>
        </p:grpSp>
        <p:grpSp>
          <p:nvGrpSpPr>
            <p:cNvPr id="153" name="Group 152"/>
            <p:cNvGrpSpPr/>
            <p:nvPr/>
          </p:nvGrpSpPr>
          <p:grpSpPr>
            <a:xfrm>
              <a:off x="91069" y="4542723"/>
              <a:ext cx="547115" cy="342709"/>
              <a:chOff x="3295123" y="2733423"/>
              <a:chExt cx="616154" cy="373228"/>
            </a:xfrm>
          </p:grpSpPr>
          <p:sp>
            <p:nvSpPr>
              <p:cNvPr id="152" name="Rectangle 151"/>
              <p:cNvSpPr/>
              <p:nvPr/>
            </p:nvSpPr>
            <p:spPr>
              <a:xfrm>
                <a:off x="3295123" y="2733423"/>
                <a:ext cx="616154" cy="373228"/>
              </a:xfrm>
              <a:prstGeom prst="rect">
                <a:avLst/>
              </a:prstGeom>
              <a:solidFill>
                <a:srgbClr val="6DFFAF"/>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nchorCtr="1"/>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400" b="0" i="0" u="none" strike="noStrike" kern="0" cap="none" spc="0" normalizeH="0" baseline="0" noProof="0" dirty="0">
                  <a:ln>
                    <a:noFill/>
                  </a:ln>
                  <a:solidFill>
                    <a:sysClr val="windowText" lastClr="000000"/>
                  </a:solidFill>
                  <a:effectLst/>
                  <a:uLnTx/>
                  <a:uFillTx/>
                </a:endParaRPr>
              </a:p>
            </p:txBody>
          </p:sp>
          <p:sp>
            <p:nvSpPr>
              <p:cNvPr id="151" name="Cloud 2"/>
              <p:cNvSpPr/>
              <p:nvPr/>
            </p:nvSpPr>
            <p:spPr>
              <a:xfrm>
                <a:off x="3313616" y="2783800"/>
                <a:ext cx="579167" cy="272473"/>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907 w 32019"/>
                  <a:gd name="connsiteY0" fmla="*/ 14473 h 30719"/>
                  <a:gd name="connsiteX1" fmla="*/ 3625 w 32019"/>
                  <a:gd name="connsiteY1" fmla="*/ 7989 h 30719"/>
                  <a:gd name="connsiteX2" fmla="*/ 8719 w 32019"/>
                  <a:gd name="connsiteY2" fmla="*/ 6919 h 30719"/>
                  <a:gd name="connsiteX3" fmla="*/ 20460 w 32019"/>
                  <a:gd name="connsiteY3" fmla="*/ 5580 h 30719"/>
                  <a:gd name="connsiteX4" fmla="*/ 25439 w 32019"/>
                  <a:gd name="connsiteY4" fmla="*/ 8289 h 30719"/>
                  <a:gd name="connsiteX5" fmla="*/ 29407 w 32019"/>
                  <a:gd name="connsiteY5" fmla="*/ 11922 h 30719"/>
                  <a:gd name="connsiteX6" fmla="*/ 31622 w 32019"/>
                  <a:gd name="connsiteY6" fmla="*/ 21077 h 30719"/>
                  <a:gd name="connsiteX7" fmla="*/ 25325 w 32019"/>
                  <a:gd name="connsiteY7" fmla="*/ 23097 h 30719"/>
                  <a:gd name="connsiteX8" fmla="*/ 18156 w 32019"/>
                  <a:gd name="connsiteY8" fmla="*/ 28206 h 30719"/>
                  <a:gd name="connsiteX9" fmla="*/ 14149 w 32019"/>
                  <a:gd name="connsiteY9" fmla="*/ 30435 h 30719"/>
                  <a:gd name="connsiteX10" fmla="*/ 11168 w 32019"/>
                  <a:gd name="connsiteY10" fmla="*/ 25565 h 30719"/>
                  <a:gd name="connsiteX11" fmla="*/ 5853 w 32019"/>
                  <a:gd name="connsiteY11" fmla="*/ 25811 h 30719"/>
                  <a:gd name="connsiteX12" fmla="*/ 2907 w 32019"/>
                  <a:gd name="connsiteY12" fmla="*/ 14473 h 30719"/>
                  <a:gd name="connsiteX0" fmla="*/ 2896 w 32019"/>
                  <a:gd name="connsiteY0" fmla="*/ 14526 h 30719"/>
                  <a:gd name="connsiteX1" fmla="*/ 2909 w 32019"/>
                  <a:gd name="connsiteY1" fmla="*/ 14359 h 30719"/>
                  <a:gd name="connsiteX0" fmla="*/ 3695 w 32807"/>
                  <a:gd name="connsiteY0" fmla="*/ 14473 h 30719"/>
                  <a:gd name="connsiteX1" fmla="*/ 4413 w 32807"/>
                  <a:gd name="connsiteY1" fmla="*/ 7989 h 30719"/>
                  <a:gd name="connsiteX2" fmla="*/ 9507 w 32807"/>
                  <a:gd name="connsiteY2" fmla="*/ 6919 h 30719"/>
                  <a:gd name="connsiteX3" fmla="*/ 21248 w 32807"/>
                  <a:gd name="connsiteY3" fmla="*/ 5580 h 30719"/>
                  <a:gd name="connsiteX4" fmla="*/ 26227 w 32807"/>
                  <a:gd name="connsiteY4" fmla="*/ 8289 h 30719"/>
                  <a:gd name="connsiteX5" fmla="*/ 30195 w 32807"/>
                  <a:gd name="connsiteY5" fmla="*/ 11922 h 30719"/>
                  <a:gd name="connsiteX6" fmla="*/ 32410 w 32807"/>
                  <a:gd name="connsiteY6" fmla="*/ 21077 h 30719"/>
                  <a:gd name="connsiteX7" fmla="*/ 26113 w 32807"/>
                  <a:gd name="connsiteY7" fmla="*/ 23097 h 30719"/>
                  <a:gd name="connsiteX8" fmla="*/ 18944 w 32807"/>
                  <a:gd name="connsiteY8" fmla="*/ 28206 h 30719"/>
                  <a:gd name="connsiteX9" fmla="*/ 14937 w 32807"/>
                  <a:gd name="connsiteY9" fmla="*/ 30435 h 30719"/>
                  <a:gd name="connsiteX10" fmla="*/ 11956 w 32807"/>
                  <a:gd name="connsiteY10" fmla="*/ 25565 h 30719"/>
                  <a:gd name="connsiteX11" fmla="*/ 6641 w 32807"/>
                  <a:gd name="connsiteY11" fmla="*/ 25811 h 30719"/>
                  <a:gd name="connsiteX12" fmla="*/ 3695 w 32807"/>
                  <a:gd name="connsiteY12" fmla="*/ 14473 h 30719"/>
                  <a:gd name="connsiteX0" fmla="*/ 3684 w 32807"/>
                  <a:gd name="connsiteY0" fmla="*/ 14526 h 30719"/>
                  <a:gd name="connsiteX1" fmla="*/ 3697 w 32807"/>
                  <a:gd name="connsiteY1" fmla="*/ 14359 h 30719"/>
                  <a:gd name="connsiteX0" fmla="*/ 5241 w 34353"/>
                  <a:gd name="connsiteY0" fmla="*/ 14473 h 30719"/>
                  <a:gd name="connsiteX1" fmla="*/ 5959 w 34353"/>
                  <a:gd name="connsiteY1" fmla="*/ 7989 h 30719"/>
                  <a:gd name="connsiteX2" fmla="*/ 11053 w 34353"/>
                  <a:gd name="connsiteY2" fmla="*/ 6919 h 30719"/>
                  <a:gd name="connsiteX3" fmla="*/ 22794 w 34353"/>
                  <a:gd name="connsiteY3" fmla="*/ 5580 h 30719"/>
                  <a:gd name="connsiteX4" fmla="*/ 27773 w 34353"/>
                  <a:gd name="connsiteY4" fmla="*/ 8289 h 30719"/>
                  <a:gd name="connsiteX5" fmla="*/ 31741 w 34353"/>
                  <a:gd name="connsiteY5" fmla="*/ 11922 h 30719"/>
                  <a:gd name="connsiteX6" fmla="*/ 33956 w 34353"/>
                  <a:gd name="connsiteY6" fmla="*/ 21077 h 30719"/>
                  <a:gd name="connsiteX7" fmla="*/ 27659 w 34353"/>
                  <a:gd name="connsiteY7" fmla="*/ 23097 h 30719"/>
                  <a:gd name="connsiteX8" fmla="*/ 20490 w 34353"/>
                  <a:gd name="connsiteY8" fmla="*/ 28206 h 30719"/>
                  <a:gd name="connsiteX9" fmla="*/ 16483 w 34353"/>
                  <a:gd name="connsiteY9" fmla="*/ 30435 h 30719"/>
                  <a:gd name="connsiteX10" fmla="*/ 13502 w 34353"/>
                  <a:gd name="connsiteY10" fmla="*/ 25565 h 30719"/>
                  <a:gd name="connsiteX11" fmla="*/ 5209 w 34353"/>
                  <a:gd name="connsiteY11" fmla="*/ 25917 h 30719"/>
                  <a:gd name="connsiteX12" fmla="*/ 5241 w 34353"/>
                  <a:gd name="connsiteY12" fmla="*/ 14473 h 30719"/>
                  <a:gd name="connsiteX0" fmla="*/ 5230 w 34353"/>
                  <a:gd name="connsiteY0" fmla="*/ 14526 h 30719"/>
                  <a:gd name="connsiteX1" fmla="*/ 5243 w 34353"/>
                  <a:gd name="connsiteY1" fmla="*/ 14359 h 30719"/>
                  <a:gd name="connsiteX0" fmla="*/ 5241 w 34353"/>
                  <a:gd name="connsiteY0" fmla="*/ 14473 h 30719"/>
                  <a:gd name="connsiteX1" fmla="*/ 11053 w 34353"/>
                  <a:gd name="connsiteY1" fmla="*/ 6919 h 30719"/>
                  <a:gd name="connsiteX2" fmla="*/ 22794 w 34353"/>
                  <a:gd name="connsiteY2" fmla="*/ 5580 h 30719"/>
                  <a:gd name="connsiteX3" fmla="*/ 27773 w 34353"/>
                  <a:gd name="connsiteY3" fmla="*/ 8289 h 30719"/>
                  <a:gd name="connsiteX4" fmla="*/ 31741 w 34353"/>
                  <a:gd name="connsiteY4" fmla="*/ 11922 h 30719"/>
                  <a:gd name="connsiteX5" fmla="*/ 33956 w 34353"/>
                  <a:gd name="connsiteY5" fmla="*/ 21077 h 30719"/>
                  <a:gd name="connsiteX6" fmla="*/ 27659 w 34353"/>
                  <a:gd name="connsiteY6" fmla="*/ 23097 h 30719"/>
                  <a:gd name="connsiteX7" fmla="*/ 20490 w 34353"/>
                  <a:gd name="connsiteY7" fmla="*/ 28206 h 30719"/>
                  <a:gd name="connsiteX8" fmla="*/ 16483 w 34353"/>
                  <a:gd name="connsiteY8" fmla="*/ 30435 h 30719"/>
                  <a:gd name="connsiteX9" fmla="*/ 13502 w 34353"/>
                  <a:gd name="connsiteY9" fmla="*/ 25565 h 30719"/>
                  <a:gd name="connsiteX10" fmla="*/ 5209 w 34353"/>
                  <a:gd name="connsiteY10" fmla="*/ 25917 h 30719"/>
                  <a:gd name="connsiteX11" fmla="*/ 5241 w 34353"/>
                  <a:gd name="connsiteY11" fmla="*/ 14473 h 30719"/>
                  <a:gd name="connsiteX0" fmla="*/ 5230 w 34353"/>
                  <a:gd name="connsiteY0" fmla="*/ 14526 h 30719"/>
                  <a:gd name="connsiteX1" fmla="*/ 5243 w 34353"/>
                  <a:gd name="connsiteY1" fmla="*/ 14359 h 30719"/>
                  <a:gd name="connsiteX0" fmla="*/ 5241 w 34165"/>
                  <a:gd name="connsiteY0" fmla="*/ 14473 h 30719"/>
                  <a:gd name="connsiteX1" fmla="*/ 11053 w 34165"/>
                  <a:gd name="connsiteY1" fmla="*/ 6919 h 30719"/>
                  <a:gd name="connsiteX2" fmla="*/ 22794 w 34165"/>
                  <a:gd name="connsiteY2" fmla="*/ 5580 h 30719"/>
                  <a:gd name="connsiteX3" fmla="*/ 31741 w 34165"/>
                  <a:gd name="connsiteY3" fmla="*/ 11922 h 30719"/>
                  <a:gd name="connsiteX4" fmla="*/ 33956 w 34165"/>
                  <a:gd name="connsiteY4" fmla="*/ 21077 h 30719"/>
                  <a:gd name="connsiteX5" fmla="*/ 27659 w 34165"/>
                  <a:gd name="connsiteY5" fmla="*/ 23097 h 30719"/>
                  <a:gd name="connsiteX6" fmla="*/ 20490 w 34165"/>
                  <a:gd name="connsiteY6" fmla="*/ 28206 h 30719"/>
                  <a:gd name="connsiteX7" fmla="*/ 16483 w 34165"/>
                  <a:gd name="connsiteY7" fmla="*/ 30435 h 30719"/>
                  <a:gd name="connsiteX8" fmla="*/ 13502 w 34165"/>
                  <a:gd name="connsiteY8" fmla="*/ 25565 h 30719"/>
                  <a:gd name="connsiteX9" fmla="*/ 5209 w 34165"/>
                  <a:gd name="connsiteY9" fmla="*/ 25917 h 30719"/>
                  <a:gd name="connsiteX10" fmla="*/ 5241 w 34165"/>
                  <a:gd name="connsiteY10" fmla="*/ 14473 h 30719"/>
                  <a:gd name="connsiteX0" fmla="*/ 5230 w 34165"/>
                  <a:gd name="connsiteY0" fmla="*/ 14526 h 30719"/>
                  <a:gd name="connsiteX1" fmla="*/ 5243 w 34165"/>
                  <a:gd name="connsiteY1" fmla="*/ 14359 h 30719"/>
                  <a:gd name="connsiteX0" fmla="*/ 5241 w 33956"/>
                  <a:gd name="connsiteY0" fmla="*/ 14473 h 30719"/>
                  <a:gd name="connsiteX1" fmla="*/ 11053 w 33956"/>
                  <a:gd name="connsiteY1" fmla="*/ 6919 h 30719"/>
                  <a:gd name="connsiteX2" fmla="*/ 22794 w 33956"/>
                  <a:gd name="connsiteY2" fmla="*/ 5580 h 30719"/>
                  <a:gd name="connsiteX3" fmla="*/ 33956 w 33956"/>
                  <a:gd name="connsiteY3" fmla="*/ 21077 h 30719"/>
                  <a:gd name="connsiteX4" fmla="*/ 27659 w 33956"/>
                  <a:gd name="connsiteY4" fmla="*/ 23097 h 30719"/>
                  <a:gd name="connsiteX5" fmla="*/ 20490 w 33956"/>
                  <a:gd name="connsiteY5" fmla="*/ 28206 h 30719"/>
                  <a:gd name="connsiteX6" fmla="*/ 16483 w 33956"/>
                  <a:gd name="connsiteY6" fmla="*/ 30435 h 30719"/>
                  <a:gd name="connsiteX7" fmla="*/ 13502 w 33956"/>
                  <a:gd name="connsiteY7" fmla="*/ 25565 h 30719"/>
                  <a:gd name="connsiteX8" fmla="*/ 5209 w 33956"/>
                  <a:gd name="connsiteY8" fmla="*/ 25917 h 30719"/>
                  <a:gd name="connsiteX9" fmla="*/ 5241 w 33956"/>
                  <a:gd name="connsiteY9" fmla="*/ 14473 h 30719"/>
                  <a:gd name="connsiteX0" fmla="*/ 5230 w 33956"/>
                  <a:gd name="connsiteY0" fmla="*/ 14526 h 30719"/>
                  <a:gd name="connsiteX1" fmla="*/ 5243 w 33956"/>
                  <a:gd name="connsiteY1" fmla="*/ 14359 h 30719"/>
                  <a:gd name="connsiteX0" fmla="*/ 5241 w 29503"/>
                  <a:gd name="connsiteY0" fmla="*/ 14473 h 30719"/>
                  <a:gd name="connsiteX1" fmla="*/ 11053 w 29503"/>
                  <a:gd name="connsiteY1" fmla="*/ 6919 h 30719"/>
                  <a:gd name="connsiteX2" fmla="*/ 22794 w 29503"/>
                  <a:gd name="connsiteY2" fmla="*/ 5580 h 30719"/>
                  <a:gd name="connsiteX3" fmla="*/ 28774 w 29503"/>
                  <a:gd name="connsiteY3" fmla="*/ 11708 h 30719"/>
                  <a:gd name="connsiteX4" fmla="*/ 27659 w 29503"/>
                  <a:gd name="connsiteY4" fmla="*/ 23097 h 30719"/>
                  <a:gd name="connsiteX5" fmla="*/ 20490 w 29503"/>
                  <a:gd name="connsiteY5" fmla="*/ 28206 h 30719"/>
                  <a:gd name="connsiteX6" fmla="*/ 16483 w 29503"/>
                  <a:gd name="connsiteY6" fmla="*/ 30435 h 30719"/>
                  <a:gd name="connsiteX7" fmla="*/ 13502 w 29503"/>
                  <a:gd name="connsiteY7" fmla="*/ 25565 h 30719"/>
                  <a:gd name="connsiteX8" fmla="*/ 5209 w 29503"/>
                  <a:gd name="connsiteY8" fmla="*/ 25917 h 30719"/>
                  <a:gd name="connsiteX9" fmla="*/ 5241 w 29503"/>
                  <a:gd name="connsiteY9" fmla="*/ 14473 h 30719"/>
                  <a:gd name="connsiteX0" fmla="*/ 5230 w 29503"/>
                  <a:gd name="connsiteY0" fmla="*/ 14526 h 30719"/>
                  <a:gd name="connsiteX1" fmla="*/ 5243 w 29503"/>
                  <a:gd name="connsiteY1" fmla="*/ 14359 h 30719"/>
                  <a:gd name="connsiteX0" fmla="*/ 5241 w 29503"/>
                  <a:gd name="connsiteY0" fmla="*/ 14473 h 30719"/>
                  <a:gd name="connsiteX1" fmla="*/ 11053 w 29503"/>
                  <a:gd name="connsiteY1" fmla="*/ 6919 h 30719"/>
                  <a:gd name="connsiteX2" fmla="*/ 22794 w 29503"/>
                  <a:gd name="connsiteY2" fmla="*/ 5580 h 30719"/>
                  <a:gd name="connsiteX3" fmla="*/ 28774 w 29503"/>
                  <a:gd name="connsiteY3" fmla="*/ 11708 h 30719"/>
                  <a:gd name="connsiteX4" fmla="*/ 27659 w 29503"/>
                  <a:gd name="connsiteY4" fmla="*/ 23097 h 30719"/>
                  <a:gd name="connsiteX5" fmla="*/ 20490 w 29503"/>
                  <a:gd name="connsiteY5" fmla="*/ 28206 h 30719"/>
                  <a:gd name="connsiteX6" fmla="*/ 16483 w 29503"/>
                  <a:gd name="connsiteY6" fmla="*/ 30435 h 30719"/>
                  <a:gd name="connsiteX7" fmla="*/ 13502 w 29503"/>
                  <a:gd name="connsiteY7" fmla="*/ 25565 h 30719"/>
                  <a:gd name="connsiteX8" fmla="*/ 5209 w 29503"/>
                  <a:gd name="connsiteY8" fmla="*/ 25917 h 30719"/>
                  <a:gd name="connsiteX9" fmla="*/ 5241 w 29503"/>
                  <a:gd name="connsiteY9" fmla="*/ 14473 h 30719"/>
                  <a:gd name="connsiteX0" fmla="*/ 5230 w 29503"/>
                  <a:gd name="connsiteY0" fmla="*/ 14526 h 30719"/>
                  <a:gd name="connsiteX1" fmla="*/ 5243 w 29503"/>
                  <a:gd name="connsiteY1" fmla="*/ 14359 h 30719"/>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95"/>
                  <a:gd name="connsiteX1" fmla="*/ 11053 w 29503"/>
                  <a:gd name="connsiteY1" fmla="*/ 6919 h 30495"/>
                  <a:gd name="connsiteX2" fmla="*/ 22794 w 29503"/>
                  <a:gd name="connsiteY2" fmla="*/ 5580 h 30495"/>
                  <a:gd name="connsiteX3" fmla="*/ 28774 w 29503"/>
                  <a:gd name="connsiteY3" fmla="*/ 11708 h 30495"/>
                  <a:gd name="connsiteX4" fmla="*/ 27659 w 29503"/>
                  <a:gd name="connsiteY4" fmla="*/ 23097 h 30495"/>
                  <a:gd name="connsiteX5" fmla="*/ 16483 w 29503"/>
                  <a:gd name="connsiteY5" fmla="*/ 30435 h 30495"/>
                  <a:gd name="connsiteX6" fmla="*/ 5209 w 29503"/>
                  <a:gd name="connsiteY6" fmla="*/ 25917 h 30495"/>
                  <a:gd name="connsiteX7" fmla="*/ 5241 w 29503"/>
                  <a:gd name="connsiteY7" fmla="*/ 14473 h 30495"/>
                  <a:gd name="connsiteX0" fmla="*/ 5230 w 29503"/>
                  <a:gd name="connsiteY0" fmla="*/ 14526 h 30495"/>
                  <a:gd name="connsiteX1" fmla="*/ 5243 w 29503"/>
                  <a:gd name="connsiteY1" fmla="*/ 14359 h 30495"/>
                  <a:gd name="connsiteX0" fmla="*/ 5241 w 29503"/>
                  <a:gd name="connsiteY0" fmla="*/ 14473 h 26416"/>
                  <a:gd name="connsiteX1" fmla="*/ 11053 w 29503"/>
                  <a:gd name="connsiteY1" fmla="*/ 6919 h 26416"/>
                  <a:gd name="connsiteX2" fmla="*/ 22794 w 29503"/>
                  <a:gd name="connsiteY2" fmla="*/ 5580 h 26416"/>
                  <a:gd name="connsiteX3" fmla="*/ 28774 w 29503"/>
                  <a:gd name="connsiteY3" fmla="*/ 11708 h 26416"/>
                  <a:gd name="connsiteX4" fmla="*/ 27659 w 29503"/>
                  <a:gd name="connsiteY4" fmla="*/ 23097 h 26416"/>
                  <a:gd name="connsiteX5" fmla="*/ 5209 w 29503"/>
                  <a:gd name="connsiteY5" fmla="*/ 25917 h 26416"/>
                  <a:gd name="connsiteX6" fmla="*/ 5241 w 29503"/>
                  <a:gd name="connsiteY6" fmla="*/ 14473 h 26416"/>
                  <a:gd name="connsiteX0" fmla="*/ 5230 w 29503"/>
                  <a:gd name="connsiteY0" fmla="*/ 14526 h 26416"/>
                  <a:gd name="connsiteX1" fmla="*/ 5243 w 29503"/>
                  <a:gd name="connsiteY1" fmla="*/ 14359 h 26416"/>
                  <a:gd name="connsiteX0" fmla="*/ 5241 w 29012"/>
                  <a:gd name="connsiteY0" fmla="*/ 14473 h 57550"/>
                  <a:gd name="connsiteX1" fmla="*/ 11053 w 29012"/>
                  <a:gd name="connsiteY1" fmla="*/ 6919 h 57550"/>
                  <a:gd name="connsiteX2" fmla="*/ 22794 w 29012"/>
                  <a:gd name="connsiteY2" fmla="*/ 5580 h 57550"/>
                  <a:gd name="connsiteX3" fmla="*/ 28774 w 29012"/>
                  <a:gd name="connsiteY3" fmla="*/ 11708 h 57550"/>
                  <a:gd name="connsiteX4" fmla="*/ 15747 w 29012"/>
                  <a:gd name="connsiteY4" fmla="*/ 57379 h 57550"/>
                  <a:gd name="connsiteX5" fmla="*/ 5209 w 29012"/>
                  <a:gd name="connsiteY5" fmla="*/ 25917 h 57550"/>
                  <a:gd name="connsiteX6" fmla="*/ 5241 w 29012"/>
                  <a:gd name="connsiteY6" fmla="*/ 14473 h 57550"/>
                  <a:gd name="connsiteX0" fmla="*/ 5230 w 29012"/>
                  <a:gd name="connsiteY0" fmla="*/ 14526 h 57550"/>
                  <a:gd name="connsiteX1" fmla="*/ 5243 w 29012"/>
                  <a:gd name="connsiteY1" fmla="*/ 14359 h 57550"/>
                  <a:gd name="connsiteX0" fmla="*/ 5241 w 29012"/>
                  <a:gd name="connsiteY0" fmla="*/ 14473 h 57550"/>
                  <a:gd name="connsiteX1" fmla="*/ 11053 w 29012"/>
                  <a:gd name="connsiteY1" fmla="*/ 6919 h 57550"/>
                  <a:gd name="connsiteX2" fmla="*/ 22794 w 29012"/>
                  <a:gd name="connsiteY2" fmla="*/ 5580 h 57550"/>
                  <a:gd name="connsiteX3" fmla="*/ 28774 w 29012"/>
                  <a:gd name="connsiteY3" fmla="*/ 11708 h 57550"/>
                  <a:gd name="connsiteX4" fmla="*/ 15747 w 29012"/>
                  <a:gd name="connsiteY4" fmla="*/ 57379 h 57550"/>
                  <a:gd name="connsiteX5" fmla="*/ 5209 w 29012"/>
                  <a:gd name="connsiteY5" fmla="*/ 25917 h 57550"/>
                  <a:gd name="connsiteX6" fmla="*/ 5241 w 29012"/>
                  <a:gd name="connsiteY6" fmla="*/ 14473 h 57550"/>
                  <a:gd name="connsiteX0" fmla="*/ 5230 w 29012"/>
                  <a:gd name="connsiteY0" fmla="*/ 14526 h 57550"/>
                  <a:gd name="connsiteX1" fmla="*/ 5243 w 29012"/>
                  <a:gd name="connsiteY1" fmla="*/ 14359 h 57550"/>
                  <a:gd name="connsiteX0" fmla="*/ 15314 w 39085"/>
                  <a:gd name="connsiteY0" fmla="*/ 14473 h 57964"/>
                  <a:gd name="connsiteX1" fmla="*/ 21126 w 39085"/>
                  <a:gd name="connsiteY1" fmla="*/ 6919 h 57964"/>
                  <a:gd name="connsiteX2" fmla="*/ 32867 w 39085"/>
                  <a:gd name="connsiteY2" fmla="*/ 5580 h 57964"/>
                  <a:gd name="connsiteX3" fmla="*/ 38847 w 39085"/>
                  <a:gd name="connsiteY3" fmla="*/ 11708 h 57964"/>
                  <a:gd name="connsiteX4" fmla="*/ 25820 w 39085"/>
                  <a:gd name="connsiteY4" fmla="*/ 57379 h 57964"/>
                  <a:gd name="connsiteX5" fmla="*/ 2476 w 39085"/>
                  <a:gd name="connsiteY5" fmla="*/ 57218 h 57964"/>
                  <a:gd name="connsiteX6" fmla="*/ 15314 w 39085"/>
                  <a:gd name="connsiteY6" fmla="*/ 14473 h 57964"/>
                  <a:gd name="connsiteX0" fmla="*/ 15303 w 39085"/>
                  <a:gd name="connsiteY0" fmla="*/ 14526 h 57964"/>
                  <a:gd name="connsiteX1" fmla="*/ 15316 w 39085"/>
                  <a:gd name="connsiteY1" fmla="*/ 14359 h 57964"/>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218 h 57550"/>
                  <a:gd name="connsiteX6" fmla="*/ 15314 w 39085"/>
                  <a:gd name="connsiteY6" fmla="*/ 14473 h 57550"/>
                  <a:gd name="connsiteX0" fmla="*/ 15303 w 39085"/>
                  <a:gd name="connsiteY0" fmla="*/ 14526 h 57550"/>
                  <a:gd name="connsiteX1" fmla="*/ 15316 w 39085"/>
                  <a:gd name="connsiteY1" fmla="*/ 14359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15303 w 39085"/>
                  <a:gd name="connsiteY0" fmla="*/ 14526 h 57550"/>
                  <a:gd name="connsiteX1" fmla="*/ 15316 w 39085"/>
                  <a:gd name="connsiteY1" fmla="*/ 14359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15303 w 39085"/>
                  <a:gd name="connsiteY0" fmla="*/ 14526 h 57550"/>
                  <a:gd name="connsiteX1" fmla="*/ 13529 w 39085"/>
                  <a:gd name="connsiteY1" fmla="*/ 11165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2378 w 39085"/>
                  <a:gd name="connsiteY0" fmla="*/ 39226 h 57550"/>
                  <a:gd name="connsiteX1" fmla="*/ 13529 w 39085"/>
                  <a:gd name="connsiteY1" fmla="*/ 11165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2378 w 39085"/>
                  <a:gd name="connsiteY0" fmla="*/ 39226 h 57550"/>
                  <a:gd name="connsiteX1" fmla="*/ 13529 w 39085"/>
                  <a:gd name="connsiteY1" fmla="*/ 11165 h 57550"/>
                  <a:gd name="connsiteX0" fmla="*/ 4408 w 42474"/>
                  <a:gd name="connsiteY0" fmla="*/ 36618 h 57550"/>
                  <a:gd name="connsiteX1" fmla="*/ 24515 w 42474"/>
                  <a:gd name="connsiteY1" fmla="*/ 6919 h 57550"/>
                  <a:gd name="connsiteX2" fmla="*/ 36256 w 42474"/>
                  <a:gd name="connsiteY2" fmla="*/ 5580 h 57550"/>
                  <a:gd name="connsiteX3" fmla="*/ 42236 w 42474"/>
                  <a:gd name="connsiteY3" fmla="*/ 11708 h 57550"/>
                  <a:gd name="connsiteX4" fmla="*/ 29209 w 42474"/>
                  <a:gd name="connsiteY4" fmla="*/ 57379 h 57550"/>
                  <a:gd name="connsiteX5" fmla="*/ 5865 w 42474"/>
                  <a:gd name="connsiteY5" fmla="*/ 57537 h 57550"/>
                  <a:gd name="connsiteX6" fmla="*/ 4408 w 42474"/>
                  <a:gd name="connsiteY6" fmla="*/ 36618 h 57550"/>
                  <a:gd name="connsiteX0" fmla="*/ 5767 w 42474"/>
                  <a:gd name="connsiteY0" fmla="*/ 39226 h 57550"/>
                  <a:gd name="connsiteX1" fmla="*/ 16918 w 42474"/>
                  <a:gd name="connsiteY1" fmla="*/ 11165 h 57550"/>
                  <a:gd name="connsiteX0" fmla="*/ 4408 w 42474"/>
                  <a:gd name="connsiteY0" fmla="*/ 36618 h 57550"/>
                  <a:gd name="connsiteX1" fmla="*/ 24515 w 42474"/>
                  <a:gd name="connsiteY1" fmla="*/ 6919 h 57550"/>
                  <a:gd name="connsiteX2" fmla="*/ 36256 w 42474"/>
                  <a:gd name="connsiteY2" fmla="*/ 5580 h 57550"/>
                  <a:gd name="connsiteX3" fmla="*/ 42236 w 42474"/>
                  <a:gd name="connsiteY3" fmla="*/ 11708 h 57550"/>
                  <a:gd name="connsiteX4" fmla="*/ 29209 w 42474"/>
                  <a:gd name="connsiteY4" fmla="*/ 57379 h 57550"/>
                  <a:gd name="connsiteX5" fmla="*/ 5865 w 42474"/>
                  <a:gd name="connsiteY5" fmla="*/ 57537 h 57550"/>
                  <a:gd name="connsiteX6" fmla="*/ 4408 w 42474"/>
                  <a:gd name="connsiteY6" fmla="*/ 36618 h 57550"/>
                  <a:gd name="connsiteX0" fmla="*/ 5767 w 42474"/>
                  <a:gd name="connsiteY0" fmla="*/ 39226 h 57550"/>
                  <a:gd name="connsiteX1" fmla="*/ 5601 w 42474"/>
                  <a:gd name="connsiteY1" fmla="*/ 38953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5185 w 41892"/>
                  <a:gd name="connsiteY0" fmla="*/ 39226 h 57550"/>
                  <a:gd name="connsiteX1" fmla="*/ 5019 w 41892"/>
                  <a:gd name="connsiteY1" fmla="*/ 38953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5185 w 41892"/>
                  <a:gd name="connsiteY0" fmla="*/ 39226 h 57550"/>
                  <a:gd name="connsiteX1" fmla="*/ 9129 w 41892"/>
                  <a:gd name="connsiteY1" fmla="*/ 41402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4113 w 41892"/>
                  <a:gd name="connsiteY0" fmla="*/ 42526 h 57550"/>
                  <a:gd name="connsiteX1" fmla="*/ 9129 w 41892"/>
                  <a:gd name="connsiteY1" fmla="*/ 41402 h 57550"/>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062 w 41818"/>
                  <a:gd name="connsiteY0" fmla="*/ 35138 h 53728"/>
                  <a:gd name="connsiteX1" fmla="*/ 20881 w 41818"/>
                  <a:gd name="connsiteY1" fmla="*/ 27797 h 53728"/>
                  <a:gd name="connsiteX2" fmla="*/ 35600 w 41818"/>
                  <a:gd name="connsiteY2" fmla="*/ 1758 h 53728"/>
                  <a:gd name="connsiteX3" fmla="*/ 41580 w 41818"/>
                  <a:gd name="connsiteY3" fmla="*/ 7886 h 53728"/>
                  <a:gd name="connsiteX4" fmla="*/ 28553 w 41818"/>
                  <a:gd name="connsiteY4" fmla="*/ 53557 h 53728"/>
                  <a:gd name="connsiteX5" fmla="*/ 5209 w 41818"/>
                  <a:gd name="connsiteY5" fmla="*/ 53715 h 53728"/>
                  <a:gd name="connsiteX6" fmla="*/ 5062 w 41818"/>
                  <a:gd name="connsiteY6" fmla="*/ 35138 h 53728"/>
                  <a:gd name="connsiteX0" fmla="*/ 4039 w 41818"/>
                  <a:gd name="connsiteY0" fmla="*/ 38704 h 53728"/>
                  <a:gd name="connsiteX1" fmla="*/ 9055 w 41818"/>
                  <a:gd name="connsiteY1" fmla="*/ 37580 h 53728"/>
                  <a:gd name="connsiteX0" fmla="*/ 5308 w 42064"/>
                  <a:gd name="connsiteY0" fmla="*/ 35138 h 53728"/>
                  <a:gd name="connsiteX1" fmla="*/ 21127 w 42064"/>
                  <a:gd name="connsiteY1" fmla="*/ 27797 h 53728"/>
                  <a:gd name="connsiteX2" fmla="*/ 35846 w 42064"/>
                  <a:gd name="connsiteY2" fmla="*/ 1758 h 53728"/>
                  <a:gd name="connsiteX3" fmla="*/ 41826 w 42064"/>
                  <a:gd name="connsiteY3" fmla="*/ 7886 h 53728"/>
                  <a:gd name="connsiteX4" fmla="*/ 28799 w 42064"/>
                  <a:gd name="connsiteY4" fmla="*/ 53557 h 53728"/>
                  <a:gd name="connsiteX5" fmla="*/ 5455 w 42064"/>
                  <a:gd name="connsiteY5" fmla="*/ 53715 h 53728"/>
                  <a:gd name="connsiteX6" fmla="*/ 5308 w 42064"/>
                  <a:gd name="connsiteY6" fmla="*/ 35138 h 53728"/>
                  <a:gd name="connsiteX0" fmla="*/ 4285 w 42064"/>
                  <a:gd name="connsiteY0" fmla="*/ 38704 h 53728"/>
                  <a:gd name="connsiteX1" fmla="*/ 9301 w 42064"/>
                  <a:gd name="connsiteY1" fmla="*/ 37580 h 53728"/>
                  <a:gd name="connsiteX0" fmla="*/ 5289 w 42045"/>
                  <a:gd name="connsiteY0" fmla="*/ 35138 h 53728"/>
                  <a:gd name="connsiteX1" fmla="*/ 21108 w 42045"/>
                  <a:gd name="connsiteY1" fmla="*/ 27797 h 53728"/>
                  <a:gd name="connsiteX2" fmla="*/ 35827 w 42045"/>
                  <a:gd name="connsiteY2" fmla="*/ 1758 h 53728"/>
                  <a:gd name="connsiteX3" fmla="*/ 41807 w 42045"/>
                  <a:gd name="connsiteY3" fmla="*/ 7886 h 53728"/>
                  <a:gd name="connsiteX4" fmla="*/ 28780 w 42045"/>
                  <a:gd name="connsiteY4" fmla="*/ 53557 h 53728"/>
                  <a:gd name="connsiteX5" fmla="*/ 5436 w 42045"/>
                  <a:gd name="connsiteY5" fmla="*/ 53715 h 53728"/>
                  <a:gd name="connsiteX6" fmla="*/ 5289 w 42045"/>
                  <a:gd name="connsiteY6" fmla="*/ 35138 h 53728"/>
                  <a:gd name="connsiteX0" fmla="*/ 4266 w 42045"/>
                  <a:gd name="connsiteY0" fmla="*/ 38704 h 53728"/>
                  <a:gd name="connsiteX1" fmla="*/ 9282 w 42045"/>
                  <a:gd name="connsiteY1" fmla="*/ 37580 h 53728"/>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32876"/>
                  <a:gd name="connsiteY0" fmla="*/ 15887 h 34921"/>
                  <a:gd name="connsiteX1" fmla="*/ 21108 w 32876"/>
                  <a:gd name="connsiteY1" fmla="*/ 8546 h 34921"/>
                  <a:gd name="connsiteX2" fmla="*/ 28501 w 32876"/>
                  <a:gd name="connsiteY2" fmla="*/ 17854 h 34921"/>
                  <a:gd name="connsiteX3" fmla="*/ 32873 w 32876"/>
                  <a:gd name="connsiteY3" fmla="*/ 25153 h 34921"/>
                  <a:gd name="connsiteX4" fmla="*/ 28780 w 32876"/>
                  <a:gd name="connsiteY4" fmla="*/ 34306 h 34921"/>
                  <a:gd name="connsiteX5" fmla="*/ 5436 w 32876"/>
                  <a:gd name="connsiteY5" fmla="*/ 34464 h 34921"/>
                  <a:gd name="connsiteX6" fmla="*/ 5289 w 32876"/>
                  <a:gd name="connsiteY6" fmla="*/ 15887 h 34921"/>
                  <a:gd name="connsiteX0" fmla="*/ 4266 w 32876"/>
                  <a:gd name="connsiteY0" fmla="*/ 19453 h 34921"/>
                  <a:gd name="connsiteX1" fmla="*/ 9282 w 32876"/>
                  <a:gd name="connsiteY1" fmla="*/ 18329 h 34921"/>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0718"/>
                  <a:gd name="connsiteY0" fmla="*/ 15887 h 34469"/>
                  <a:gd name="connsiteX1" fmla="*/ 21108 w 30718"/>
                  <a:gd name="connsiteY1" fmla="*/ 8546 h 34469"/>
                  <a:gd name="connsiteX2" fmla="*/ 28501 w 30718"/>
                  <a:gd name="connsiteY2" fmla="*/ 17854 h 34469"/>
                  <a:gd name="connsiteX3" fmla="*/ 28780 w 30718"/>
                  <a:gd name="connsiteY3" fmla="*/ 34306 h 34469"/>
                  <a:gd name="connsiteX4" fmla="*/ 5436 w 30718"/>
                  <a:gd name="connsiteY4" fmla="*/ 34464 h 34469"/>
                  <a:gd name="connsiteX5" fmla="*/ 5289 w 30718"/>
                  <a:gd name="connsiteY5" fmla="*/ 15887 h 34469"/>
                  <a:gd name="connsiteX0" fmla="*/ 4266 w 30718"/>
                  <a:gd name="connsiteY0" fmla="*/ 19453 h 34469"/>
                  <a:gd name="connsiteX1" fmla="*/ 9282 w 30718"/>
                  <a:gd name="connsiteY1" fmla="*/ 18329 h 34469"/>
                  <a:gd name="connsiteX0" fmla="*/ 5289 w 32737"/>
                  <a:gd name="connsiteY0" fmla="*/ 15887 h 34469"/>
                  <a:gd name="connsiteX1" fmla="*/ 21108 w 32737"/>
                  <a:gd name="connsiteY1" fmla="*/ 8546 h 34469"/>
                  <a:gd name="connsiteX2" fmla="*/ 28501 w 32737"/>
                  <a:gd name="connsiteY2" fmla="*/ 17854 h 34469"/>
                  <a:gd name="connsiteX3" fmla="*/ 28780 w 32737"/>
                  <a:gd name="connsiteY3" fmla="*/ 34306 h 34469"/>
                  <a:gd name="connsiteX4" fmla="*/ 5436 w 32737"/>
                  <a:gd name="connsiteY4" fmla="*/ 34464 h 34469"/>
                  <a:gd name="connsiteX5" fmla="*/ 5289 w 32737"/>
                  <a:gd name="connsiteY5" fmla="*/ 15887 h 34469"/>
                  <a:gd name="connsiteX0" fmla="*/ 4266 w 32737"/>
                  <a:gd name="connsiteY0" fmla="*/ 19453 h 34469"/>
                  <a:gd name="connsiteX1" fmla="*/ 9282 w 32737"/>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9282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8567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8567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5649 w 32876"/>
                  <a:gd name="connsiteY1" fmla="*/ 16945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5279 w 32876"/>
                  <a:gd name="connsiteY0" fmla="*/ 16046 h 34469"/>
                  <a:gd name="connsiteX1" fmla="*/ 5649 w 32876"/>
                  <a:gd name="connsiteY1" fmla="*/ 16945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803 w 32876"/>
                  <a:gd name="connsiteY0" fmla="*/ 18388 h 34469"/>
                  <a:gd name="connsiteX1" fmla="*/ 5649 w 32876"/>
                  <a:gd name="connsiteY1" fmla="*/ 16945 h 34469"/>
                  <a:gd name="connsiteX0" fmla="*/ 5806 w 33393"/>
                  <a:gd name="connsiteY0" fmla="*/ 15887 h 34470"/>
                  <a:gd name="connsiteX1" fmla="*/ 21625 w 33393"/>
                  <a:gd name="connsiteY1" fmla="*/ 8546 h 34470"/>
                  <a:gd name="connsiteX2" fmla="*/ 29018 w 33393"/>
                  <a:gd name="connsiteY2" fmla="*/ 17854 h 34470"/>
                  <a:gd name="connsiteX3" fmla="*/ 29297 w 33393"/>
                  <a:gd name="connsiteY3" fmla="*/ 34306 h 34470"/>
                  <a:gd name="connsiteX4" fmla="*/ 5953 w 33393"/>
                  <a:gd name="connsiteY4" fmla="*/ 34464 h 34470"/>
                  <a:gd name="connsiteX5" fmla="*/ 5806 w 33393"/>
                  <a:gd name="connsiteY5" fmla="*/ 15887 h 34470"/>
                  <a:gd name="connsiteX0" fmla="*/ 5320 w 33393"/>
                  <a:gd name="connsiteY0" fmla="*/ 18388 h 34470"/>
                  <a:gd name="connsiteX1" fmla="*/ 6166 w 33393"/>
                  <a:gd name="connsiteY1" fmla="*/ 16945 h 34470"/>
                  <a:gd name="connsiteX0" fmla="*/ 5772 w 33419"/>
                  <a:gd name="connsiteY0" fmla="*/ 16160 h 34317"/>
                  <a:gd name="connsiteX1" fmla="*/ 21651 w 33419"/>
                  <a:gd name="connsiteY1" fmla="*/ 8393 h 34317"/>
                  <a:gd name="connsiteX2" fmla="*/ 29044 w 33419"/>
                  <a:gd name="connsiteY2" fmla="*/ 17701 h 34317"/>
                  <a:gd name="connsiteX3" fmla="*/ 29323 w 33419"/>
                  <a:gd name="connsiteY3" fmla="*/ 34153 h 34317"/>
                  <a:gd name="connsiteX4" fmla="*/ 5979 w 33419"/>
                  <a:gd name="connsiteY4" fmla="*/ 34311 h 34317"/>
                  <a:gd name="connsiteX5" fmla="*/ 5772 w 33419"/>
                  <a:gd name="connsiteY5" fmla="*/ 16160 h 34317"/>
                  <a:gd name="connsiteX0" fmla="*/ 5346 w 33419"/>
                  <a:gd name="connsiteY0" fmla="*/ 18235 h 34317"/>
                  <a:gd name="connsiteX1" fmla="*/ 6192 w 33419"/>
                  <a:gd name="connsiteY1" fmla="*/ 16792 h 34317"/>
                  <a:gd name="connsiteX0" fmla="*/ 5793 w 33440"/>
                  <a:gd name="connsiteY0" fmla="*/ 16160 h 34316"/>
                  <a:gd name="connsiteX1" fmla="*/ 21672 w 33440"/>
                  <a:gd name="connsiteY1" fmla="*/ 8393 h 34316"/>
                  <a:gd name="connsiteX2" fmla="*/ 29065 w 33440"/>
                  <a:gd name="connsiteY2" fmla="*/ 17701 h 34316"/>
                  <a:gd name="connsiteX3" fmla="*/ 29344 w 33440"/>
                  <a:gd name="connsiteY3" fmla="*/ 34153 h 34316"/>
                  <a:gd name="connsiteX4" fmla="*/ 6000 w 33440"/>
                  <a:gd name="connsiteY4" fmla="*/ 34311 h 34316"/>
                  <a:gd name="connsiteX5" fmla="*/ 5793 w 33440"/>
                  <a:gd name="connsiteY5" fmla="*/ 16160 h 34316"/>
                  <a:gd name="connsiteX0" fmla="*/ 5367 w 33440"/>
                  <a:gd name="connsiteY0" fmla="*/ 18235 h 34316"/>
                  <a:gd name="connsiteX1" fmla="*/ 6213 w 33440"/>
                  <a:gd name="connsiteY1" fmla="*/ 16792 h 34316"/>
                  <a:gd name="connsiteX0" fmla="*/ 5817 w 33464"/>
                  <a:gd name="connsiteY0" fmla="*/ 16160 h 34312"/>
                  <a:gd name="connsiteX1" fmla="*/ 21696 w 33464"/>
                  <a:gd name="connsiteY1" fmla="*/ 8393 h 34312"/>
                  <a:gd name="connsiteX2" fmla="*/ 29089 w 33464"/>
                  <a:gd name="connsiteY2" fmla="*/ 17701 h 34312"/>
                  <a:gd name="connsiteX3" fmla="*/ 29368 w 33464"/>
                  <a:gd name="connsiteY3" fmla="*/ 34153 h 34312"/>
                  <a:gd name="connsiteX4" fmla="*/ 6024 w 33464"/>
                  <a:gd name="connsiteY4" fmla="*/ 34311 h 34312"/>
                  <a:gd name="connsiteX5" fmla="*/ 5817 w 33464"/>
                  <a:gd name="connsiteY5" fmla="*/ 16160 h 34312"/>
                  <a:gd name="connsiteX0" fmla="*/ 5391 w 33464"/>
                  <a:gd name="connsiteY0" fmla="*/ 18235 h 34312"/>
                  <a:gd name="connsiteX1" fmla="*/ 6237 w 33464"/>
                  <a:gd name="connsiteY1" fmla="*/ 16792 h 34312"/>
                  <a:gd name="connsiteX0" fmla="*/ 5817 w 33464"/>
                  <a:gd name="connsiteY0" fmla="*/ 16160 h 34312"/>
                  <a:gd name="connsiteX1" fmla="*/ 21696 w 33464"/>
                  <a:gd name="connsiteY1" fmla="*/ 8393 h 34312"/>
                  <a:gd name="connsiteX2" fmla="*/ 29089 w 33464"/>
                  <a:gd name="connsiteY2" fmla="*/ 17701 h 34312"/>
                  <a:gd name="connsiteX3" fmla="*/ 29368 w 33464"/>
                  <a:gd name="connsiteY3" fmla="*/ 34153 h 34312"/>
                  <a:gd name="connsiteX4" fmla="*/ 6024 w 33464"/>
                  <a:gd name="connsiteY4" fmla="*/ 34311 h 34312"/>
                  <a:gd name="connsiteX5" fmla="*/ 5817 w 33464"/>
                  <a:gd name="connsiteY5" fmla="*/ 16160 h 34312"/>
                  <a:gd name="connsiteX0" fmla="*/ 5391 w 33464"/>
                  <a:gd name="connsiteY0" fmla="*/ 18235 h 34312"/>
                  <a:gd name="connsiteX1" fmla="*/ 6237 w 33464"/>
                  <a:gd name="connsiteY1" fmla="*/ 16792 h 34312"/>
                  <a:gd name="connsiteX0" fmla="*/ 5817 w 33732"/>
                  <a:gd name="connsiteY0" fmla="*/ 16160 h 34312"/>
                  <a:gd name="connsiteX1" fmla="*/ 21696 w 33732"/>
                  <a:gd name="connsiteY1" fmla="*/ 8393 h 34312"/>
                  <a:gd name="connsiteX2" fmla="*/ 29089 w 33732"/>
                  <a:gd name="connsiteY2" fmla="*/ 17701 h 34312"/>
                  <a:gd name="connsiteX3" fmla="*/ 29368 w 33732"/>
                  <a:gd name="connsiteY3" fmla="*/ 34153 h 34312"/>
                  <a:gd name="connsiteX4" fmla="*/ 6024 w 33732"/>
                  <a:gd name="connsiteY4" fmla="*/ 34311 h 34312"/>
                  <a:gd name="connsiteX5" fmla="*/ 5817 w 33732"/>
                  <a:gd name="connsiteY5" fmla="*/ 16160 h 34312"/>
                  <a:gd name="connsiteX0" fmla="*/ 5391 w 33732"/>
                  <a:gd name="connsiteY0" fmla="*/ 18235 h 34312"/>
                  <a:gd name="connsiteX1" fmla="*/ 6237 w 33732"/>
                  <a:gd name="connsiteY1" fmla="*/ 16792 h 34312"/>
                  <a:gd name="connsiteX0" fmla="*/ 5817 w 33710"/>
                  <a:gd name="connsiteY0" fmla="*/ 16160 h 34312"/>
                  <a:gd name="connsiteX1" fmla="*/ 21696 w 33710"/>
                  <a:gd name="connsiteY1" fmla="*/ 8393 h 34312"/>
                  <a:gd name="connsiteX2" fmla="*/ 29089 w 33710"/>
                  <a:gd name="connsiteY2" fmla="*/ 17701 h 34312"/>
                  <a:gd name="connsiteX3" fmla="*/ 29368 w 33710"/>
                  <a:gd name="connsiteY3" fmla="*/ 34153 h 34312"/>
                  <a:gd name="connsiteX4" fmla="*/ 6024 w 33710"/>
                  <a:gd name="connsiteY4" fmla="*/ 34311 h 34312"/>
                  <a:gd name="connsiteX5" fmla="*/ 5817 w 33710"/>
                  <a:gd name="connsiteY5" fmla="*/ 16160 h 34312"/>
                  <a:gd name="connsiteX0" fmla="*/ 5391 w 33710"/>
                  <a:gd name="connsiteY0" fmla="*/ 18235 h 34312"/>
                  <a:gd name="connsiteX1" fmla="*/ 6237 w 33710"/>
                  <a:gd name="connsiteY1" fmla="*/ 16792 h 34312"/>
                  <a:gd name="connsiteX0" fmla="*/ 5817 w 33710"/>
                  <a:gd name="connsiteY0" fmla="*/ 16160 h 34312"/>
                  <a:gd name="connsiteX1" fmla="*/ 21696 w 33710"/>
                  <a:gd name="connsiteY1" fmla="*/ 8393 h 34312"/>
                  <a:gd name="connsiteX2" fmla="*/ 29089 w 33710"/>
                  <a:gd name="connsiteY2" fmla="*/ 17701 h 34312"/>
                  <a:gd name="connsiteX3" fmla="*/ 29368 w 33710"/>
                  <a:gd name="connsiteY3" fmla="*/ 34153 h 34312"/>
                  <a:gd name="connsiteX4" fmla="*/ 6024 w 33710"/>
                  <a:gd name="connsiteY4" fmla="*/ 34311 h 34312"/>
                  <a:gd name="connsiteX5" fmla="*/ 5817 w 33710"/>
                  <a:gd name="connsiteY5" fmla="*/ 16160 h 34312"/>
                  <a:gd name="connsiteX0" fmla="*/ 6106 w 33710"/>
                  <a:gd name="connsiteY0" fmla="*/ 16638 h 34312"/>
                  <a:gd name="connsiteX1" fmla="*/ 6237 w 33710"/>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Lst>
                <a:ahLst/>
                <a:cxnLst>
                  <a:cxn ang="0">
                    <a:pos x="connsiteX0" y="connsiteY0"/>
                  </a:cxn>
                  <a:cxn ang="0">
                    <a:pos x="connsiteX1" y="connsiteY1"/>
                  </a:cxn>
                </a:cxnLst>
                <a:rect l="l" t="t" r="r" b="b"/>
                <a:pathLst>
                  <a:path w="33805" h="34312">
                    <a:moveTo>
                      <a:pt x="5817" y="16160"/>
                    </a:moveTo>
                    <a:cubicBezTo>
                      <a:pt x="5897" y="-1060"/>
                      <a:pt x="18414" y="-5882"/>
                      <a:pt x="21696" y="8393"/>
                    </a:cubicBezTo>
                    <a:cubicBezTo>
                      <a:pt x="25523" y="3639"/>
                      <a:pt x="30350" y="8908"/>
                      <a:pt x="29089" y="17701"/>
                    </a:cubicBezTo>
                    <a:cubicBezTo>
                      <a:pt x="36264" y="19332"/>
                      <a:pt x="34343" y="33939"/>
                      <a:pt x="29368" y="34153"/>
                    </a:cubicBezTo>
                    <a:lnTo>
                      <a:pt x="6024" y="34311"/>
                    </a:lnTo>
                    <a:cubicBezTo>
                      <a:pt x="-3125" y="34494"/>
                      <a:pt x="-750" y="15236"/>
                      <a:pt x="5817" y="16160"/>
                    </a:cubicBezTo>
                    <a:close/>
                  </a:path>
                  <a:path w="33805" h="34312" fill="none" extrusionOk="0">
                    <a:moveTo>
                      <a:pt x="6106" y="16638"/>
                    </a:moveTo>
                    <a:cubicBezTo>
                      <a:pt x="6048" y="16515"/>
                      <a:pt x="6505" y="17237"/>
                      <a:pt x="6237" y="16792"/>
                    </a:cubicBezTo>
                  </a:path>
                </a:pathLst>
              </a:custGeom>
              <a:ln>
                <a:headEnd type="none" w="med" len="med"/>
                <a:tailEnd type="none" w="med" len="med"/>
              </a:ln>
              <a:effectLst/>
            </p:spPr>
            <p:style>
              <a:lnRef idx="1">
                <a:schemeClr val="accent6"/>
              </a:lnRef>
              <a:fillRef idx="3">
                <a:schemeClr val="accent6"/>
              </a:fillRef>
              <a:effectRef idx="2">
                <a:schemeClr val="accent6"/>
              </a:effectRef>
              <a:fontRef idx="minor">
                <a:schemeClr val="lt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800" b="1" i="0" u="none" strike="noStrike" kern="0" cap="none" spc="0" normalizeH="0" baseline="0" noProof="0" dirty="0">
                    <a:ln>
                      <a:noFill/>
                    </a:ln>
                    <a:solidFill>
                      <a:prstClr val="white"/>
                    </a:solidFill>
                    <a:effectLst/>
                    <a:uLnTx/>
                    <a:uFillTx/>
                  </a:rPr>
                  <a:t>Cloud</a:t>
                </a:r>
                <a:br>
                  <a:rPr kumimoji="0" lang="en-US" sz="800" b="1" i="0" u="none" strike="noStrike" kern="0" cap="none" spc="0" normalizeH="0" baseline="0" noProof="0" dirty="0">
                    <a:ln>
                      <a:noFill/>
                    </a:ln>
                    <a:solidFill>
                      <a:prstClr val="white"/>
                    </a:solidFill>
                    <a:effectLst/>
                    <a:uLnTx/>
                    <a:uFillTx/>
                  </a:rPr>
                </a:br>
                <a:r>
                  <a:rPr kumimoji="0" lang="en-US" sz="800" b="1" i="0" u="none" strike="noStrike" kern="0" cap="none" spc="0" normalizeH="0" baseline="0" noProof="0" dirty="0">
                    <a:ln>
                      <a:noFill/>
                    </a:ln>
                    <a:solidFill>
                      <a:prstClr val="white"/>
                    </a:solidFill>
                    <a:effectLst/>
                    <a:uLnTx/>
                    <a:uFillTx/>
                  </a:rPr>
                  <a:t>Store</a:t>
                </a:r>
              </a:p>
            </p:txBody>
          </p:sp>
        </p:grpSp>
        <p:grpSp>
          <p:nvGrpSpPr>
            <p:cNvPr id="165" name="Group 164"/>
            <p:cNvGrpSpPr/>
            <p:nvPr/>
          </p:nvGrpSpPr>
          <p:grpSpPr>
            <a:xfrm>
              <a:off x="89501" y="1676395"/>
              <a:ext cx="607112" cy="371187"/>
              <a:chOff x="4291365" y="3194650"/>
              <a:chExt cx="616154" cy="404242"/>
            </a:xfrm>
          </p:grpSpPr>
          <p:sp>
            <p:nvSpPr>
              <p:cNvPr id="155" name="Rectangle 154"/>
              <p:cNvSpPr/>
              <p:nvPr/>
            </p:nvSpPr>
            <p:spPr>
              <a:xfrm>
                <a:off x="4291365" y="3225664"/>
                <a:ext cx="616154" cy="373228"/>
              </a:xfrm>
              <a:prstGeom prst="rect">
                <a:avLst/>
              </a:prstGeom>
              <a:solidFill>
                <a:srgbClr val="6DFFAF"/>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nchorCtr="1"/>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400" b="0" i="0" u="none" strike="noStrike" kern="0" cap="none" spc="0" normalizeH="0" baseline="0" noProof="0" dirty="0">
                  <a:ln>
                    <a:noFill/>
                  </a:ln>
                  <a:solidFill>
                    <a:sysClr val="windowText" lastClr="000000"/>
                  </a:solidFill>
                  <a:effectLst/>
                  <a:uLnTx/>
                  <a:uFillTx/>
                </a:endParaRPr>
              </a:p>
            </p:txBody>
          </p:sp>
          <p:sp>
            <p:nvSpPr>
              <p:cNvPr id="157" name="Freeform 156"/>
              <p:cNvSpPr/>
              <p:nvPr/>
            </p:nvSpPr>
            <p:spPr>
              <a:xfrm rot="20965378">
                <a:off x="4566324" y="3257526"/>
                <a:ext cx="304572" cy="299768"/>
              </a:xfrm>
              <a:custGeom>
                <a:avLst/>
                <a:gdLst>
                  <a:gd name="connsiteX0" fmla="*/ 333375 w 481013"/>
                  <a:gd name="connsiteY0" fmla="*/ 78581 h 473869"/>
                  <a:gd name="connsiteX1" fmla="*/ 376238 w 481013"/>
                  <a:gd name="connsiteY1" fmla="*/ 0 h 473869"/>
                  <a:gd name="connsiteX2" fmla="*/ 481013 w 481013"/>
                  <a:gd name="connsiteY2" fmla="*/ 26194 h 473869"/>
                  <a:gd name="connsiteX3" fmla="*/ 476250 w 481013"/>
                  <a:gd name="connsiteY3" fmla="*/ 152400 h 473869"/>
                  <a:gd name="connsiteX4" fmla="*/ 373857 w 481013"/>
                  <a:gd name="connsiteY4" fmla="*/ 357187 h 473869"/>
                  <a:gd name="connsiteX5" fmla="*/ 173832 w 481013"/>
                  <a:gd name="connsiteY5" fmla="*/ 473869 h 473869"/>
                  <a:gd name="connsiteX6" fmla="*/ 28575 w 481013"/>
                  <a:gd name="connsiteY6" fmla="*/ 473869 h 473869"/>
                  <a:gd name="connsiteX7" fmla="*/ 0 w 481013"/>
                  <a:gd name="connsiteY7" fmla="*/ 392906 h 473869"/>
                  <a:gd name="connsiteX8" fmla="*/ 42863 w 481013"/>
                  <a:gd name="connsiteY8" fmla="*/ 333375 h 473869"/>
                  <a:gd name="connsiteX9" fmla="*/ 161925 w 481013"/>
                  <a:gd name="connsiteY9" fmla="*/ 307181 h 473869"/>
                  <a:gd name="connsiteX10" fmla="*/ 207169 w 481013"/>
                  <a:gd name="connsiteY10" fmla="*/ 357187 h 473869"/>
                  <a:gd name="connsiteX11" fmla="*/ 323850 w 481013"/>
                  <a:gd name="connsiteY11" fmla="*/ 280987 h 473869"/>
                  <a:gd name="connsiteX12" fmla="*/ 361950 w 481013"/>
                  <a:gd name="connsiteY12" fmla="*/ 166687 h 473869"/>
                  <a:gd name="connsiteX13" fmla="*/ 330994 w 481013"/>
                  <a:gd name="connsiteY13" fmla="*/ 152400 h 473869"/>
                  <a:gd name="connsiteX14" fmla="*/ 311944 w 481013"/>
                  <a:gd name="connsiteY14" fmla="*/ 126206 h 473869"/>
                  <a:gd name="connsiteX15" fmla="*/ 333375 w 481013"/>
                  <a:gd name="connsiteY15" fmla="*/ 78581 h 473869"/>
                  <a:gd name="connsiteX0" fmla="*/ 333375 w 481013"/>
                  <a:gd name="connsiteY0" fmla="*/ 78581 h 473869"/>
                  <a:gd name="connsiteX1" fmla="*/ 376238 w 481013"/>
                  <a:gd name="connsiteY1" fmla="*/ 0 h 473869"/>
                  <a:gd name="connsiteX2" fmla="*/ 481013 w 481013"/>
                  <a:gd name="connsiteY2" fmla="*/ 26194 h 473869"/>
                  <a:gd name="connsiteX3" fmla="*/ 476250 w 481013"/>
                  <a:gd name="connsiteY3" fmla="*/ 152400 h 473869"/>
                  <a:gd name="connsiteX4" fmla="*/ 373857 w 481013"/>
                  <a:gd name="connsiteY4" fmla="*/ 357187 h 473869"/>
                  <a:gd name="connsiteX5" fmla="*/ 173832 w 481013"/>
                  <a:gd name="connsiteY5" fmla="*/ 473869 h 473869"/>
                  <a:gd name="connsiteX6" fmla="*/ 28575 w 481013"/>
                  <a:gd name="connsiteY6" fmla="*/ 473869 h 473869"/>
                  <a:gd name="connsiteX7" fmla="*/ 0 w 481013"/>
                  <a:gd name="connsiteY7" fmla="*/ 392906 h 473869"/>
                  <a:gd name="connsiteX8" fmla="*/ 23813 w 481013"/>
                  <a:gd name="connsiteY8" fmla="*/ 345281 h 473869"/>
                  <a:gd name="connsiteX9" fmla="*/ 161925 w 481013"/>
                  <a:gd name="connsiteY9" fmla="*/ 307181 h 473869"/>
                  <a:gd name="connsiteX10" fmla="*/ 207169 w 481013"/>
                  <a:gd name="connsiteY10" fmla="*/ 357187 h 473869"/>
                  <a:gd name="connsiteX11" fmla="*/ 323850 w 481013"/>
                  <a:gd name="connsiteY11" fmla="*/ 280987 h 473869"/>
                  <a:gd name="connsiteX12" fmla="*/ 361950 w 481013"/>
                  <a:gd name="connsiteY12" fmla="*/ 166687 h 473869"/>
                  <a:gd name="connsiteX13" fmla="*/ 330994 w 481013"/>
                  <a:gd name="connsiteY13" fmla="*/ 152400 h 473869"/>
                  <a:gd name="connsiteX14" fmla="*/ 311944 w 481013"/>
                  <a:gd name="connsiteY14" fmla="*/ 126206 h 473869"/>
                  <a:gd name="connsiteX15" fmla="*/ 333375 w 481013"/>
                  <a:gd name="connsiteY15" fmla="*/ 78581 h 473869"/>
                  <a:gd name="connsiteX0" fmla="*/ 333375 w 481013"/>
                  <a:gd name="connsiteY0" fmla="*/ 78581 h 473869"/>
                  <a:gd name="connsiteX1" fmla="*/ 376238 w 481013"/>
                  <a:gd name="connsiteY1" fmla="*/ 0 h 473869"/>
                  <a:gd name="connsiteX2" fmla="*/ 481013 w 481013"/>
                  <a:gd name="connsiteY2" fmla="*/ 26194 h 473869"/>
                  <a:gd name="connsiteX3" fmla="*/ 476250 w 481013"/>
                  <a:gd name="connsiteY3" fmla="*/ 152400 h 473869"/>
                  <a:gd name="connsiteX4" fmla="*/ 373857 w 481013"/>
                  <a:gd name="connsiteY4" fmla="*/ 357187 h 473869"/>
                  <a:gd name="connsiteX5" fmla="*/ 173832 w 481013"/>
                  <a:gd name="connsiteY5" fmla="*/ 473869 h 473869"/>
                  <a:gd name="connsiteX6" fmla="*/ 28575 w 481013"/>
                  <a:gd name="connsiteY6" fmla="*/ 473869 h 473869"/>
                  <a:gd name="connsiteX7" fmla="*/ 0 w 481013"/>
                  <a:gd name="connsiteY7" fmla="*/ 392906 h 473869"/>
                  <a:gd name="connsiteX8" fmla="*/ 23813 w 481013"/>
                  <a:gd name="connsiteY8" fmla="*/ 345281 h 473869"/>
                  <a:gd name="connsiteX9" fmla="*/ 161925 w 481013"/>
                  <a:gd name="connsiteY9" fmla="*/ 307181 h 473869"/>
                  <a:gd name="connsiteX10" fmla="*/ 207169 w 481013"/>
                  <a:gd name="connsiteY10" fmla="*/ 357187 h 473869"/>
                  <a:gd name="connsiteX11" fmla="*/ 323850 w 481013"/>
                  <a:gd name="connsiteY11" fmla="*/ 280987 h 473869"/>
                  <a:gd name="connsiteX12" fmla="*/ 361950 w 481013"/>
                  <a:gd name="connsiteY12" fmla="*/ 166687 h 473869"/>
                  <a:gd name="connsiteX13" fmla="*/ 330994 w 481013"/>
                  <a:gd name="connsiteY13" fmla="*/ 152400 h 473869"/>
                  <a:gd name="connsiteX14" fmla="*/ 311944 w 481013"/>
                  <a:gd name="connsiteY14" fmla="*/ 126206 h 473869"/>
                  <a:gd name="connsiteX15" fmla="*/ 333375 w 481013"/>
                  <a:gd name="connsiteY15" fmla="*/ 78581 h 473869"/>
                  <a:gd name="connsiteX0" fmla="*/ 333375 w 481013"/>
                  <a:gd name="connsiteY0" fmla="*/ 78581 h 473869"/>
                  <a:gd name="connsiteX1" fmla="*/ 376238 w 481013"/>
                  <a:gd name="connsiteY1" fmla="*/ 0 h 473869"/>
                  <a:gd name="connsiteX2" fmla="*/ 481013 w 481013"/>
                  <a:gd name="connsiteY2" fmla="*/ 26194 h 473869"/>
                  <a:gd name="connsiteX3" fmla="*/ 476250 w 481013"/>
                  <a:gd name="connsiteY3" fmla="*/ 152400 h 473869"/>
                  <a:gd name="connsiteX4" fmla="*/ 373857 w 481013"/>
                  <a:gd name="connsiteY4" fmla="*/ 357187 h 473869"/>
                  <a:gd name="connsiteX5" fmla="*/ 173832 w 481013"/>
                  <a:gd name="connsiteY5" fmla="*/ 473869 h 473869"/>
                  <a:gd name="connsiteX6" fmla="*/ 28575 w 481013"/>
                  <a:gd name="connsiteY6" fmla="*/ 473869 h 473869"/>
                  <a:gd name="connsiteX7" fmla="*/ 0 w 481013"/>
                  <a:gd name="connsiteY7" fmla="*/ 392906 h 473869"/>
                  <a:gd name="connsiteX8" fmla="*/ 23813 w 481013"/>
                  <a:gd name="connsiteY8" fmla="*/ 345281 h 473869"/>
                  <a:gd name="connsiteX9" fmla="*/ 161925 w 481013"/>
                  <a:gd name="connsiteY9" fmla="*/ 307181 h 473869"/>
                  <a:gd name="connsiteX10" fmla="*/ 207169 w 481013"/>
                  <a:gd name="connsiteY10" fmla="*/ 357187 h 473869"/>
                  <a:gd name="connsiteX11" fmla="*/ 323850 w 481013"/>
                  <a:gd name="connsiteY11" fmla="*/ 280987 h 473869"/>
                  <a:gd name="connsiteX12" fmla="*/ 361950 w 481013"/>
                  <a:gd name="connsiteY12" fmla="*/ 166687 h 473869"/>
                  <a:gd name="connsiteX13" fmla="*/ 330994 w 481013"/>
                  <a:gd name="connsiteY13" fmla="*/ 152400 h 473869"/>
                  <a:gd name="connsiteX14" fmla="*/ 311944 w 481013"/>
                  <a:gd name="connsiteY14" fmla="*/ 126206 h 473869"/>
                  <a:gd name="connsiteX15" fmla="*/ 333375 w 481013"/>
                  <a:gd name="connsiteY15" fmla="*/ 78581 h 473869"/>
                  <a:gd name="connsiteX0" fmla="*/ 333375 w 481013"/>
                  <a:gd name="connsiteY0" fmla="*/ 78581 h 473869"/>
                  <a:gd name="connsiteX1" fmla="*/ 376238 w 481013"/>
                  <a:gd name="connsiteY1" fmla="*/ 0 h 473869"/>
                  <a:gd name="connsiteX2" fmla="*/ 481013 w 481013"/>
                  <a:gd name="connsiteY2" fmla="*/ 26194 h 473869"/>
                  <a:gd name="connsiteX3" fmla="*/ 476250 w 481013"/>
                  <a:gd name="connsiteY3" fmla="*/ 152400 h 473869"/>
                  <a:gd name="connsiteX4" fmla="*/ 373857 w 481013"/>
                  <a:gd name="connsiteY4" fmla="*/ 357187 h 473869"/>
                  <a:gd name="connsiteX5" fmla="*/ 173832 w 481013"/>
                  <a:gd name="connsiteY5" fmla="*/ 473869 h 473869"/>
                  <a:gd name="connsiteX6" fmla="*/ 28575 w 481013"/>
                  <a:gd name="connsiteY6" fmla="*/ 473869 h 473869"/>
                  <a:gd name="connsiteX7" fmla="*/ 0 w 481013"/>
                  <a:gd name="connsiteY7" fmla="*/ 392906 h 473869"/>
                  <a:gd name="connsiteX8" fmla="*/ 23813 w 481013"/>
                  <a:gd name="connsiteY8" fmla="*/ 345281 h 473869"/>
                  <a:gd name="connsiteX9" fmla="*/ 161925 w 481013"/>
                  <a:gd name="connsiteY9" fmla="*/ 307181 h 473869"/>
                  <a:gd name="connsiteX10" fmla="*/ 207169 w 481013"/>
                  <a:gd name="connsiteY10" fmla="*/ 357187 h 473869"/>
                  <a:gd name="connsiteX11" fmla="*/ 323850 w 481013"/>
                  <a:gd name="connsiteY11" fmla="*/ 280987 h 473869"/>
                  <a:gd name="connsiteX12" fmla="*/ 361950 w 481013"/>
                  <a:gd name="connsiteY12" fmla="*/ 166687 h 473869"/>
                  <a:gd name="connsiteX13" fmla="*/ 330994 w 481013"/>
                  <a:gd name="connsiteY13" fmla="*/ 152400 h 473869"/>
                  <a:gd name="connsiteX14" fmla="*/ 311944 w 481013"/>
                  <a:gd name="connsiteY14" fmla="*/ 126206 h 473869"/>
                  <a:gd name="connsiteX15" fmla="*/ 333375 w 481013"/>
                  <a:gd name="connsiteY15" fmla="*/ 78581 h 473869"/>
                  <a:gd name="connsiteX0" fmla="*/ 333375 w 481013"/>
                  <a:gd name="connsiteY0" fmla="*/ 78581 h 484452"/>
                  <a:gd name="connsiteX1" fmla="*/ 376238 w 481013"/>
                  <a:gd name="connsiteY1" fmla="*/ 0 h 484452"/>
                  <a:gd name="connsiteX2" fmla="*/ 481013 w 481013"/>
                  <a:gd name="connsiteY2" fmla="*/ 26194 h 484452"/>
                  <a:gd name="connsiteX3" fmla="*/ 476250 w 481013"/>
                  <a:gd name="connsiteY3" fmla="*/ 152400 h 484452"/>
                  <a:gd name="connsiteX4" fmla="*/ 373857 w 481013"/>
                  <a:gd name="connsiteY4" fmla="*/ 357187 h 484452"/>
                  <a:gd name="connsiteX5" fmla="*/ 173832 w 481013"/>
                  <a:gd name="connsiteY5" fmla="*/ 473869 h 484452"/>
                  <a:gd name="connsiteX6" fmla="*/ 28575 w 481013"/>
                  <a:gd name="connsiteY6" fmla="*/ 473869 h 484452"/>
                  <a:gd name="connsiteX7" fmla="*/ 0 w 481013"/>
                  <a:gd name="connsiteY7" fmla="*/ 392906 h 484452"/>
                  <a:gd name="connsiteX8" fmla="*/ 23813 w 481013"/>
                  <a:gd name="connsiteY8" fmla="*/ 345281 h 484452"/>
                  <a:gd name="connsiteX9" fmla="*/ 161925 w 481013"/>
                  <a:gd name="connsiteY9" fmla="*/ 307181 h 484452"/>
                  <a:gd name="connsiteX10" fmla="*/ 207169 w 481013"/>
                  <a:gd name="connsiteY10" fmla="*/ 357187 h 484452"/>
                  <a:gd name="connsiteX11" fmla="*/ 323850 w 481013"/>
                  <a:gd name="connsiteY11" fmla="*/ 280987 h 484452"/>
                  <a:gd name="connsiteX12" fmla="*/ 361950 w 481013"/>
                  <a:gd name="connsiteY12" fmla="*/ 166687 h 484452"/>
                  <a:gd name="connsiteX13" fmla="*/ 330994 w 481013"/>
                  <a:gd name="connsiteY13" fmla="*/ 152400 h 484452"/>
                  <a:gd name="connsiteX14" fmla="*/ 311944 w 481013"/>
                  <a:gd name="connsiteY14" fmla="*/ 126206 h 484452"/>
                  <a:gd name="connsiteX15" fmla="*/ 333375 w 481013"/>
                  <a:gd name="connsiteY15" fmla="*/ 78581 h 484452"/>
                  <a:gd name="connsiteX0" fmla="*/ 333375 w 481013"/>
                  <a:gd name="connsiteY0" fmla="*/ 78581 h 478102"/>
                  <a:gd name="connsiteX1" fmla="*/ 376238 w 481013"/>
                  <a:gd name="connsiteY1" fmla="*/ 0 h 478102"/>
                  <a:gd name="connsiteX2" fmla="*/ 481013 w 481013"/>
                  <a:gd name="connsiteY2" fmla="*/ 26194 h 478102"/>
                  <a:gd name="connsiteX3" fmla="*/ 476250 w 481013"/>
                  <a:gd name="connsiteY3" fmla="*/ 152400 h 478102"/>
                  <a:gd name="connsiteX4" fmla="*/ 373857 w 481013"/>
                  <a:gd name="connsiteY4" fmla="*/ 357187 h 478102"/>
                  <a:gd name="connsiteX5" fmla="*/ 173832 w 481013"/>
                  <a:gd name="connsiteY5" fmla="*/ 473869 h 478102"/>
                  <a:gd name="connsiteX6" fmla="*/ 28575 w 481013"/>
                  <a:gd name="connsiteY6" fmla="*/ 473869 h 478102"/>
                  <a:gd name="connsiteX7" fmla="*/ 0 w 481013"/>
                  <a:gd name="connsiteY7" fmla="*/ 392906 h 478102"/>
                  <a:gd name="connsiteX8" fmla="*/ 23813 w 481013"/>
                  <a:gd name="connsiteY8" fmla="*/ 345281 h 478102"/>
                  <a:gd name="connsiteX9" fmla="*/ 161925 w 481013"/>
                  <a:gd name="connsiteY9" fmla="*/ 307181 h 478102"/>
                  <a:gd name="connsiteX10" fmla="*/ 207169 w 481013"/>
                  <a:gd name="connsiteY10" fmla="*/ 357187 h 478102"/>
                  <a:gd name="connsiteX11" fmla="*/ 323850 w 481013"/>
                  <a:gd name="connsiteY11" fmla="*/ 280987 h 478102"/>
                  <a:gd name="connsiteX12" fmla="*/ 361950 w 481013"/>
                  <a:gd name="connsiteY12" fmla="*/ 166687 h 478102"/>
                  <a:gd name="connsiteX13" fmla="*/ 330994 w 481013"/>
                  <a:gd name="connsiteY13" fmla="*/ 152400 h 478102"/>
                  <a:gd name="connsiteX14" fmla="*/ 311944 w 481013"/>
                  <a:gd name="connsiteY14" fmla="*/ 126206 h 478102"/>
                  <a:gd name="connsiteX15" fmla="*/ 333375 w 481013"/>
                  <a:gd name="connsiteY15" fmla="*/ 78581 h 478102"/>
                  <a:gd name="connsiteX0" fmla="*/ 333375 w 491766"/>
                  <a:gd name="connsiteY0" fmla="*/ 78581 h 478102"/>
                  <a:gd name="connsiteX1" fmla="*/ 376238 w 491766"/>
                  <a:gd name="connsiteY1" fmla="*/ 0 h 478102"/>
                  <a:gd name="connsiteX2" fmla="*/ 481013 w 491766"/>
                  <a:gd name="connsiteY2" fmla="*/ 26194 h 478102"/>
                  <a:gd name="connsiteX3" fmla="*/ 476250 w 491766"/>
                  <a:gd name="connsiteY3" fmla="*/ 152400 h 478102"/>
                  <a:gd name="connsiteX4" fmla="*/ 373857 w 491766"/>
                  <a:gd name="connsiteY4" fmla="*/ 357187 h 478102"/>
                  <a:gd name="connsiteX5" fmla="*/ 173832 w 491766"/>
                  <a:gd name="connsiteY5" fmla="*/ 473869 h 478102"/>
                  <a:gd name="connsiteX6" fmla="*/ 28575 w 491766"/>
                  <a:gd name="connsiteY6" fmla="*/ 473869 h 478102"/>
                  <a:gd name="connsiteX7" fmla="*/ 0 w 491766"/>
                  <a:gd name="connsiteY7" fmla="*/ 392906 h 478102"/>
                  <a:gd name="connsiteX8" fmla="*/ 23813 w 491766"/>
                  <a:gd name="connsiteY8" fmla="*/ 345281 h 478102"/>
                  <a:gd name="connsiteX9" fmla="*/ 161925 w 491766"/>
                  <a:gd name="connsiteY9" fmla="*/ 307181 h 478102"/>
                  <a:gd name="connsiteX10" fmla="*/ 207169 w 491766"/>
                  <a:gd name="connsiteY10" fmla="*/ 357187 h 478102"/>
                  <a:gd name="connsiteX11" fmla="*/ 323850 w 491766"/>
                  <a:gd name="connsiteY11" fmla="*/ 280987 h 478102"/>
                  <a:gd name="connsiteX12" fmla="*/ 361950 w 491766"/>
                  <a:gd name="connsiteY12" fmla="*/ 166687 h 478102"/>
                  <a:gd name="connsiteX13" fmla="*/ 330994 w 491766"/>
                  <a:gd name="connsiteY13" fmla="*/ 152400 h 478102"/>
                  <a:gd name="connsiteX14" fmla="*/ 311944 w 491766"/>
                  <a:gd name="connsiteY14" fmla="*/ 126206 h 478102"/>
                  <a:gd name="connsiteX15" fmla="*/ 333375 w 491766"/>
                  <a:gd name="connsiteY15" fmla="*/ 78581 h 478102"/>
                  <a:gd name="connsiteX0" fmla="*/ 333375 w 491766"/>
                  <a:gd name="connsiteY0" fmla="*/ 78581 h 478102"/>
                  <a:gd name="connsiteX1" fmla="*/ 376238 w 491766"/>
                  <a:gd name="connsiteY1" fmla="*/ 0 h 478102"/>
                  <a:gd name="connsiteX2" fmla="*/ 481013 w 491766"/>
                  <a:gd name="connsiteY2" fmla="*/ 26194 h 478102"/>
                  <a:gd name="connsiteX3" fmla="*/ 476250 w 491766"/>
                  <a:gd name="connsiteY3" fmla="*/ 152400 h 478102"/>
                  <a:gd name="connsiteX4" fmla="*/ 373857 w 491766"/>
                  <a:gd name="connsiteY4" fmla="*/ 357187 h 478102"/>
                  <a:gd name="connsiteX5" fmla="*/ 173832 w 491766"/>
                  <a:gd name="connsiteY5" fmla="*/ 473869 h 478102"/>
                  <a:gd name="connsiteX6" fmla="*/ 28575 w 491766"/>
                  <a:gd name="connsiteY6" fmla="*/ 473869 h 478102"/>
                  <a:gd name="connsiteX7" fmla="*/ 0 w 491766"/>
                  <a:gd name="connsiteY7" fmla="*/ 392906 h 478102"/>
                  <a:gd name="connsiteX8" fmla="*/ 4763 w 491766"/>
                  <a:gd name="connsiteY8" fmla="*/ 357187 h 478102"/>
                  <a:gd name="connsiteX9" fmla="*/ 161925 w 491766"/>
                  <a:gd name="connsiteY9" fmla="*/ 307181 h 478102"/>
                  <a:gd name="connsiteX10" fmla="*/ 207169 w 491766"/>
                  <a:gd name="connsiteY10" fmla="*/ 357187 h 478102"/>
                  <a:gd name="connsiteX11" fmla="*/ 323850 w 491766"/>
                  <a:gd name="connsiteY11" fmla="*/ 280987 h 478102"/>
                  <a:gd name="connsiteX12" fmla="*/ 361950 w 491766"/>
                  <a:gd name="connsiteY12" fmla="*/ 166687 h 478102"/>
                  <a:gd name="connsiteX13" fmla="*/ 330994 w 491766"/>
                  <a:gd name="connsiteY13" fmla="*/ 152400 h 478102"/>
                  <a:gd name="connsiteX14" fmla="*/ 311944 w 491766"/>
                  <a:gd name="connsiteY14" fmla="*/ 126206 h 478102"/>
                  <a:gd name="connsiteX15" fmla="*/ 333375 w 491766"/>
                  <a:gd name="connsiteY15" fmla="*/ 78581 h 478102"/>
                  <a:gd name="connsiteX0" fmla="*/ 333375 w 491766"/>
                  <a:gd name="connsiteY0" fmla="*/ 78581 h 481759"/>
                  <a:gd name="connsiteX1" fmla="*/ 376238 w 491766"/>
                  <a:gd name="connsiteY1" fmla="*/ 0 h 481759"/>
                  <a:gd name="connsiteX2" fmla="*/ 481013 w 491766"/>
                  <a:gd name="connsiteY2" fmla="*/ 26194 h 481759"/>
                  <a:gd name="connsiteX3" fmla="*/ 476250 w 491766"/>
                  <a:gd name="connsiteY3" fmla="*/ 152400 h 481759"/>
                  <a:gd name="connsiteX4" fmla="*/ 373857 w 491766"/>
                  <a:gd name="connsiteY4" fmla="*/ 357187 h 481759"/>
                  <a:gd name="connsiteX5" fmla="*/ 173832 w 491766"/>
                  <a:gd name="connsiteY5" fmla="*/ 473869 h 481759"/>
                  <a:gd name="connsiteX6" fmla="*/ 38100 w 491766"/>
                  <a:gd name="connsiteY6" fmla="*/ 471488 h 481759"/>
                  <a:gd name="connsiteX7" fmla="*/ 0 w 491766"/>
                  <a:gd name="connsiteY7" fmla="*/ 392906 h 481759"/>
                  <a:gd name="connsiteX8" fmla="*/ 4763 w 491766"/>
                  <a:gd name="connsiteY8" fmla="*/ 357187 h 481759"/>
                  <a:gd name="connsiteX9" fmla="*/ 161925 w 491766"/>
                  <a:gd name="connsiteY9" fmla="*/ 307181 h 481759"/>
                  <a:gd name="connsiteX10" fmla="*/ 207169 w 491766"/>
                  <a:gd name="connsiteY10" fmla="*/ 357187 h 481759"/>
                  <a:gd name="connsiteX11" fmla="*/ 323850 w 491766"/>
                  <a:gd name="connsiteY11" fmla="*/ 280987 h 481759"/>
                  <a:gd name="connsiteX12" fmla="*/ 361950 w 491766"/>
                  <a:gd name="connsiteY12" fmla="*/ 166687 h 481759"/>
                  <a:gd name="connsiteX13" fmla="*/ 330994 w 491766"/>
                  <a:gd name="connsiteY13" fmla="*/ 152400 h 481759"/>
                  <a:gd name="connsiteX14" fmla="*/ 311944 w 491766"/>
                  <a:gd name="connsiteY14" fmla="*/ 126206 h 481759"/>
                  <a:gd name="connsiteX15" fmla="*/ 333375 w 491766"/>
                  <a:gd name="connsiteY15" fmla="*/ 78581 h 481759"/>
                  <a:gd name="connsiteX0" fmla="*/ 333375 w 491766"/>
                  <a:gd name="connsiteY0" fmla="*/ 78581 h 481759"/>
                  <a:gd name="connsiteX1" fmla="*/ 376238 w 491766"/>
                  <a:gd name="connsiteY1" fmla="*/ 0 h 481759"/>
                  <a:gd name="connsiteX2" fmla="*/ 481013 w 491766"/>
                  <a:gd name="connsiteY2" fmla="*/ 26194 h 481759"/>
                  <a:gd name="connsiteX3" fmla="*/ 476250 w 491766"/>
                  <a:gd name="connsiteY3" fmla="*/ 152400 h 481759"/>
                  <a:gd name="connsiteX4" fmla="*/ 373857 w 491766"/>
                  <a:gd name="connsiteY4" fmla="*/ 357187 h 481759"/>
                  <a:gd name="connsiteX5" fmla="*/ 173832 w 491766"/>
                  <a:gd name="connsiteY5" fmla="*/ 473869 h 481759"/>
                  <a:gd name="connsiteX6" fmla="*/ 45243 w 491766"/>
                  <a:gd name="connsiteY6" fmla="*/ 471488 h 481759"/>
                  <a:gd name="connsiteX7" fmla="*/ 0 w 491766"/>
                  <a:gd name="connsiteY7" fmla="*/ 392906 h 481759"/>
                  <a:gd name="connsiteX8" fmla="*/ 4763 w 491766"/>
                  <a:gd name="connsiteY8" fmla="*/ 357187 h 481759"/>
                  <a:gd name="connsiteX9" fmla="*/ 161925 w 491766"/>
                  <a:gd name="connsiteY9" fmla="*/ 307181 h 481759"/>
                  <a:gd name="connsiteX10" fmla="*/ 207169 w 491766"/>
                  <a:gd name="connsiteY10" fmla="*/ 357187 h 481759"/>
                  <a:gd name="connsiteX11" fmla="*/ 323850 w 491766"/>
                  <a:gd name="connsiteY11" fmla="*/ 280987 h 481759"/>
                  <a:gd name="connsiteX12" fmla="*/ 361950 w 491766"/>
                  <a:gd name="connsiteY12" fmla="*/ 166687 h 481759"/>
                  <a:gd name="connsiteX13" fmla="*/ 330994 w 491766"/>
                  <a:gd name="connsiteY13" fmla="*/ 152400 h 481759"/>
                  <a:gd name="connsiteX14" fmla="*/ 311944 w 491766"/>
                  <a:gd name="connsiteY14" fmla="*/ 126206 h 481759"/>
                  <a:gd name="connsiteX15" fmla="*/ 333375 w 491766"/>
                  <a:gd name="connsiteY15" fmla="*/ 78581 h 481759"/>
                  <a:gd name="connsiteX0" fmla="*/ 333375 w 491766"/>
                  <a:gd name="connsiteY0" fmla="*/ 78581 h 484009"/>
                  <a:gd name="connsiteX1" fmla="*/ 376238 w 491766"/>
                  <a:gd name="connsiteY1" fmla="*/ 0 h 484009"/>
                  <a:gd name="connsiteX2" fmla="*/ 481013 w 491766"/>
                  <a:gd name="connsiteY2" fmla="*/ 26194 h 484009"/>
                  <a:gd name="connsiteX3" fmla="*/ 476250 w 491766"/>
                  <a:gd name="connsiteY3" fmla="*/ 152400 h 484009"/>
                  <a:gd name="connsiteX4" fmla="*/ 373857 w 491766"/>
                  <a:gd name="connsiteY4" fmla="*/ 357187 h 484009"/>
                  <a:gd name="connsiteX5" fmla="*/ 173832 w 491766"/>
                  <a:gd name="connsiteY5" fmla="*/ 473869 h 484009"/>
                  <a:gd name="connsiteX6" fmla="*/ 45243 w 491766"/>
                  <a:gd name="connsiteY6" fmla="*/ 471488 h 484009"/>
                  <a:gd name="connsiteX7" fmla="*/ 0 w 491766"/>
                  <a:gd name="connsiteY7" fmla="*/ 392906 h 484009"/>
                  <a:gd name="connsiteX8" fmla="*/ 4763 w 491766"/>
                  <a:gd name="connsiteY8" fmla="*/ 357187 h 484009"/>
                  <a:gd name="connsiteX9" fmla="*/ 161925 w 491766"/>
                  <a:gd name="connsiteY9" fmla="*/ 307181 h 484009"/>
                  <a:gd name="connsiteX10" fmla="*/ 207169 w 491766"/>
                  <a:gd name="connsiteY10" fmla="*/ 357187 h 484009"/>
                  <a:gd name="connsiteX11" fmla="*/ 323850 w 491766"/>
                  <a:gd name="connsiteY11" fmla="*/ 280987 h 484009"/>
                  <a:gd name="connsiteX12" fmla="*/ 361950 w 491766"/>
                  <a:gd name="connsiteY12" fmla="*/ 166687 h 484009"/>
                  <a:gd name="connsiteX13" fmla="*/ 330994 w 491766"/>
                  <a:gd name="connsiteY13" fmla="*/ 152400 h 484009"/>
                  <a:gd name="connsiteX14" fmla="*/ 311944 w 491766"/>
                  <a:gd name="connsiteY14" fmla="*/ 126206 h 484009"/>
                  <a:gd name="connsiteX15" fmla="*/ 333375 w 491766"/>
                  <a:gd name="connsiteY15" fmla="*/ 78581 h 484009"/>
                  <a:gd name="connsiteX0" fmla="*/ 333375 w 491766"/>
                  <a:gd name="connsiteY0" fmla="*/ 78581 h 484009"/>
                  <a:gd name="connsiteX1" fmla="*/ 376238 w 491766"/>
                  <a:gd name="connsiteY1" fmla="*/ 0 h 484009"/>
                  <a:gd name="connsiteX2" fmla="*/ 481013 w 491766"/>
                  <a:gd name="connsiteY2" fmla="*/ 26194 h 484009"/>
                  <a:gd name="connsiteX3" fmla="*/ 476250 w 491766"/>
                  <a:gd name="connsiteY3" fmla="*/ 152400 h 484009"/>
                  <a:gd name="connsiteX4" fmla="*/ 373857 w 491766"/>
                  <a:gd name="connsiteY4" fmla="*/ 357187 h 484009"/>
                  <a:gd name="connsiteX5" fmla="*/ 173832 w 491766"/>
                  <a:gd name="connsiteY5" fmla="*/ 473869 h 484009"/>
                  <a:gd name="connsiteX6" fmla="*/ 45243 w 491766"/>
                  <a:gd name="connsiteY6" fmla="*/ 471488 h 484009"/>
                  <a:gd name="connsiteX7" fmla="*/ 0 w 491766"/>
                  <a:gd name="connsiteY7" fmla="*/ 392906 h 484009"/>
                  <a:gd name="connsiteX8" fmla="*/ 4763 w 491766"/>
                  <a:gd name="connsiteY8" fmla="*/ 357187 h 484009"/>
                  <a:gd name="connsiteX9" fmla="*/ 161925 w 491766"/>
                  <a:gd name="connsiteY9" fmla="*/ 307181 h 484009"/>
                  <a:gd name="connsiteX10" fmla="*/ 207169 w 491766"/>
                  <a:gd name="connsiteY10" fmla="*/ 357187 h 484009"/>
                  <a:gd name="connsiteX11" fmla="*/ 323850 w 491766"/>
                  <a:gd name="connsiteY11" fmla="*/ 280987 h 484009"/>
                  <a:gd name="connsiteX12" fmla="*/ 361950 w 491766"/>
                  <a:gd name="connsiteY12" fmla="*/ 166687 h 484009"/>
                  <a:gd name="connsiteX13" fmla="*/ 330994 w 491766"/>
                  <a:gd name="connsiteY13" fmla="*/ 152400 h 484009"/>
                  <a:gd name="connsiteX14" fmla="*/ 311944 w 491766"/>
                  <a:gd name="connsiteY14" fmla="*/ 126206 h 484009"/>
                  <a:gd name="connsiteX15" fmla="*/ 333375 w 491766"/>
                  <a:gd name="connsiteY15" fmla="*/ 78581 h 484009"/>
                  <a:gd name="connsiteX0" fmla="*/ 333375 w 491766"/>
                  <a:gd name="connsiteY0" fmla="*/ 78581 h 484009"/>
                  <a:gd name="connsiteX1" fmla="*/ 376238 w 491766"/>
                  <a:gd name="connsiteY1" fmla="*/ 0 h 484009"/>
                  <a:gd name="connsiteX2" fmla="*/ 481013 w 491766"/>
                  <a:gd name="connsiteY2" fmla="*/ 26194 h 484009"/>
                  <a:gd name="connsiteX3" fmla="*/ 476250 w 491766"/>
                  <a:gd name="connsiteY3" fmla="*/ 152400 h 484009"/>
                  <a:gd name="connsiteX4" fmla="*/ 373857 w 491766"/>
                  <a:gd name="connsiteY4" fmla="*/ 357187 h 484009"/>
                  <a:gd name="connsiteX5" fmla="*/ 173832 w 491766"/>
                  <a:gd name="connsiteY5" fmla="*/ 473869 h 484009"/>
                  <a:gd name="connsiteX6" fmla="*/ 45243 w 491766"/>
                  <a:gd name="connsiteY6" fmla="*/ 471488 h 484009"/>
                  <a:gd name="connsiteX7" fmla="*/ 0 w 491766"/>
                  <a:gd name="connsiteY7" fmla="*/ 392906 h 484009"/>
                  <a:gd name="connsiteX8" fmla="*/ 4763 w 491766"/>
                  <a:gd name="connsiteY8" fmla="*/ 357187 h 484009"/>
                  <a:gd name="connsiteX9" fmla="*/ 161925 w 491766"/>
                  <a:gd name="connsiteY9" fmla="*/ 307181 h 484009"/>
                  <a:gd name="connsiteX10" fmla="*/ 207169 w 491766"/>
                  <a:gd name="connsiteY10" fmla="*/ 357187 h 484009"/>
                  <a:gd name="connsiteX11" fmla="*/ 314325 w 491766"/>
                  <a:gd name="connsiteY11" fmla="*/ 273843 h 484009"/>
                  <a:gd name="connsiteX12" fmla="*/ 361950 w 491766"/>
                  <a:gd name="connsiteY12" fmla="*/ 166687 h 484009"/>
                  <a:gd name="connsiteX13" fmla="*/ 330994 w 491766"/>
                  <a:gd name="connsiteY13" fmla="*/ 152400 h 484009"/>
                  <a:gd name="connsiteX14" fmla="*/ 311944 w 491766"/>
                  <a:gd name="connsiteY14" fmla="*/ 126206 h 484009"/>
                  <a:gd name="connsiteX15" fmla="*/ 333375 w 491766"/>
                  <a:gd name="connsiteY15" fmla="*/ 78581 h 484009"/>
                  <a:gd name="connsiteX0" fmla="*/ 333375 w 491766"/>
                  <a:gd name="connsiteY0" fmla="*/ 78581 h 484009"/>
                  <a:gd name="connsiteX1" fmla="*/ 376238 w 491766"/>
                  <a:gd name="connsiteY1" fmla="*/ 0 h 484009"/>
                  <a:gd name="connsiteX2" fmla="*/ 481013 w 491766"/>
                  <a:gd name="connsiteY2" fmla="*/ 26194 h 484009"/>
                  <a:gd name="connsiteX3" fmla="*/ 476250 w 491766"/>
                  <a:gd name="connsiteY3" fmla="*/ 152400 h 484009"/>
                  <a:gd name="connsiteX4" fmla="*/ 373857 w 491766"/>
                  <a:gd name="connsiteY4" fmla="*/ 357187 h 484009"/>
                  <a:gd name="connsiteX5" fmla="*/ 173832 w 491766"/>
                  <a:gd name="connsiteY5" fmla="*/ 473869 h 484009"/>
                  <a:gd name="connsiteX6" fmla="*/ 45243 w 491766"/>
                  <a:gd name="connsiteY6" fmla="*/ 471488 h 484009"/>
                  <a:gd name="connsiteX7" fmla="*/ 0 w 491766"/>
                  <a:gd name="connsiteY7" fmla="*/ 392906 h 484009"/>
                  <a:gd name="connsiteX8" fmla="*/ 4763 w 491766"/>
                  <a:gd name="connsiteY8" fmla="*/ 357187 h 484009"/>
                  <a:gd name="connsiteX9" fmla="*/ 161925 w 491766"/>
                  <a:gd name="connsiteY9" fmla="*/ 307181 h 484009"/>
                  <a:gd name="connsiteX10" fmla="*/ 207169 w 491766"/>
                  <a:gd name="connsiteY10" fmla="*/ 357187 h 484009"/>
                  <a:gd name="connsiteX11" fmla="*/ 314325 w 491766"/>
                  <a:gd name="connsiteY11" fmla="*/ 273843 h 484009"/>
                  <a:gd name="connsiteX12" fmla="*/ 361950 w 491766"/>
                  <a:gd name="connsiteY12" fmla="*/ 166687 h 484009"/>
                  <a:gd name="connsiteX13" fmla="*/ 330994 w 491766"/>
                  <a:gd name="connsiteY13" fmla="*/ 152400 h 484009"/>
                  <a:gd name="connsiteX14" fmla="*/ 311944 w 491766"/>
                  <a:gd name="connsiteY14" fmla="*/ 126206 h 484009"/>
                  <a:gd name="connsiteX15" fmla="*/ 333375 w 491766"/>
                  <a:gd name="connsiteY15" fmla="*/ 78581 h 484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1766" h="484009">
                    <a:moveTo>
                      <a:pt x="333375" y="78581"/>
                    </a:moveTo>
                    <a:lnTo>
                      <a:pt x="376238" y="0"/>
                    </a:lnTo>
                    <a:lnTo>
                      <a:pt x="481013" y="26194"/>
                    </a:lnTo>
                    <a:cubicBezTo>
                      <a:pt x="497682" y="51594"/>
                      <a:pt x="494109" y="97235"/>
                      <a:pt x="476250" y="152400"/>
                    </a:cubicBezTo>
                    <a:cubicBezTo>
                      <a:pt x="458391" y="207566"/>
                      <a:pt x="424260" y="303609"/>
                      <a:pt x="373857" y="357187"/>
                    </a:cubicBezTo>
                    <a:cubicBezTo>
                      <a:pt x="323454" y="410765"/>
                      <a:pt x="228601" y="454819"/>
                      <a:pt x="173832" y="473869"/>
                    </a:cubicBezTo>
                    <a:cubicBezTo>
                      <a:pt x="119063" y="492919"/>
                      <a:pt x="110331" y="481013"/>
                      <a:pt x="45243" y="471488"/>
                    </a:cubicBezTo>
                    <a:cubicBezTo>
                      <a:pt x="1587" y="409576"/>
                      <a:pt x="15081" y="419100"/>
                      <a:pt x="0" y="392906"/>
                    </a:cubicBezTo>
                    <a:lnTo>
                      <a:pt x="4763" y="357187"/>
                    </a:lnTo>
                    <a:lnTo>
                      <a:pt x="161925" y="307181"/>
                    </a:lnTo>
                    <a:lnTo>
                      <a:pt x="207169" y="357187"/>
                    </a:lnTo>
                    <a:cubicBezTo>
                      <a:pt x="232569" y="351631"/>
                      <a:pt x="288528" y="305593"/>
                      <a:pt x="314325" y="273843"/>
                    </a:cubicBezTo>
                    <a:cubicBezTo>
                      <a:pt x="340122" y="242093"/>
                      <a:pt x="359172" y="186928"/>
                      <a:pt x="361950" y="166687"/>
                    </a:cubicBezTo>
                    <a:lnTo>
                      <a:pt x="330994" y="152400"/>
                    </a:lnTo>
                    <a:lnTo>
                      <a:pt x="311944" y="126206"/>
                    </a:lnTo>
                    <a:lnTo>
                      <a:pt x="333375" y="78581"/>
                    </a:lnTo>
                    <a:close/>
                  </a:path>
                </a:pathLst>
              </a:custGeom>
              <a:gradFill>
                <a:gsLst>
                  <a:gs pos="13000">
                    <a:schemeClr val="accent6">
                      <a:shade val="51000"/>
                      <a:satMod val="130000"/>
                    </a:schemeClr>
                  </a:gs>
                  <a:gs pos="66000">
                    <a:srgbClr val="6DFFAF"/>
                  </a:gs>
                  <a:gs pos="100000">
                    <a:schemeClr val="accent6">
                      <a:shade val="93000"/>
                      <a:satMod val="130000"/>
                    </a:schemeClr>
                  </a:gs>
                  <a:gs pos="46000">
                    <a:srgbClr val="6DFFAF"/>
                  </a:gs>
                  <a:gs pos="81000">
                    <a:schemeClr val="accent6">
                      <a:shade val="94000"/>
                      <a:satMod val="135000"/>
                    </a:schemeClr>
                  </a:gs>
                </a:gsLst>
                <a:lin ang="18000000" scaled="0"/>
              </a:gradFill>
              <a:ln w="9525">
                <a:solidFill>
                  <a:srgbClr val="C4762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64" name="Freeform 163"/>
              <p:cNvSpPr/>
              <p:nvPr/>
            </p:nvSpPr>
            <p:spPr>
              <a:xfrm>
                <a:off x="4291365" y="3239949"/>
                <a:ext cx="118693" cy="334925"/>
              </a:xfrm>
              <a:custGeom>
                <a:avLst/>
                <a:gdLst>
                  <a:gd name="connsiteX0" fmla="*/ 243487 w 441724"/>
                  <a:gd name="connsiteY0" fmla="*/ 78783 h 971053"/>
                  <a:gd name="connsiteX1" fmla="*/ 274443 w 441724"/>
                  <a:gd name="connsiteY1" fmla="*/ 290714 h 971053"/>
                  <a:gd name="connsiteX2" fmla="*/ 312543 w 441724"/>
                  <a:gd name="connsiteY2" fmla="*/ 257377 h 971053"/>
                  <a:gd name="connsiteX3" fmla="*/ 331593 w 441724"/>
                  <a:gd name="connsiteY3" fmla="*/ 202608 h 971053"/>
                  <a:gd name="connsiteX4" fmla="*/ 376837 w 441724"/>
                  <a:gd name="connsiteY4" fmla="*/ 176414 h 971053"/>
                  <a:gd name="connsiteX5" fmla="*/ 441131 w 441724"/>
                  <a:gd name="connsiteY5" fmla="*/ 250233 h 971053"/>
                  <a:gd name="connsiteX6" fmla="*/ 405412 w 441724"/>
                  <a:gd name="connsiteY6" fmla="*/ 450258 h 971053"/>
                  <a:gd name="connsiteX7" fmla="*/ 348262 w 441724"/>
                  <a:gd name="connsiteY7" fmla="*/ 540746 h 971053"/>
                  <a:gd name="connsiteX8" fmla="*/ 343499 w 441724"/>
                  <a:gd name="connsiteY8" fmla="*/ 602658 h 971053"/>
                  <a:gd name="connsiteX9" fmla="*/ 303018 w 441724"/>
                  <a:gd name="connsiteY9" fmla="*/ 609802 h 971053"/>
                  <a:gd name="connsiteX10" fmla="*/ 281587 w 441724"/>
                  <a:gd name="connsiteY10" fmla="*/ 559796 h 971053"/>
                  <a:gd name="connsiteX11" fmla="*/ 272062 w 441724"/>
                  <a:gd name="connsiteY11" fmla="*/ 557414 h 971053"/>
                  <a:gd name="connsiteX12" fmla="*/ 272062 w 441724"/>
                  <a:gd name="connsiteY12" fmla="*/ 655046 h 971053"/>
                  <a:gd name="connsiteX13" fmla="*/ 172049 w 441724"/>
                  <a:gd name="connsiteY13" fmla="*/ 852689 h 971053"/>
                  <a:gd name="connsiteX14" fmla="*/ 57749 w 441724"/>
                  <a:gd name="connsiteY14" fmla="*/ 962227 h 971053"/>
                  <a:gd name="connsiteX15" fmla="*/ 599 w 441724"/>
                  <a:gd name="connsiteY15" fmla="*/ 621708 h 971053"/>
                  <a:gd name="connsiteX16" fmla="*/ 91087 w 441724"/>
                  <a:gd name="connsiteY16" fmla="*/ 38302 h 971053"/>
                  <a:gd name="connsiteX17" fmla="*/ 243487 w 441724"/>
                  <a:gd name="connsiteY17" fmla="*/ 78783 h 971053"/>
                  <a:gd name="connsiteX0" fmla="*/ 243487 w 441724"/>
                  <a:gd name="connsiteY0" fmla="*/ 78783 h 971053"/>
                  <a:gd name="connsiteX1" fmla="*/ 274443 w 441724"/>
                  <a:gd name="connsiteY1" fmla="*/ 290714 h 971053"/>
                  <a:gd name="connsiteX2" fmla="*/ 312543 w 441724"/>
                  <a:gd name="connsiteY2" fmla="*/ 257377 h 971053"/>
                  <a:gd name="connsiteX3" fmla="*/ 331593 w 441724"/>
                  <a:gd name="connsiteY3" fmla="*/ 202608 h 971053"/>
                  <a:gd name="connsiteX4" fmla="*/ 376837 w 441724"/>
                  <a:gd name="connsiteY4" fmla="*/ 176414 h 971053"/>
                  <a:gd name="connsiteX5" fmla="*/ 441131 w 441724"/>
                  <a:gd name="connsiteY5" fmla="*/ 250233 h 971053"/>
                  <a:gd name="connsiteX6" fmla="*/ 405412 w 441724"/>
                  <a:gd name="connsiteY6" fmla="*/ 450258 h 971053"/>
                  <a:gd name="connsiteX7" fmla="*/ 348262 w 441724"/>
                  <a:gd name="connsiteY7" fmla="*/ 540746 h 971053"/>
                  <a:gd name="connsiteX8" fmla="*/ 343499 w 441724"/>
                  <a:gd name="connsiteY8" fmla="*/ 602658 h 971053"/>
                  <a:gd name="connsiteX9" fmla="*/ 303018 w 441724"/>
                  <a:gd name="connsiteY9" fmla="*/ 609802 h 971053"/>
                  <a:gd name="connsiteX10" fmla="*/ 281587 w 441724"/>
                  <a:gd name="connsiteY10" fmla="*/ 559796 h 971053"/>
                  <a:gd name="connsiteX11" fmla="*/ 272062 w 441724"/>
                  <a:gd name="connsiteY11" fmla="*/ 557414 h 971053"/>
                  <a:gd name="connsiteX12" fmla="*/ 272062 w 441724"/>
                  <a:gd name="connsiteY12" fmla="*/ 655046 h 971053"/>
                  <a:gd name="connsiteX13" fmla="*/ 172049 w 441724"/>
                  <a:gd name="connsiteY13" fmla="*/ 852689 h 971053"/>
                  <a:gd name="connsiteX14" fmla="*/ 57749 w 441724"/>
                  <a:gd name="connsiteY14" fmla="*/ 962227 h 971053"/>
                  <a:gd name="connsiteX15" fmla="*/ 599 w 441724"/>
                  <a:gd name="connsiteY15" fmla="*/ 621708 h 971053"/>
                  <a:gd name="connsiteX16" fmla="*/ 91087 w 441724"/>
                  <a:gd name="connsiteY16" fmla="*/ 38302 h 971053"/>
                  <a:gd name="connsiteX17" fmla="*/ 243487 w 441724"/>
                  <a:gd name="connsiteY17" fmla="*/ 78783 h 971053"/>
                  <a:gd name="connsiteX0" fmla="*/ 243487 w 441724"/>
                  <a:gd name="connsiteY0" fmla="*/ 78783 h 971053"/>
                  <a:gd name="connsiteX1" fmla="*/ 274443 w 441724"/>
                  <a:gd name="connsiteY1" fmla="*/ 290714 h 971053"/>
                  <a:gd name="connsiteX2" fmla="*/ 312543 w 441724"/>
                  <a:gd name="connsiteY2" fmla="*/ 257377 h 971053"/>
                  <a:gd name="connsiteX3" fmla="*/ 331593 w 441724"/>
                  <a:gd name="connsiteY3" fmla="*/ 202608 h 971053"/>
                  <a:gd name="connsiteX4" fmla="*/ 376837 w 441724"/>
                  <a:gd name="connsiteY4" fmla="*/ 176414 h 971053"/>
                  <a:gd name="connsiteX5" fmla="*/ 441131 w 441724"/>
                  <a:gd name="connsiteY5" fmla="*/ 250233 h 971053"/>
                  <a:gd name="connsiteX6" fmla="*/ 405412 w 441724"/>
                  <a:gd name="connsiteY6" fmla="*/ 450258 h 971053"/>
                  <a:gd name="connsiteX7" fmla="*/ 348262 w 441724"/>
                  <a:gd name="connsiteY7" fmla="*/ 540746 h 971053"/>
                  <a:gd name="connsiteX8" fmla="*/ 343499 w 441724"/>
                  <a:gd name="connsiteY8" fmla="*/ 602658 h 971053"/>
                  <a:gd name="connsiteX9" fmla="*/ 303018 w 441724"/>
                  <a:gd name="connsiteY9" fmla="*/ 609802 h 971053"/>
                  <a:gd name="connsiteX10" fmla="*/ 281587 w 441724"/>
                  <a:gd name="connsiteY10" fmla="*/ 559796 h 971053"/>
                  <a:gd name="connsiteX11" fmla="*/ 272062 w 441724"/>
                  <a:gd name="connsiteY11" fmla="*/ 557414 h 971053"/>
                  <a:gd name="connsiteX12" fmla="*/ 272062 w 441724"/>
                  <a:gd name="connsiteY12" fmla="*/ 655046 h 971053"/>
                  <a:gd name="connsiteX13" fmla="*/ 172049 w 441724"/>
                  <a:gd name="connsiteY13" fmla="*/ 852689 h 971053"/>
                  <a:gd name="connsiteX14" fmla="*/ 57749 w 441724"/>
                  <a:gd name="connsiteY14" fmla="*/ 962227 h 971053"/>
                  <a:gd name="connsiteX15" fmla="*/ 599 w 441724"/>
                  <a:gd name="connsiteY15" fmla="*/ 621708 h 971053"/>
                  <a:gd name="connsiteX16" fmla="*/ 91087 w 441724"/>
                  <a:gd name="connsiteY16" fmla="*/ 38302 h 971053"/>
                  <a:gd name="connsiteX17" fmla="*/ 243487 w 441724"/>
                  <a:gd name="connsiteY17" fmla="*/ 78783 h 971053"/>
                  <a:gd name="connsiteX0" fmla="*/ 243487 w 441724"/>
                  <a:gd name="connsiteY0" fmla="*/ 78783 h 963529"/>
                  <a:gd name="connsiteX1" fmla="*/ 274443 w 441724"/>
                  <a:gd name="connsiteY1" fmla="*/ 290714 h 963529"/>
                  <a:gd name="connsiteX2" fmla="*/ 312543 w 441724"/>
                  <a:gd name="connsiteY2" fmla="*/ 257377 h 963529"/>
                  <a:gd name="connsiteX3" fmla="*/ 331593 w 441724"/>
                  <a:gd name="connsiteY3" fmla="*/ 202608 h 963529"/>
                  <a:gd name="connsiteX4" fmla="*/ 376837 w 441724"/>
                  <a:gd name="connsiteY4" fmla="*/ 176414 h 963529"/>
                  <a:gd name="connsiteX5" fmla="*/ 441131 w 441724"/>
                  <a:gd name="connsiteY5" fmla="*/ 250233 h 963529"/>
                  <a:gd name="connsiteX6" fmla="*/ 405412 w 441724"/>
                  <a:gd name="connsiteY6" fmla="*/ 450258 h 963529"/>
                  <a:gd name="connsiteX7" fmla="*/ 348262 w 441724"/>
                  <a:gd name="connsiteY7" fmla="*/ 540746 h 963529"/>
                  <a:gd name="connsiteX8" fmla="*/ 343499 w 441724"/>
                  <a:gd name="connsiteY8" fmla="*/ 602658 h 963529"/>
                  <a:gd name="connsiteX9" fmla="*/ 303018 w 441724"/>
                  <a:gd name="connsiteY9" fmla="*/ 609802 h 963529"/>
                  <a:gd name="connsiteX10" fmla="*/ 281587 w 441724"/>
                  <a:gd name="connsiteY10" fmla="*/ 559796 h 963529"/>
                  <a:gd name="connsiteX11" fmla="*/ 272062 w 441724"/>
                  <a:gd name="connsiteY11" fmla="*/ 557414 h 963529"/>
                  <a:gd name="connsiteX12" fmla="*/ 272062 w 441724"/>
                  <a:gd name="connsiteY12" fmla="*/ 655046 h 963529"/>
                  <a:gd name="connsiteX13" fmla="*/ 172049 w 441724"/>
                  <a:gd name="connsiteY13" fmla="*/ 852689 h 963529"/>
                  <a:gd name="connsiteX14" fmla="*/ 57749 w 441724"/>
                  <a:gd name="connsiteY14" fmla="*/ 962227 h 963529"/>
                  <a:gd name="connsiteX15" fmla="*/ 599 w 441724"/>
                  <a:gd name="connsiteY15" fmla="*/ 621708 h 963529"/>
                  <a:gd name="connsiteX16" fmla="*/ 91087 w 441724"/>
                  <a:gd name="connsiteY16" fmla="*/ 38302 h 963529"/>
                  <a:gd name="connsiteX17" fmla="*/ 243487 w 441724"/>
                  <a:gd name="connsiteY17" fmla="*/ 78783 h 963529"/>
                  <a:gd name="connsiteX0" fmla="*/ 243487 w 441724"/>
                  <a:gd name="connsiteY0" fmla="*/ 78783 h 963529"/>
                  <a:gd name="connsiteX1" fmla="*/ 274443 w 441724"/>
                  <a:gd name="connsiteY1" fmla="*/ 290714 h 963529"/>
                  <a:gd name="connsiteX2" fmla="*/ 312543 w 441724"/>
                  <a:gd name="connsiteY2" fmla="*/ 257377 h 963529"/>
                  <a:gd name="connsiteX3" fmla="*/ 331593 w 441724"/>
                  <a:gd name="connsiteY3" fmla="*/ 202608 h 963529"/>
                  <a:gd name="connsiteX4" fmla="*/ 376837 w 441724"/>
                  <a:gd name="connsiteY4" fmla="*/ 176414 h 963529"/>
                  <a:gd name="connsiteX5" fmla="*/ 441131 w 441724"/>
                  <a:gd name="connsiteY5" fmla="*/ 250233 h 963529"/>
                  <a:gd name="connsiteX6" fmla="*/ 405412 w 441724"/>
                  <a:gd name="connsiteY6" fmla="*/ 450258 h 963529"/>
                  <a:gd name="connsiteX7" fmla="*/ 348262 w 441724"/>
                  <a:gd name="connsiteY7" fmla="*/ 540746 h 963529"/>
                  <a:gd name="connsiteX8" fmla="*/ 343499 w 441724"/>
                  <a:gd name="connsiteY8" fmla="*/ 602658 h 963529"/>
                  <a:gd name="connsiteX9" fmla="*/ 303018 w 441724"/>
                  <a:gd name="connsiteY9" fmla="*/ 609802 h 963529"/>
                  <a:gd name="connsiteX10" fmla="*/ 281587 w 441724"/>
                  <a:gd name="connsiteY10" fmla="*/ 559796 h 963529"/>
                  <a:gd name="connsiteX11" fmla="*/ 272062 w 441724"/>
                  <a:gd name="connsiteY11" fmla="*/ 557414 h 963529"/>
                  <a:gd name="connsiteX12" fmla="*/ 272062 w 441724"/>
                  <a:gd name="connsiteY12" fmla="*/ 655046 h 963529"/>
                  <a:gd name="connsiteX13" fmla="*/ 172049 w 441724"/>
                  <a:gd name="connsiteY13" fmla="*/ 852689 h 963529"/>
                  <a:gd name="connsiteX14" fmla="*/ 57749 w 441724"/>
                  <a:gd name="connsiteY14" fmla="*/ 962227 h 963529"/>
                  <a:gd name="connsiteX15" fmla="*/ 599 w 441724"/>
                  <a:gd name="connsiteY15" fmla="*/ 621708 h 963529"/>
                  <a:gd name="connsiteX16" fmla="*/ 91087 w 441724"/>
                  <a:gd name="connsiteY16" fmla="*/ 38302 h 963529"/>
                  <a:gd name="connsiteX17" fmla="*/ 243487 w 441724"/>
                  <a:gd name="connsiteY17" fmla="*/ 78783 h 963529"/>
                  <a:gd name="connsiteX0" fmla="*/ 243499 w 441736"/>
                  <a:gd name="connsiteY0" fmla="*/ 78783 h 963500"/>
                  <a:gd name="connsiteX1" fmla="*/ 274455 w 441736"/>
                  <a:gd name="connsiteY1" fmla="*/ 290714 h 963500"/>
                  <a:gd name="connsiteX2" fmla="*/ 312555 w 441736"/>
                  <a:gd name="connsiteY2" fmla="*/ 257377 h 963500"/>
                  <a:gd name="connsiteX3" fmla="*/ 331605 w 441736"/>
                  <a:gd name="connsiteY3" fmla="*/ 202608 h 963500"/>
                  <a:gd name="connsiteX4" fmla="*/ 376849 w 441736"/>
                  <a:gd name="connsiteY4" fmla="*/ 176414 h 963500"/>
                  <a:gd name="connsiteX5" fmla="*/ 441143 w 441736"/>
                  <a:gd name="connsiteY5" fmla="*/ 250233 h 963500"/>
                  <a:gd name="connsiteX6" fmla="*/ 405424 w 441736"/>
                  <a:gd name="connsiteY6" fmla="*/ 450258 h 963500"/>
                  <a:gd name="connsiteX7" fmla="*/ 348274 w 441736"/>
                  <a:gd name="connsiteY7" fmla="*/ 540746 h 963500"/>
                  <a:gd name="connsiteX8" fmla="*/ 343511 w 441736"/>
                  <a:gd name="connsiteY8" fmla="*/ 602658 h 963500"/>
                  <a:gd name="connsiteX9" fmla="*/ 303030 w 441736"/>
                  <a:gd name="connsiteY9" fmla="*/ 609802 h 963500"/>
                  <a:gd name="connsiteX10" fmla="*/ 281599 w 441736"/>
                  <a:gd name="connsiteY10" fmla="*/ 559796 h 963500"/>
                  <a:gd name="connsiteX11" fmla="*/ 272074 w 441736"/>
                  <a:gd name="connsiteY11" fmla="*/ 557414 h 963500"/>
                  <a:gd name="connsiteX12" fmla="*/ 272074 w 441736"/>
                  <a:gd name="connsiteY12" fmla="*/ 655046 h 963500"/>
                  <a:gd name="connsiteX13" fmla="*/ 176824 w 441736"/>
                  <a:gd name="connsiteY13" fmla="*/ 850307 h 963500"/>
                  <a:gd name="connsiteX14" fmla="*/ 57761 w 441736"/>
                  <a:gd name="connsiteY14" fmla="*/ 962227 h 963500"/>
                  <a:gd name="connsiteX15" fmla="*/ 611 w 441736"/>
                  <a:gd name="connsiteY15" fmla="*/ 621708 h 963500"/>
                  <a:gd name="connsiteX16" fmla="*/ 91099 w 441736"/>
                  <a:gd name="connsiteY16" fmla="*/ 38302 h 963500"/>
                  <a:gd name="connsiteX17" fmla="*/ 243499 w 441736"/>
                  <a:gd name="connsiteY17" fmla="*/ 78783 h 963500"/>
                  <a:gd name="connsiteX0" fmla="*/ 243632 w 441869"/>
                  <a:gd name="connsiteY0" fmla="*/ 78783 h 962793"/>
                  <a:gd name="connsiteX1" fmla="*/ 274588 w 441869"/>
                  <a:gd name="connsiteY1" fmla="*/ 290714 h 962793"/>
                  <a:gd name="connsiteX2" fmla="*/ 312688 w 441869"/>
                  <a:gd name="connsiteY2" fmla="*/ 257377 h 962793"/>
                  <a:gd name="connsiteX3" fmla="*/ 331738 w 441869"/>
                  <a:gd name="connsiteY3" fmla="*/ 202608 h 962793"/>
                  <a:gd name="connsiteX4" fmla="*/ 376982 w 441869"/>
                  <a:gd name="connsiteY4" fmla="*/ 176414 h 962793"/>
                  <a:gd name="connsiteX5" fmla="*/ 441276 w 441869"/>
                  <a:gd name="connsiteY5" fmla="*/ 250233 h 962793"/>
                  <a:gd name="connsiteX6" fmla="*/ 405557 w 441869"/>
                  <a:gd name="connsiteY6" fmla="*/ 450258 h 962793"/>
                  <a:gd name="connsiteX7" fmla="*/ 348407 w 441869"/>
                  <a:gd name="connsiteY7" fmla="*/ 540746 h 962793"/>
                  <a:gd name="connsiteX8" fmla="*/ 343644 w 441869"/>
                  <a:gd name="connsiteY8" fmla="*/ 602658 h 962793"/>
                  <a:gd name="connsiteX9" fmla="*/ 303163 w 441869"/>
                  <a:gd name="connsiteY9" fmla="*/ 609802 h 962793"/>
                  <a:gd name="connsiteX10" fmla="*/ 281732 w 441869"/>
                  <a:gd name="connsiteY10" fmla="*/ 559796 h 962793"/>
                  <a:gd name="connsiteX11" fmla="*/ 272207 w 441869"/>
                  <a:gd name="connsiteY11" fmla="*/ 557414 h 962793"/>
                  <a:gd name="connsiteX12" fmla="*/ 272207 w 441869"/>
                  <a:gd name="connsiteY12" fmla="*/ 655046 h 962793"/>
                  <a:gd name="connsiteX13" fmla="*/ 219819 w 441869"/>
                  <a:gd name="connsiteY13" fmla="*/ 778870 h 962793"/>
                  <a:gd name="connsiteX14" fmla="*/ 57894 w 441869"/>
                  <a:gd name="connsiteY14" fmla="*/ 962227 h 962793"/>
                  <a:gd name="connsiteX15" fmla="*/ 744 w 441869"/>
                  <a:gd name="connsiteY15" fmla="*/ 621708 h 962793"/>
                  <a:gd name="connsiteX16" fmla="*/ 91232 w 441869"/>
                  <a:gd name="connsiteY16" fmla="*/ 38302 h 962793"/>
                  <a:gd name="connsiteX17" fmla="*/ 243632 w 441869"/>
                  <a:gd name="connsiteY17" fmla="*/ 78783 h 962793"/>
                  <a:gd name="connsiteX0" fmla="*/ 246813 w 445050"/>
                  <a:gd name="connsiteY0" fmla="*/ 78783 h 778870"/>
                  <a:gd name="connsiteX1" fmla="*/ 277769 w 445050"/>
                  <a:gd name="connsiteY1" fmla="*/ 290714 h 778870"/>
                  <a:gd name="connsiteX2" fmla="*/ 315869 w 445050"/>
                  <a:gd name="connsiteY2" fmla="*/ 257377 h 778870"/>
                  <a:gd name="connsiteX3" fmla="*/ 334919 w 445050"/>
                  <a:gd name="connsiteY3" fmla="*/ 202608 h 778870"/>
                  <a:gd name="connsiteX4" fmla="*/ 380163 w 445050"/>
                  <a:gd name="connsiteY4" fmla="*/ 176414 h 778870"/>
                  <a:gd name="connsiteX5" fmla="*/ 444457 w 445050"/>
                  <a:gd name="connsiteY5" fmla="*/ 250233 h 778870"/>
                  <a:gd name="connsiteX6" fmla="*/ 408738 w 445050"/>
                  <a:gd name="connsiteY6" fmla="*/ 450258 h 778870"/>
                  <a:gd name="connsiteX7" fmla="*/ 351588 w 445050"/>
                  <a:gd name="connsiteY7" fmla="*/ 540746 h 778870"/>
                  <a:gd name="connsiteX8" fmla="*/ 346825 w 445050"/>
                  <a:gd name="connsiteY8" fmla="*/ 602658 h 778870"/>
                  <a:gd name="connsiteX9" fmla="*/ 306344 w 445050"/>
                  <a:gd name="connsiteY9" fmla="*/ 609802 h 778870"/>
                  <a:gd name="connsiteX10" fmla="*/ 284913 w 445050"/>
                  <a:gd name="connsiteY10" fmla="*/ 559796 h 778870"/>
                  <a:gd name="connsiteX11" fmla="*/ 275388 w 445050"/>
                  <a:gd name="connsiteY11" fmla="*/ 557414 h 778870"/>
                  <a:gd name="connsiteX12" fmla="*/ 275388 w 445050"/>
                  <a:gd name="connsiteY12" fmla="*/ 655046 h 778870"/>
                  <a:gd name="connsiteX13" fmla="*/ 223000 w 445050"/>
                  <a:gd name="connsiteY13" fmla="*/ 778870 h 778870"/>
                  <a:gd name="connsiteX14" fmla="*/ 3925 w 445050"/>
                  <a:gd name="connsiteY14" fmla="*/ 621708 h 778870"/>
                  <a:gd name="connsiteX15" fmla="*/ 94413 w 445050"/>
                  <a:gd name="connsiteY15" fmla="*/ 38302 h 778870"/>
                  <a:gd name="connsiteX16" fmla="*/ 246813 w 445050"/>
                  <a:gd name="connsiteY16" fmla="*/ 78783 h 778870"/>
                  <a:gd name="connsiteX0" fmla="*/ 152513 w 350750"/>
                  <a:gd name="connsiteY0" fmla="*/ 91282 h 791369"/>
                  <a:gd name="connsiteX1" fmla="*/ 183469 w 350750"/>
                  <a:gd name="connsiteY1" fmla="*/ 303213 h 791369"/>
                  <a:gd name="connsiteX2" fmla="*/ 221569 w 350750"/>
                  <a:gd name="connsiteY2" fmla="*/ 269876 h 791369"/>
                  <a:gd name="connsiteX3" fmla="*/ 240619 w 350750"/>
                  <a:gd name="connsiteY3" fmla="*/ 215107 h 791369"/>
                  <a:gd name="connsiteX4" fmla="*/ 285863 w 350750"/>
                  <a:gd name="connsiteY4" fmla="*/ 188913 h 791369"/>
                  <a:gd name="connsiteX5" fmla="*/ 350157 w 350750"/>
                  <a:gd name="connsiteY5" fmla="*/ 262732 h 791369"/>
                  <a:gd name="connsiteX6" fmla="*/ 314438 w 350750"/>
                  <a:gd name="connsiteY6" fmla="*/ 462757 h 791369"/>
                  <a:gd name="connsiteX7" fmla="*/ 257288 w 350750"/>
                  <a:gd name="connsiteY7" fmla="*/ 553245 h 791369"/>
                  <a:gd name="connsiteX8" fmla="*/ 252525 w 350750"/>
                  <a:gd name="connsiteY8" fmla="*/ 615157 h 791369"/>
                  <a:gd name="connsiteX9" fmla="*/ 212044 w 350750"/>
                  <a:gd name="connsiteY9" fmla="*/ 622301 h 791369"/>
                  <a:gd name="connsiteX10" fmla="*/ 190613 w 350750"/>
                  <a:gd name="connsiteY10" fmla="*/ 572295 h 791369"/>
                  <a:gd name="connsiteX11" fmla="*/ 181088 w 350750"/>
                  <a:gd name="connsiteY11" fmla="*/ 569913 h 791369"/>
                  <a:gd name="connsiteX12" fmla="*/ 181088 w 350750"/>
                  <a:gd name="connsiteY12" fmla="*/ 667545 h 791369"/>
                  <a:gd name="connsiteX13" fmla="*/ 128700 w 350750"/>
                  <a:gd name="connsiteY13" fmla="*/ 791369 h 791369"/>
                  <a:gd name="connsiteX14" fmla="*/ 113 w 350750"/>
                  <a:gd name="connsiteY14" fmla="*/ 50801 h 791369"/>
                  <a:gd name="connsiteX15" fmla="*/ 152513 w 350750"/>
                  <a:gd name="connsiteY15" fmla="*/ 91282 h 791369"/>
                  <a:gd name="connsiteX0" fmla="*/ 152513 w 350750"/>
                  <a:gd name="connsiteY0" fmla="*/ 91282 h 791369"/>
                  <a:gd name="connsiteX1" fmla="*/ 183469 w 350750"/>
                  <a:gd name="connsiteY1" fmla="*/ 303213 h 791369"/>
                  <a:gd name="connsiteX2" fmla="*/ 221569 w 350750"/>
                  <a:gd name="connsiteY2" fmla="*/ 269876 h 791369"/>
                  <a:gd name="connsiteX3" fmla="*/ 240619 w 350750"/>
                  <a:gd name="connsiteY3" fmla="*/ 215107 h 791369"/>
                  <a:gd name="connsiteX4" fmla="*/ 285863 w 350750"/>
                  <a:gd name="connsiteY4" fmla="*/ 188913 h 791369"/>
                  <a:gd name="connsiteX5" fmla="*/ 350157 w 350750"/>
                  <a:gd name="connsiteY5" fmla="*/ 262732 h 791369"/>
                  <a:gd name="connsiteX6" fmla="*/ 314438 w 350750"/>
                  <a:gd name="connsiteY6" fmla="*/ 462757 h 791369"/>
                  <a:gd name="connsiteX7" fmla="*/ 257288 w 350750"/>
                  <a:gd name="connsiteY7" fmla="*/ 553245 h 791369"/>
                  <a:gd name="connsiteX8" fmla="*/ 252525 w 350750"/>
                  <a:gd name="connsiteY8" fmla="*/ 615157 h 791369"/>
                  <a:gd name="connsiteX9" fmla="*/ 212044 w 350750"/>
                  <a:gd name="connsiteY9" fmla="*/ 622301 h 791369"/>
                  <a:gd name="connsiteX10" fmla="*/ 190613 w 350750"/>
                  <a:gd name="connsiteY10" fmla="*/ 572295 h 791369"/>
                  <a:gd name="connsiteX11" fmla="*/ 181088 w 350750"/>
                  <a:gd name="connsiteY11" fmla="*/ 569913 h 791369"/>
                  <a:gd name="connsiteX12" fmla="*/ 181088 w 350750"/>
                  <a:gd name="connsiteY12" fmla="*/ 667545 h 791369"/>
                  <a:gd name="connsiteX13" fmla="*/ 128700 w 350750"/>
                  <a:gd name="connsiteY13" fmla="*/ 791369 h 791369"/>
                  <a:gd name="connsiteX14" fmla="*/ 113 w 350750"/>
                  <a:gd name="connsiteY14" fmla="*/ 50801 h 791369"/>
                  <a:gd name="connsiteX15" fmla="*/ 152513 w 350750"/>
                  <a:gd name="connsiteY15" fmla="*/ 91282 h 791369"/>
                  <a:gd name="connsiteX0" fmla="*/ 24553 w 222790"/>
                  <a:gd name="connsiteY0" fmla="*/ 15522 h 715609"/>
                  <a:gd name="connsiteX1" fmla="*/ 55509 w 222790"/>
                  <a:gd name="connsiteY1" fmla="*/ 227453 h 715609"/>
                  <a:gd name="connsiteX2" fmla="*/ 93609 w 222790"/>
                  <a:gd name="connsiteY2" fmla="*/ 194116 h 715609"/>
                  <a:gd name="connsiteX3" fmla="*/ 112659 w 222790"/>
                  <a:gd name="connsiteY3" fmla="*/ 139347 h 715609"/>
                  <a:gd name="connsiteX4" fmla="*/ 157903 w 222790"/>
                  <a:gd name="connsiteY4" fmla="*/ 113153 h 715609"/>
                  <a:gd name="connsiteX5" fmla="*/ 222197 w 222790"/>
                  <a:gd name="connsiteY5" fmla="*/ 186972 h 715609"/>
                  <a:gd name="connsiteX6" fmla="*/ 186478 w 222790"/>
                  <a:gd name="connsiteY6" fmla="*/ 386997 h 715609"/>
                  <a:gd name="connsiteX7" fmla="*/ 129328 w 222790"/>
                  <a:gd name="connsiteY7" fmla="*/ 477485 h 715609"/>
                  <a:gd name="connsiteX8" fmla="*/ 124565 w 222790"/>
                  <a:gd name="connsiteY8" fmla="*/ 539397 h 715609"/>
                  <a:gd name="connsiteX9" fmla="*/ 84084 w 222790"/>
                  <a:gd name="connsiteY9" fmla="*/ 546541 h 715609"/>
                  <a:gd name="connsiteX10" fmla="*/ 62653 w 222790"/>
                  <a:gd name="connsiteY10" fmla="*/ 496535 h 715609"/>
                  <a:gd name="connsiteX11" fmla="*/ 53128 w 222790"/>
                  <a:gd name="connsiteY11" fmla="*/ 494153 h 715609"/>
                  <a:gd name="connsiteX12" fmla="*/ 53128 w 222790"/>
                  <a:gd name="connsiteY12" fmla="*/ 591785 h 715609"/>
                  <a:gd name="connsiteX13" fmla="*/ 740 w 222790"/>
                  <a:gd name="connsiteY13" fmla="*/ 715609 h 715609"/>
                  <a:gd name="connsiteX14" fmla="*/ 24553 w 222790"/>
                  <a:gd name="connsiteY14" fmla="*/ 15522 h 715609"/>
                  <a:gd name="connsiteX0" fmla="*/ 24553 w 222790"/>
                  <a:gd name="connsiteY0" fmla="*/ 15450 h 715537"/>
                  <a:gd name="connsiteX1" fmla="*/ 55509 w 222790"/>
                  <a:gd name="connsiteY1" fmla="*/ 227381 h 715537"/>
                  <a:gd name="connsiteX2" fmla="*/ 91228 w 222790"/>
                  <a:gd name="connsiteY2" fmla="*/ 184519 h 715537"/>
                  <a:gd name="connsiteX3" fmla="*/ 112659 w 222790"/>
                  <a:gd name="connsiteY3" fmla="*/ 139275 h 715537"/>
                  <a:gd name="connsiteX4" fmla="*/ 157903 w 222790"/>
                  <a:gd name="connsiteY4" fmla="*/ 113081 h 715537"/>
                  <a:gd name="connsiteX5" fmla="*/ 222197 w 222790"/>
                  <a:gd name="connsiteY5" fmla="*/ 186900 h 715537"/>
                  <a:gd name="connsiteX6" fmla="*/ 186478 w 222790"/>
                  <a:gd name="connsiteY6" fmla="*/ 386925 h 715537"/>
                  <a:gd name="connsiteX7" fmla="*/ 129328 w 222790"/>
                  <a:gd name="connsiteY7" fmla="*/ 477413 h 715537"/>
                  <a:gd name="connsiteX8" fmla="*/ 124565 w 222790"/>
                  <a:gd name="connsiteY8" fmla="*/ 539325 h 715537"/>
                  <a:gd name="connsiteX9" fmla="*/ 84084 w 222790"/>
                  <a:gd name="connsiteY9" fmla="*/ 546469 h 715537"/>
                  <a:gd name="connsiteX10" fmla="*/ 62653 w 222790"/>
                  <a:gd name="connsiteY10" fmla="*/ 496463 h 715537"/>
                  <a:gd name="connsiteX11" fmla="*/ 53128 w 222790"/>
                  <a:gd name="connsiteY11" fmla="*/ 494081 h 715537"/>
                  <a:gd name="connsiteX12" fmla="*/ 53128 w 222790"/>
                  <a:gd name="connsiteY12" fmla="*/ 591713 h 715537"/>
                  <a:gd name="connsiteX13" fmla="*/ 740 w 222790"/>
                  <a:gd name="connsiteY13" fmla="*/ 715537 h 715537"/>
                  <a:gd name="connsiteX14" fmla="*/ 24553 w 222790"/>
                  <a:gd name="connsiteY14" fmla="*/ 15450 h 715537"/>
                  <a:gd name="connsiteX0" fmla="*/ 24553 w 222790"/>
                  <a:gd name="connsiteY0" fmla="*/ 15450 h 715537"/>
                  <a:gd name="connsiteX1" fmla="*/ 55509 w 222790"/>
                  <a:gd name="connsiteY1" fmla="*/ 227381 h 715537"/>
                  <a:gd name="connsiteX2" fmla="*/ 91228 w 222790"/>
                  <a:gd name="connsiteY2" fmla="*/ 184519 h 715537"/>
                  <a:gd name="connsiteX3" fmla="*/ 112659 w 222790"/>
                  <a:gd name="connsiteY3" fmla="*/ 139275 h 715537"/>
                  <a:gd name="connsiteX4" fmla="*/ 157903 w 222790"/>
                  <a:gd name="connsiteY4" fmla="*/ 113081 h 715537"/>
                  <a:gd name="connsiteX5" fmla="*/ 222197 w 222790"/>
                  <a:gd name="connsiteY5" fmla="*/ 186900 h 715537"/>
                  <a:gd name="connsiteX6" fmla="*/ 186478 w 222790"/>
                  <a:gd name="connsiteY6" fmla="*/ 386925 h 715537"/>
                  <a:gd name="connsiteX7" fmla="*/ 129328 w 222790"/>
                  <a:gd name="connsiteY7" fmla="*/ 477413 h 715537"/>
                  <a:gd name="connsiteX8" fmla="*/ 124565 w 222790"/>
                  <a:gd name="connsiteY8" fmla="*/ 539325 h 715537"/>
                  <a:gd name="connsiteX9" fmla="*/ 84084 w 222790"/>
                  <a:gd name="connsiteY9" fmla="*/ 546469 h 715537"/>
                  <a:gd name="connsiteX10" fmla="*/ 62653 w 222790"/>
                  <a:gd name="connsiteY10" fmla="*/ 496463 h 715537"/>
                  <a:gd name="connsiteX11" fmla="*/ 53128 w 222790"/>
                  <a:gd name="connsiteY11" fmla="*/ 494081 h 715537"/>
                  <a:gd name="connsiteX12" fmla="*/ 53128 w 222790"/>
                  <a:gd name="connsiteY12" fmla="*/ 591713 h 715537"/>
                  <a:gd name="connsiteX13" fmla="*/ 740 w 222790"/>
                  <a:gd name="connsiteY13" fmla="*/ 715537 h 715537"/>
                  <a:gd name="connsiteX14" fmla="*/ 24553 w 222790"/>
                  <a:gd name="connsiteY14" fmla="*/ 15450 h 715537"/>
                  <a:gd name="connsiteX0" fmla="*/ 24553 w 222790"/>
                  <a:gd name="connsiteY0" fmla="*/ 15450 h 715537"/>
                  <a:gd name="connsiteX1" fmla="*/ 55509 w 222790"/>
                  <a:gd name="connsiteY1" fmla="*/ 227381 h 715537"/>
                  <a:gd name="connsiteX2" fmla="*/ 91228 w 222790"/>
                  <a:gd name="connsiteY2" fmla="*/ 184519 h 715537"/>
                  <a:gd name="connsiteX3" fmla="*/ 91228 w 222790"/>
                  <a:gd name="connsiteY3" fmla="*/ 41644 h 715537"/>
                  <a:gd name="connsiteX4" fmla="*/ 157903 w 222790"/>
                  <a:gd name="connsiteY4" fmla="*/ 113081 h 715537"/>
                  <a:gd name="connsiteX5" fmla="*/ 222197 w 222790"/>
                  <a:gd name="connsiteY5" fmla="*/ 186900 h 715537"/>
                  <a:gd name="connsiteX6" fmla="*/ 186478 w 222790"/>
                  <a:gd name="connsiteY6" fmla="*/ 386925 h 715537"/>
                  <a:gd name="connsiteX7" fmla="*/ 129328 w 222790"/>
                  <a:gd name="connsiteY7" fmla="*/ 477413 h 715537"/>
                  <a:gd name="connsiteX8" fmla="*/ 124565 w 222790"/>
                  <a:gd name="connsiteY8" fmla="*/ 539325 h 715537"/>
                  <a:gd name="connsiteX9" fmla="*/ 84084 w 222790"/>
                  <a:gd name="connsiteY9" fmla="*/ 546469 h 715537"/>
                  <a:gd name="connsiteX10" fmla="*/ 62653 w 222790"/>
                  <a:gd name="connsiteY10" fmla="*/ 496463 h 715537"/>
                  <a:gd name="connsiteX11" fmla="*/ 53128 w 222790"/>
                  <a:gd name="connsiteY11" fmla="*/ 494081 h 715537"/>
                  <a:gd name="connsiteX12" fmla="*/ 53128 w 222790"/>
                  <a:gd name="connsiteY12" fmla="*/ 591713 h 715537"/>
                  <a:gd name="connsiteX13" fmla="*/ 740 w 222790"/>
                  <a:gd name="connsiteY13" fmla="*/ 715537 h 715537"/>
                  <a:gd name="connsiteX14" fmla="*/ 24553 w 222790"/>
                  <a:gd name="connsiteY14" fmla="*/ 15450 h 715537"/>
                  <a:gd name="connsiteX0" fmla="*/ 24553 w 222790"/>
                  <a:gd name="connsiteY0" fmla="*/ 15450 h 715537"/>
                  <a:gd name="connsiteX1" fmla="*/ 55509 w 222790"/>
                  <a:gd name="connsiteY1" fmla="*/ 227381 h 715537"/>
                  <a:gd name="connsiteX2" fmla="*/ 91228 w 222790"/>
                  <a:gd name="connsiteY2" fmla="*/ 184519 h 715537"/>
                  <a:gd name="connsiteX3" fmla="*/ 115041 w 222790"/>
                  <a:gd name="connsiteY3" fmla="*/ 122606 h 715537"/>
                  <a:gd name="connsiteX4" fmla="*/ 157903 w 222790"/>
                  <a:gd name="connsiteY4" fmla="*/ 113081 h 715537"/>
                  <a:gd name="connsiteX5" fmla="*/ 222197 w 222790"/>
                  <a:gd name="connsiteY5" fmla="*/ 186900 h 715537"/>
                  <a:gd name="connsiteX6" fmla="*/ 186478 w 222790"/>
                  <a:gd name="connsiteY6" fmla="*/ 386925 h 715537"/>
                  <a:gd name="connsiteX7" fmla="*/ 129328 w 222790"/>
                  <a:gd name="connsiteY7" fmla="*/ 477413 h 715537"/>
                  <a:gd name="connsiteX8" fmla="*/ 124565 w 222790"/>
                  <a:gd name="connsiteY8" fmla="*/ 539325 h 715537"/>
                  <a:gd name="connsiteX9" fmla="*/ 84084 w 222790"/>
                  <a:gd name="connsiteY9" fmla="*/ 546469 h 715537"/>
                  <a:gd name="connsiteX10" fmla="*/ 62653 w 222790"/>
                  <a:gd name="connsiteY10" fmla="*/ 496463 h 715537"/>
                  <a:gd name="connsiteX11" fmla="*/ 53128 w 222790"/>
                  <a:gd name="connsiteY11" fmla="*/ 494081 h 715537"/>
                  <a:gd name="connsiteX12" fmla="*/ 53128 w 222790"/>
                  <a:gd name="connsiteY12" fmla="*/ 591713 h 715537"/>
                  <a:gd name="connsiteX13" fmla="*/ 740 w 222790"/>
                  <a:gd name="connsiteY13" fmla="*/ 715537 h 715537"/>
                  <a:gd name="connsiteX14" fmla="*/ 24553 w 222790"/>
                  <a:gd name="connsiteY14" fmla="*/ 15450 h 715537"/>
                  <a:gd name="connsiteX0" fmla="*/ 24553 w 239266"/>
                  <a:gd name="connsiteY0" fmla="*/ 15450 h 715537"/>
                  <a:gd name="connsiteX1" fmla="*/ 55509 w 239266"/>
                  <a:gd name="connsiteY1" fmla="*/ 227381 h 715537"/>
                  <a:gd name="connsiteX2" fmla="*/ 91228 w 239266"/>
                  <a:gd name="connsiteY2" fmla="*/ 184519 h 715537"/>
                  <a:gd name="connsiteX3" fmla="*/ 115041 w 239266"/>
                  <a:gd name="connsiteY3" fmla="*/ 122606 h 715537"/>
                  <a:gd name="connsiteX4" fmla="*/ 157903 w 239266"/>
                  <a:gd name="connsiteY4" fmla="*/ 113081 h 715537"/>
                  <a:gd name="connsiteX5" fmla="*/ 238866 w 239266"/>
                  <a:gd name="connsiteY5" fmla="*/ 191662 h 715537"/>
                  <a:gd name="connsiteX6" fmla="*/ 186478 w 239266"/>
                  <a:gd name="connsiteY6" fmla="*/ 386925 h 715537"/>
                  <a:gd name="connsiteX7" fmla="*/ 129328 w 239266"/>
                  <a:gd name="connsiteY7" fmla="*/ 477413 h 715537"/>
                  <a:gd name="connsiteX8" fmla="*/ 124565 w 239266"/>
                  <a:gd name="connsiteY8" fmla="*/ 539325 h 715537"/>
                  <a:gd name="connsiteX9" fmla="*/ 84084 w 239266"/>
                  <a:gd name="connsiteY9" fmla="*/ 546469 h 715537"/>
                  <a:gd name="connsiteX10" fmla="*/ 62653 w 239266"/>
                  <a:gd name="connsiteY10" fmla="*/ 496463 h 715537"/>
                  <a:gd name="connsiteX11" fmla="*/ 53128 w 239266"/>
                  <a:gd name="connsiteY11" fmla="*/ 494081 h 715537"/>
                  <a:gd name="connsiteX12" fmla="*/ 53128 w 239266"/>
                  <a:gd name="connsiteY12" fmla="*/ 591713 h 715537"/>
                  <a:gd name="connsiteX13" fmla="*/ 740 w 239266"/>
                  <a:gd name="connsiteY13" fmla="*/ 715537 h 715537"/>
                  <a:gd name="connsiteX14" fmla="*/ 24553 w 239266"/>
                  <a:gd name="connsiteY14" fmla="*/ 15450 h 715537"/>
                  <a:gd name="connsiteX0" fmla="*/ 24553 w 250731"/>
                  <a:gd name="connsiteY0" fmla="*/ 15450 h 715537"/>
                  <a:gd name="connsiteX1" fmla="*/ 55509 w 250731"/>
                  <a:gd name="connsiteY1" fmla="*/ 227381 h 715537"/>
                  <a:gd name="connsiteX2" fmla="*/ 91228 w 250731"/>
                  <a:gd name="connsiteY2" fmla="*/ 184519 h 715537"/>
                  <a:gd name="connsiteX3" fmla="*/ 115041 w 250731"/>
                  <a:gd name="connsiteY3" fmla="*/ 122606 h 715537"/>
                  <a:gd name="connsiteX4" fmla="*/ 157903 w 250731"/>
                  <a:gd name="connsiteY4" fmla="*/ 113081 h 715537"/>
                  <a:gd name="connsiteX5" fmla="*/ 238866 w 250731"/>
                  <a:gd name="connsiteY5" fmla="*/ 191662 h 715537"/>
                  <a:gd name="connsiteX6" fmla="*/ 186478 w 250731"/>
                  <a:gd name="connsiteY6" fmla="*/ 386925 h 715537"/>
                  <a:gd name="connsiteX7" fmla="*/ 129328 w 250731"/>
                  <a:gd name="connsiteY7" fmla="*/ 477413 h 715537"/>
                  <a:gd name="connsiteX8" fmla="*/ 124565 w 250731"/>
                  <a:gd name="connsiteY8" fmla="*/ 539325 h 715537"/>
                  <a:gd name="connsiteX9" fmla="*/ 84084 w 250731"/>
                  <a:gd name="connsiteY9" fmla="*/ 546469 h 715537"/>
                  <a:gd name="connsiteX10" fmla="*/ 62653 w 250731"/>
                  <a:gd name="connsiteY10" fmla="*/ 496463 h 715537"/>
                  <a:gd name="connsiteX11" fmla="*/ 53128 w 250731"/>
                  <a:gd name="connsiteY11" fmla="*/ 494081 h 715537"/>
                  <a:gd name="connsiteX12" fmla="*/ 53128 w 250731"/>
                  <a:gd name="connsiteY12" fmla="*/ 591713 h 715537"/>
                  <a:gd name="connsiteX13" fmla="*/ 740 w 250731"/>
                  <a:gd name="connsiteY13" fmla="*/ 715537 h 715537"/>
                  <a:gd name="connsiteX14" fmla="*/ 24553 w 250731"/>
                  <a:gd name="connsiteY14" fmla="*/ 15450 h 715537"/>
                  <a:gd name="connsiteX0" fmla="*/ 24553 w 239190"/>
                  <a:gd name="connsiteY0" fmla="*/ 15450 h 715537"/>
                  <a:gd name="connsiteX1" fmla="*/ 55509 w 239190"/>
                  <a:gd name="connsiteY1" fmla="*/ 227381 h 715537"/>
                  <a:gd name="connsiteX2" fmla="*/ 91228 w 239190"/>
                  <a:gd name="connsiteY2" fmla="*/ 184519 h 715537"/>
                  <a:gd name="connsiteX3" fmla="*/ 115041 w 239190"/>
                  <a:gd name="connsiteY3" fmla="*/ 122606 h 715537"/>
                  <a:gd name="connsiteX4" fmla="*/ 157903 w 239190"/>
                  <a:gd name="connsiteY4" fmla="*/ 113081 h 715537"/>
                  <a:gd name="connsiteX5" fmla="*/ 238866 w 239190"/>
                  <a:gd name="connsiteY5" fmla="*/ 191662 h 715537"/>
                  <a:gd name="connsiteX6" fmla="*/ 184097 w 239190"/>
                  <a:gd name="connsiteY6" fmla="*/ 382162 h 715537"/>
                  <a:gd name="connsiteX7" fmla="*/ 129328 w 239190"/>
                  <a:gd name="connsiteY7" fmla="*/ 477413 h 715537"/>
                  <a:gd name="connsiteX8" fmla="*/ 124565 w 239190"/>
                  <a:gd name="connsiteY8" fmla="*/ 539325 h 715537"/>
                  <a:gd name="connsiteX9" fmla="*/ 84084 w 239190"/>
                  <a:gd name="connsiteY9" fmla="*/ 546469 h 715537"/>
                  <a:gd name="connsiteX10" fmla="*/ 62653 w 239190"/>
                  <a:gd name="connsiteY10" fmla="*/ 496463 h 715537"/>
                  <a:gd name="connsiteX11" fmla="*/ 53128 w 239190"/>
                  <a:gd name="connsiteY11" fmla="*/ 494081 h 715537"/>
                  <a:gd name="connsiteX12" fmla="*/ 53128 w 239190"/>
                  <a:gd name="connsiteY12" fmla="*/ 591713 h 715537"/>
                  <a:gd name="connsiteX13" fmla="*/ 740 w 239190"/>
                  <a:gd name="connsiteY13" fmla="*/ 715537 h 715537"/>
                  <a:gd name="connsiteX14" fmla="*/ 24553 w 239190"/>
                  <a:gd name="connsiteY14" fmla="*/ 15450 h 715537"/>
                  <a:gd name="connsiteX0" fmla="*/ 24553 w 239601"/>
                  <a:gd name="connsiteY0" fmla="*/ 15450 h 715537"/>
                  <a:gd name="connsiteX1" fmla="*/ 55509 w 239601"/>
                  <a:gd name="connsiteY1" fmla="*/ 227381 h 715537"/>
                  <a:gd name="connsiteX2" fmla="*/ 91228 w 239601"/>
                  <a:gd name="connsiteY2" fmla="*/ 184519 h 715537"/>
                  <a:gd name="connsiteX3" fmla="*/ 115041 w 239601"/>
                  <a:gd name="connsiteY3" fmla="*/ 122606 h 715537"/>
                  <a:gd name="connsiteX4" fmla="*/ 157903 w 239601"/>
                  <a:gd name="connsiteY4" fmla="*/ 113081 h 715537"/>
                  <a:gd name="connsiteX5" fmla="*/ 238866 w 239601"/>
                  <a:gd name="connsiteY5" fmla="*/ 191662 h 715537"/>
                  <a:gd name="connsiteX6" fmla="*/ 184097 w 239601"/>
                  <a:gd name="connsiteY6" fmla="*/ 382162 h 715537"/>
                  <a:gd name="connsiteX7" fmla="*/ 129328 w 239601"/>
                  <a:gd name="connsiteY7" fmla="*/ 477413 h 715537"/>
                  <a:gd name="connsiteX8" fmla="*/ 124565 w 239601"/>
                  <a:gd name="connsiteY8" fmla="*/ 539325 h 715537"/>
                  <a:gd name="connsiteX9" fmla="*/ 84084 w 239601"/>
                  <a:gd name="connsiteY9" fmla="*/ 546469 h 715537"/>
                  <a:gd name="connsiteX10" fmla="*/ 62653 w 239601"/>
                  <a:gd name="connsiteY10" fmla="*/ 496463 h 715537"/>
                  <a:gd name="connsiteX11" fmla="*/ 53128 w 239601"/>
                  <a:gd name="connsiteY11" fmla="*/ 494081 h 715537"/>
                  <a:gd name="connsiteX12" fmla="*/ 53128 w 239601"/>
                  <a:gd name="connsiteY12" fmla="*/ 591713 h 715537"/>
                  <a:gd name="connsiteX13" fmla="*/ 740 w 239601"/>
                  <a:gd name="connsiteY13" fmla="*/ 715537 h 715537"/>
                  <a:gd name="connsiteX14" fmla="*/ 24553 w 239601"/>
                  <a:gd name="connsiteY14" fmla="*/ 15450 h 715537"/>
                  <a:gd name="connsiteX0" fmla="*/ 24553 w 248473"/>
                  <a:gd name="connsiteY0" fmla="*/ 15450 h 715537"/>
                  <a:gd name="connsiteX1" fmla="*/ 55509 w 248473"/>
                  <a:gd name="connsiteY1" fmla="*/ 227381 h 715537"/>
                  <a:gd name="connsiteX2" fmla="*/ 91228 w 248473"/>
                  <a:gd name="connsiteY2" fmla="*/ 184519 h 715537"/>
                  <a:gd name="connsiteX3" fmla="*/ 115041 w 248473"/>
                  <a:gd name="connsiteY3" fmla="*/ 122606 h 715537"/>
                  <a:gd name="connsiteX4" fmla="*/ 157903 w 248473"/>
                  <a:gd name="connsiteY4" fmla="*/ 113081 h 715537"/>
                  <a:gd name="connsiteX5" fmla="*/ 238866 w 248473"/>
                  <a:gd name="connsiteY5" fmla="*/ 191662 h 715537"/>
                  <a:gd name="connsiteX6" fmla="*/ 184097 w 248473"/>
                  <a:gd name="connsiteY6" fmla="*/ 382162 h 715537"/>
                  <a:gd name="connsiteX7" fmla="*/ 129328 w 248473"/>
                  <a:gd name="connsiteY7" fmla="*/ 477413 h 715537"/>
                  <a:gd name="connsiteX8" fmla="*/ 124565 w 248473"/>
                  <a:gd name="connsiteY8" fmla="*/ 539325 h 715537"/>
                  <a:gd name="connsiteX9" fmla="*/ 84084 w 248473"/>
                  <a:gd name="connsiteY9" fmla="*/ 546469 h 715537"/>
                  <a:gd name="connsiteX10" fmla="*/ 62653 w 248473"/>
                  <a:gd name="connsiteY10" fmla="*/ 496463 h 715537"/>
                  <a:gd name="connsiteX11" fmla="*/ 53128 w 248473"/>
                  <a:gd name="connsiteY11" fmla="*/ 494081 h 715537"/>
                  <a:gd name="connsiteX12" fmla="*/ 53128 w 248473"/>
                  <a:gd name="connsiteY12" fmla="*/ 591713 h 715537"/>
                  <a:gd name="connsiteX13" fmla="*/ 740 w 248473"/>
                  <a:gd name="connsiteY13" fmla="*/ 715537 h 715537"/>
                  <a:gd name="connsiteX14" fmla="*/ 24553 w 248473"/>
                  <a:gd name="connsiteY14" fmla="*/ 15450 h 715537"/>
                  <a:gd name="connsiteX0" fmla="*/ 24553 w 248473"/>
                  <a:gd name="connsiteY0" fmla="*/ 15450 h 715537"/>
                  <a:gd name="connsiteX1" fmla="*/ 55509 w 248473"/>
                  <a:gd name="connsiteY1" fmla="*/ 227381 h 715537"/>
                  <a:gd name="connsiteX2" fmla="*/ 91228 w 248473"/>
                  <a:gd name="connsiteY2" fmla="*/ 184519 h 715537"/>
                  <a:gd name="connsiteX3" fmla="*/ 115041 w 248473"/>
                  <a:gd name="connsiteY3" fmla="*/ 122606 h 715537"/>
                  <a:gd name="connsiteX4" fmla="*/ 157903 w 248473"/>
                  <a:gd name="connsiteY4" fmla="*/ 113081 h 715537"/>
                  <a:gd name="connsiteX5" fmla="*/ 238866 w 248473"/>
                  <a:gd name="connsiteY5" fmla="*/ 191662 h 715537"/>
                  <a:gd name="connsiteX6" fmla="*/ 184097 w 248473"/>
                  <a:gd name="connsiteY6" fmla="*/ 382162 h 715537"/>
                  <a:gd name="connsiteX7" fmla="*/ 129328 w 248473"/>
                  <a:gd name="connsiteY7" fmla="*/ 477413 h 715537"/>
                  <a:gd name="connsiteX8" fmla="*/ 124565 w 248473"/>
                  <a:gd name="connsiteY8" fmla="*/ 539325 h 715537"/>
                  <a:gd name="connsiteX9" fmla="*/ 79322 w 248473"/>
                  <a:gd name="connsiteY9" fmla="*/ 532182 h 715537"/>
                  <a:gd name="connsiteX10" fmla="*/ 62653 w 248473"/>
                  <a:gd name="connsiteY10" fmla="*/ 496463 h 715537"/>
                  <a:gd name="connsiteX11" fmla="*/ 53128 w 248473"/>
                  <a:gd name="connsiteY11" fmla="*/ 494081 h 715537"/>
                  <a:gd name="connsiteX12" fmla="*/ 53128 w 248473"/>
                  <a:gd name="connsiteY12" fmla="*/ 591713 h 715537"/>
                  <a:gd name="connsiteX13" fmla="*/ 740 w 248473"/>
                  <a:gd name="connsiteY13" fmla="*/ 715537 h 715537"/>
                  <a:gd name="connsiteX14" fmla="*/ 24553 w 248473"/>
                  <a:gd name="connsiteY14" fmla="*/ 15450 h 715537"/>
                  <a:gd name="connsiteX0" fmla="*/ 24553 w 248473"/>
                  <a:gd name="connsiteY0" fmla="*/ 15450 h 715537"/>
                  <a:gd name="connsiteX1" fmla="*/ 55509 w 248473"/>
                  <a:gd name="connsiteY1" fmla="*/ 227381 h 715537"/>
                  <a:gd name="connsiteX2" fmla="*/ 91228 w 248473"/>
                  <a:gd name="connsiteY2" fmla="*/ 184519 h 715537"/>
                  <a:gd name="connsiteX3" fmla="*/ 115041 w 248473"/>
                  <a:gd name="connsiteY3" fmla="*/ 122606 h 715537"/>
                  <a:gd name="connsiteX4" fmla="*/ 157903 w 248473"/>
                  <a:gd name="connsiteY4" fmla="*/ 113081 h 715537"/>
                  <a:gd name="connsiteX5" fmla="*/ 238866 w 248473"/>
                  <a:gd name="connsiteY5" fmla="*/ 191662 h 715537"/>
                  <a:gd name="connsiteX6" fmla="*/ 184097 w 248473"/>
                  <a:gd name="connsiteY6" fmla="*/ 382162 h 715537"/>
                  <a:gd name="connsiteX7" fmla="*/ 129328 w 248473"/>
                  <a:gd name="connsiteY7" fmla="*/ 477413 h 715537"/>
                  <a:gd name="connsiteX8" fmla="*/ 115040 w 248473"/>
                  <a:gd name="connsiteY8" fmla="*/ 527419 h 715537"/>
                  <a:gd name="connsiteX9" fmla="*/ 79322 w 248473"/>
                  <a:gd name="connsiteY9" fmla="*/ 532182 h 715537"/>
                  <a:gd name="connsiteX10" fmla="*/ 62653 w 248473"/>
                  <a:gd name="connsiteY10" fmla="*/ 496463 h 715537"/>
                  <a:gd name="connsiteX11" fmla="*/ 53128 w 248473"/>
                  <a:gd name="connsiteY11" fmla="*/ 494081 h 715537"/>
                  <a:gd name="connsiteX12" fmla="*/ 53128 w 248473"/>
                  <a:gd name="connsiteY12" fmla="*/ 591713 h 715537"/>
                  <a:gd name="connsiteX13" fmla="*/ 740 w 248473"/>
                  <a:gd name="connsiteY13" fmla="*/ 715537 h 715537"/>
                  <a:gd name="connsiteX14" fmla="*/ 24553 w 248473"/>
                  <a:gd name="connsiteY14" fmla="*/ 15450 h 715537"/>
                  <a:gd name="connsiteX0" fmla="*/ 24553 w 248473"/>
                  <a:gd name="connsiteY0" fmla="*/ 18817 h 718904"/>
                  <a:gd name="connsiteX1" fmla="*/ 65750 w 248473"/>
                  <a:gd name="connsiteY1" fmla="*/ 172724 h 718904"/>
                  <a:gd name="connsiteX2" fmla="*/ 91228 w 248473"/>
                  <a:gd name="connsiteY2" fmla="*/ 187886 h 718904"/>
                  <a:gd name="connsiteX3" fmla="*/ 115041 w 248473"/>
                  <a:gd name="connsiteY3" fmla="*/ 125973 h 718904"/>
                  <a:gd name="connsiteX4" fmla="*/ 157903 w 248473"/>
                  <a:gd name="connsiteY4" fmla="*/ 116448 h 718904"/>
                  <a:gd name="connsiteX5" fmla="*/ 238866 w 248473"/>
                  <a:gd name="connsiteY5" fmla="*/ 195029 h 718904"/>
                  <a:gd name="connsiteX6" fmla="*/ 184097 w 248473"/>
                  <a:gd name="connsiteY6" fmla="*/ 385529 h 718904"/>
                  <a:gd name="connsiteX7" fmla="*/ 129328 w 248473"/>
                  <a:gd name="connsiteY7" fmla="*/ 480780 h 718904"/>
                  <a:gd name="connsiteX8" fmla="*/ 115040 w 248473"/>
                  <a:gd name="connsiteY8" fmla="*/ 530786 h 718904"/>
                  <a:gd name="connsiteX9" fmla="*/ 79322 w 248473"/>
                  <a:gd name="connsiteY9" fmla="*/ 535549 h 718904"/>
                  <a:gd name="connsiteX10" fmla="*/ 62653 w 248473"/>
                  <a:gd name="connsiteY10" fmla="*/ 499830 h 718904"/>
                  <a:gd name="connsiteX11" fmla="*/ 53128 w 248473"/>
                  <a:gd name="connsiteY11" fmla="*/ 497448 h 718904"/>
                  <a:gd name="connsiteX12" fmla="*/ 53128 w 248473"/>
                  <a:gd name="connsiteY12" fmla="*/ 595080 h 718904"/>
                  <a:gd name="connsiteX13" fmla="*/ 740 w 248473"/>
                  <a:gd name="connsiteY13" fmla="*/ 718904 h 718904"/>
                  <a:gd name="connsiteX14" fmla="*/ 24553 w 248473"/>
                  <a:gd name="connsiteY14" fmla="*/ 18817 h 718904"/>
                  <a:gd name="connsiteX0" fmla="*/ 0 w 247733"/>
                  <a:gd name="connsiteY0" fmla="*/ 607752 h 607752"/>
                  <a:gd name="connsiteX1" fmla="*/ 65010 w 247733"/>
                  <a:gd name="connsiteY1" fmla="*/ 61572 h 607752"/>
                  <a:gd name="connsiteX2" fmla="*/ 90488 w 247733"/>
                  <a:gd name="connsiteY2" fmla="*/ 76734 h 607752"/>
                  <a:gd name="connsiteX3" fmla="*/ 114301 w 247733"/>
                  <a:gd name="connsiteY3" fmla="*/ 14821 h 607752"/>
                  <a:gd name="connsiteX4" fmla="*/ 157163 w 247733"/>
                  <a:gd name="connsiteY4" fmla="*/ 5296 h 607752"/>
                  <a:gd name="connsiteX5" fmla="*/ 238126 w 247733"/>
                  <a:gd name="connsiteY5" fmla="*/ 83877 h 607752"/>
                  <a:gd name="connsiteX6" fmla="*/ 183357 w 247733"/>
                  <a:gd name="connsiteY6" fmla="*/ 274377 h 607752"/>
                  <a:gd name="connsiteX7" fmla="*/ 128588 w 247733"/>
                  <a:gd name="connsiteY7" fmla="*/ 369628 h 607752"/>
                  <a:gd name="connsiteX8" fmla="*/ 114300 w 247733"/>
                  <a:gd name="connsiteY8" fmla="*/ 419634 h 607752"/>
                  <a:gd name="connsiteX9" fmla="*/ 78582 w 247733"/>
                  <a:gd name="connsiteY9" fmla="*/ 424397 h 607752"/>
                  <a:gd name="connsiteX10" fmla="*/ 61913 w 247733"/>
                  <a:gd name="connsiteY10" fmla="*/ 388678 h 607752"/>
                  <a:gd name="connsiteX11" fmla="*/ 52388 w 247733"/>
                  <a:gd name="connsiteY11" fmla="*/ 386296 h 607752"/>
                  <a:gd name="connsiteX12" fmla="*/ 52388 w 247733"/>
                  <a:gd name="connsiteY12" fmla="*/ 483928 h 607752"/>
                  <a:gd name="connsiteX13" fmla="*/ 0 w 247733"/>
                  <a:gd name="connsiteY13" fmla="*/ 607752 h 607752"/>
                  <a:gd name="connsiteX0" fmla="*/ 72 w 247805"/>
                  <a:gd name="connsiteY0" fmla="*/ 607752 h 615689"/>
                  <a:gd name="connsiteX1" fmla="*/ 65082 w 247805"/>
                  <a:gd name="connsiteY1" fmla="*/ 61572 h 615689"/>
                  <a:gd name="connsiteX2" fmla="*/ 90560 w 247805"/>
                  <a:gd name="connsiteY2" fmla="*/ 76734 h 615689"/>
                  <a:gd name="connsiteX3" fmla="*/ 114373 w 247805"/>
                  <a:gd name="connsiteY3" fmla="*/ 14821 h 615689"/>
                  <a:gd name="connsiteX4" fmla="*/ 157235 w 247805"/>
                  <a:gd name="connsiteY4" fmla="*/ 5296 h 615689"/>
                  <a:gd name="connsiteX5" fmla="*/ 238198 w 247805"/>
                  <a:gd name="connsiteY5" fmla="*/ 83877 h 615689"/>
                  <a:gd name="connsiteX6" fmla="*/ 183429 w 247805"/>
                  <a:gd name="connsiteY6" fmla="*/ 274377 h 615689"/>
                  <a:gd name="connsiteX7" fmla="*/ 128660 w 247805"/>
                  <a:gd name="connsiteY7" fmla="*/ 369628 h 615689"/>
                  <a:gd name="connsiteX8" fmla="*/ 114372 w 247805"/>
                  <a:gd name="connsiteY8" fmla="*/ 419634 h 615689"/>
                  <a:gd name="connsiteX9" fmla="*/ 78654 w 247805"/>
                  <a:gd name="connsiteY9" fmla="*/ 424397 h 615689"/>
                  <a:gd name="connsiteX10" fmla="*/ 61985 w 247805"/>
                  <a:gd name="connsiteY10" fmla="*/ 388678 h 615689"/>
                  <a:gd name="connsiteX11" fmla="*/ 52460 w 247805"/>
                  <a:gd name="connsiteY11" fmla="*/ 386296 h 615689"/>
                  <a:gd name="connsiteX12" fmla="*/ 72 w 247805"/>
                  <a:gd name="connsiteY12" fmla="*/ 607752 h 615689"/>
                  <a:gd name="connsiteX0" fmla="*/ 380 w 203737"/>
                  <a:gd name="connsiteY0" fmla="*/ 413899 h 433020"/>
                  <a:gd name="connsiteX1" fmla="*/ 21014 w 203737"/>
                  <a:gd name="connsiteY1" fmla="*/ 61572 h 433020"/>
                  <a:gd name="connsiteX2" fmla="*/ 46492 w 203737"/>
                  <a:gd name="connsiteY2" fmla="*/ 76734 h 433020"/>
                  <a:gd name="connsiteX3" fmla="*/ 70305 w 203737"/>
                  <a:gd name="connsiteY3" fmla="*/ 14821 h 433020"/>
                  <a:gd name="connsiteX4" fmla="*/ 113167 w 203737"/>
                  <a:gd name="connsiteY4" fmla="*/ 5296 h 433020"/>
                  <a:gd name="connsiteX5" fmla="*/ 194130 w 203737"/>
                  <a:gd name="connsiteY5" fmla="*/ 83877 h 433020"/>
                  <a:gd name="connsiteX6" fmla="*/ 139361 w 203737"/>
                  <a:gd name="connsiteY6" fmla="*/ 274377 h 433020"/>
                  <a:gd name="connsiteX7" fmla="*/ 84592 w 203737"/>
                  <a:gd name="connsiteY7" fmla="*/ 369628 h 433020"/>
                  <a:gd name="connsiteX8" fmla="*/ 70304 w 203737"/>
                  <a:gd name="connsiteY8" fmla="*/ 419634 h 433020"/>
                  <a:gd name="connsiteX9" fmla="*/ 34586 w 203737"/>
                  <a:gd name="connsiteY9" fmla="*/ 424397 h 433020"/>
                  <a:gd name="connsiteX10" fmla="*/ 17917 w 203737"/>
                  <a:gd name="connsiteY10" fmla="*/ 388678 h 433020"/>
                  <a:gd name="connsiteX11" fmla="*/ 8392 w 203737"/>
                  <a:gd name="connsiteY11" fmla="*/ 386296 h 433020"/>
                  <a:gd name="connsiteX12" fmla="*/ 380 w 203737"/>
                  <a:gd name="connsiteY12" fmla="*/ 413899 h 433020"/>
                  <a:gd name="connsiteX0" fmla="*/ 380 w 194300"/>
                  <a:gd name="connsiteY0" fmla="*/ 414950 h 434071"/>
                  <a:gd name="connsiteX1" fmla="*/ 21014 w 194300"/>
                  <a:gd name="connsiteY1" fmla="*/ 62623 h 434071"/>
                  <a:gd name="connsiteX2" fmla="*/ 46492 w 194300"/>
                  <a:gd name="connsiteY2" fmla="*/ 77785 h 434071"/>
                  <a:gd name="connsiteX3" fmla="*/ 70305 w 194300"/>
                  <a:gd name="connsiteY3" fmla="*/ 15872 h 434071"/>
                  <a:gd name="connsiteX4" fmla="*/ 128528 w 194300"/>
                  <a:gd name="connsiteY4" fmla="*/ 5028 h 434071"/>
                  <a:gd name="connsiteX5" fmla="*/ 194130 w 194300"/>
                  <a:gd name="connsiteY5" fmla="*/ 84928 h 434071"/>
                  <a:gd name="connsiteX6" fmla="*/ 139361 w 194300"/>
                  <a:gd name="connsiteY6" fmla="*/ 275428 h 434071"/>
                  <a:gd name="connsiteX7" fmla="*/ 84592 w 194300"/>
                  <a:gd name="connsiteY7" fmla="*/ 370679 h 434071"/>
                  <a:gd name="connsiteX8" fmla="*/ 70304 w 194300"/>
                  <a:gd name="connsiteY8" fmla="*/ 420685 h 434071"/>
                  <a:gd name="connsiteX9" fmla="*/ 34586 w 194300"/>
                  <a:gd name="connsiteY9" fmla="*/ 425448 h 434071"/>
                  <a:gd name="connsiteX10" fmla="*/ 17917 w 194300"/>
                  <a:gd name="connsiteY10" fmla="*/ 389729 h 434071"/>
                  <a:gd name="connsiteX11" fmla="*/ 8392 w 194300"/>
                  <a:gd name="connsiteY11" fmla="*/ 387347 h 434071"/>
                  <a:gd name="connsiteX12" fmla="*/ 380 w 194300"/>
                  <a:gd name="connsiteY12" fmla="*/ 414950 h 434071"/>
                  <a:gd name="connsiteX0" fmla="*/ 380 w 194300"/>
                  <a:gd name="connsiteY0" fmla="*/ 414950 h 434071"/>
                  <a:gd name="connsiteX1" fmla="*/ 5422 w 194300"/>
                  <a:gd name="connsiteY1" fmla="*/ 62623 h 434071"/>
                  <a:gd name="connsiteX2" fmla="*/ 46492 w 194300"/>
                  <a:gd name="connsiteY2" fmla="*/ 77785 h 434071"/>
                  <a:gd name="connsiteX3" fmla="*/ 70305 w 194300"/>
                  <a:gd name="connsiteY3" fmla="*/ 15872 h 434071"/>
                  <a:gd name="connsiteX4" fmla="*/ 128528 w 194300"/>
                  <a:gd name="connsiteY4" fmla="*/ 5028 h 434071"/>
                  <a:gd name="connsiteX5" fmla="*/ 194130 w 194300"/>
                  <a:gd name="connsiteY5" fmla="*/ 84928 h 434071"/>
                  <a:gd name="connsiteX6" fmla="*/ 139361 w 194300"/>
                  <a:gd name="connsiteY6" fmla="*/ 275428 h 434071"/>
                  <a:gd name="connsiteX7" fmla="*/ 84592 w 194300"/>
                  <a:gd name="connsiteY7" fmla="*/ 370679 h 434071"/>
                  <a:gd name="connsiteX8" fmla="*/ 70304 w 194300"/>
                  <a:gd name="connsiteY8" fmla="*/ 420685 h 434071"/>
                  <a:gd name="connsiteX9" fmla="*/ 34586 w 194300"/>
                  <a:gd name="connsiteY9" fmla="*/ 425448 h 434071"/>
                  <a:gd name="connsiteX10" fmla="*/ 17917 w 194300"/>
                  <a:gd name="connsiteY10" fmla="*/ 389729 h 434071"/>
                  <a:gd name="connsiteX11" fmla="*/ 8392 w 194300"/>
                  <a:gd name="connsiteY11" fmla="*/ 387347 h 434071"/>
                  <a:gd name="connsiteX12" fmla="*/ 380 w 194300"/>
                  <a:gd name="connsiteY12" fmla="*/ 414950 h 434071"/>
                  <a:gd name="connsiteX0" fmla="*/ 380 w 194300"/>
                  <a:gd name="connsiteY0" fmla="*/ 443253 h 462374"/>
                  <a:gd name="connsiteX1" fmla="*/ 5422 w 194300"/>
                  <a:gd name="connsiteY1" fmla="*/ 90926 h 462374"/>
                  <a:gd name="connsiteX2" fmla="*/ 46492 w 194300"/>
                  <a:gd name="connsiteY2" fmla="*/ 106088 h 462374"/>
                  <a:gd name="connsiteX3" fmla="*/ 70305 w 194300"/>
                  <a:gd name="connsiteY3" fmla="*/ 44175 h 462374"/>
                  <a:gd name="connsiteX4" fmla="*/ 128528 w 194300"/>
                  <a:gd name="connsiteY4" fmla="*/ 33331 h 462374"/>
                  <a:gd name="connsiteX5" fmla="*/ 194130 w 194300"/>
                  <a:gd name="connsiteY5" fmla="*/ 113231 h 462374"/>
                  <a:gd name="connsiteX6" fmla="*/ 139361 w 194300"/>
                  <a:gd name="connsiteY6" fmla="*/ 303731 h 462374"/>
                  <a:gd name="connsiteX7" fmla="*/ 84592 w 194300"/>
                  <a:gd name="connsiteY7" fmla="*/ 398982 h 462374"/>
                  <a:gd name="connsiteX8" fmla="*/ 70304 w 194300"/>
                  <a:gd name="connsiteY8" fmla="*/ 448988 h 462374"/>
                  <a:gd name="connsiteX9" fmla="*/ 34586 w 194300"/>
                  <a:gd name="connsiteY9" fmla="*/ 453751 h 462374"/>
                  <a:gd name="connsiteX10" fmla="*/ 17917 w 194300"/>
                  <a:gd name="connsiteY10" fmla="*/ 418032 h 462374"/>
                  <a:gd name="connsiteX11" fmla="*/ 8392 w 194300"/>
                  <a:gd name="connsiteY11" fmla="*/ 415650 h 462374"/>
                  <a:gd name="connsiteX12" fmla="*/ 380 w 194300"/>
                  <a:gd name="connsiteY12" fmla="*/ 443253 h 462374"/>
                  <a:gd name="connsiteX0" fmla="*/ 380 w 194300"/>
                  <a:gd name="connsiteY0" fmla="*/ 414952 h 434073"/>
                  <a:gd name="connsiteX1" fmla="*/ 5422 w 194300"/>
                  <a:gd name="connsiteY1" fmla="*/ 62625 h 434073"/>
                  <a:gd name="connsiteX2" fmla="*/ 46492 w 194300"/>
                  <a:gd name="connsiteY2" fmla="*/ 77787 h 434073"/>
                  <a:gd name="connsiteX3" fmla="*/ 70305 w 194300"/>
                  <a:gd name="connsiteY3" fmla="*/ 15874 h 434073"/>
                  <a:gd name="connsiteX4" fmla="*/ 128528 w 194300"/>
                  <a:gd name="connsiteY4" fmla="*/ 5030 h 434073"/>
                  <a:gd name="connsiteX5" fmla="*/ 194130 w 194300"/>
                  <a:gd name="connsiteY5" fmla="*/ 84930 h 434073"/>
                  <a:gd name="connsiteX6" fmla="*/ 139361 w 194300"/>
                  <a:gd name="connsiteY6" fmla="*/ 275430 h 434073"/>
                  <a:gd name="connsiteX7" fmla="*/ 84592 w 194300"/>
                  <a:gd name="connsiteY7" fmla="*/ 370681 h 434073"/>
                  <a:gd name="connsiteX8" fmla="*/ 70304 w 194300"/>
                  <a:gd name="connsiteY8" fmla="*/ 420687 h 434073"/>
                  <a:gd name="connsiteX9" fmla="*/ 34586 w 194300"/>
                  <a:gd name="connsiteY9" fmla="*/ 425450 h 434073"/>
                  <a:gd name="connsiteX10" fmla="*/ 17917 w 194300"/>
                  <a:gd name="connsiteY10" fmla="*/ 389731 h 434073"/>
                  <a:gd name="connsiteX11" fmla="*/ 8392 w 194300"/>
                  <a:gd name="connsiteY11" fmla="*/ 387349 h 434073"/>
                  <a:gd name="connsiteX12" fmla="*/ 380 w 194300"/>
                  <a:gd name="connsiteY12" fmla="*/ 414952 h 43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4300" h="434073">
                    <a:moveTo>
                      <a:pt x="380" y="414952"/>
                    </a:moveTo>
                    <a:cubicBezTo>
                      <a:pt x="2484" y="360831"/>
                      <a:pt x="1636" y="174369"/>
                      <a:pt x="5422" y="62625"/>
                    </a:cubicBezTo>
                    <a:cubicBezTo>
                      <a:pt x="9208" y="-49119"/>
                      <a:pt x="35678" y="85579"/>
                      <a:pt x="46492" y="77787"/>
                    </a:cubicBezTo>
                    <a:cubicBezTo>
                      <a:pt x="57306" y="69995"/>
                      <a:pt x="56632" y="28000"/>
                      <a:pt x="70305" y="15874"/>
                    </a:cubicBezTo>
                    <a:cubicBezTo>
                      <a:pt x="83978" y="3748"/>
                      <a:pt x="107891" y="-6479"/>
                      <a:pt x="128528" y="5030"/>
                    </a:cubicBezTo>
                    <a:cubicBezTo>
                      <a:pt x="149165" y="16539"/>
                      <a:pt x="192325" y="39863"/>
                      <a:pt x="194130" y="84930"/>
                    </a:cubicBezTo>
                    <a:cubicBezTo>
                      <a:pt x="195935" y="129997"/>
                      <a:pt x="183811" y="201611"/>
                      <a:pt x="139361" y="275430"/>
                    </a:cubicBezTo>
                    <a:cubicBezTo>
                      <a:pt x="94911" y="349249"/>
                      <a:pt x="96101" y="346472"/>
                      <a:pt x="84592" y="370681"/>
                    </a:cubicBezTo>
                    <a:cubicBezTo>
                      <a:pt x="73083" y="394890"/>
                      <a:pt x="78638" y="411559"/>
                      <a:pt x="70304" y="420687"/>
                    </a:cubicBezTo>
                    <a:cubicBezTo>
                      <a:pt x="61970" y="429815"/>
                      <a:pt x="43317" y="430609"/>
                      <a:pt x="34586" y="425450"/>
                    </a:cubicBezTo>
                    <a:cubicBezTo>
                      <a:pt x="25855" y="420291"/>
                      <a:pt x="22283" y="396081"/>
                      <a:pt x="17917" y="389731"/>
                    </a:cubicBezTo>
                    <a:cubicBezTo>
                      <a:pt x="13551" y="383381"/>
                      <a:pt x="11315" y="383146"/>
                      <a:pt x="8392" y="387349"/>
                    </a:cubicBezTo>
                    <a:cubicBezTo>
                      <a:pt x="5469" y="391552"/>
                      <a:pt x="-1724" y="469073"/>
                      <a:pt x="380" y="414952"/>
                    </a:cubicBezTo>
                    <a:close/>
                  </a:path>
                </a:pathLst>
              </a:custGeom>
              <a:gradFill>
                <a:gsLst>
                  <a:gs pos="16000">
                    <a:srgbClr val="C47627"/>
                  </a:gs>
                  <a:gs pos="93528">
                    <a:srgbClr val="6DFFAF"/>
                  </a:gs>
                  <a:gs pos="80000">
                    <a:srgbClr val="6DFFAF"/>
                  </a:gs>
                </a:gsLst>
                <a:path path="circle">
                  <a:fillToRect l="100000" t="100000"/>
                </a:path>
              </a:gradFill>
              <a:ln w="3175">
                <a:solidFill>
                  <a:srgbClr val="FF66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nvGrpSpPr>
              <p:cNvPr id="158" name="Group 157"/>
              <p:cNvGrpSpPr/>
              <p:nvPr/>
            </p:nvGrpSpPr>
            <p:grpSpPr>
              <a:xfrm rot="18817632" flipH="1">
                <a:off x="4471612" y="3172359"/>
                <a:ext cx="396951" cy="441534"/>
                <a:chOff x="2514600" y="4724399"/>
                <a:chExt cx="609600" cy="651513"/>
              </a:xfrm>
            </p:grpSpPr>
            <p:sp>
              <p:nvSpPr>
                <p:cNvPr id="159" name="Arc 158"/>
                <p:cNvSpPr/>
                <p:nvPr/>
              </p:nvSpPr>
              <p:spPr>
                <a:xfrm>
                  <a:off x="2667000" y="4876800"/>
                  <a:ext cx="304800" cy="332742"/>
                </a:xfrm>
                <a:prstGeom prst="arc">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160" name="Arc 159"/>
                <p:cNvSpPr/>
                <p:nvPr/>
              </p:nvSpPr>
              <p:spPr>
                <a:xfrm>
                  <a:off x="2590327" y="4800368"/>
                  <a:ext cx="458147" cy="500147"/>
                </a:xfrm>
                <a:prstGeom prst="arc">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161" name="Arc 160"/>
                <p:cNvSpPr/>
                <p:nvPr/>
              </p:nvSpPr>
              <p:spPr>
                <a:xfrm>
                  <a:off x="2514600" y="4724399"/>
                  <a:ext cx="609600" cy="651513"/>
                </a:xfrm>
                <a:prstGeom prst="arc">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grpSp>
        </p:grpSp>
        <p:grpSp>
          <p:nvGrpSpPr>
            <p:cNvPr id="168" name="Group 167"/>
            <p:cNvGrpSpPr/>
            <p:nvPr/>
          </p:nvGrpSpPr>
          <p:grpSpPr>
            <a:xfrm>
              <a:off x="118880" y="5379450"/>
              <a:ext cx="546026" cy="342709"/>
              <a:chOff x="5332254" y="2763554"/>
              <a:chExt cx="554158" cy="373228"/>
            </a:xfrm>
          </p:grpSpPr>
          <p:sp>
            <p:nvSpPr>
              <p:cNvPr id="169" name="Rectangle 168"/>
              <p:cNvSpPr/>
              <p:nvPr/>
            </p:nvSpPr>
            <p:spPr>
              <a:xfrm>
                <a:off x="5332254" y="2763554"/>
                <a:ext cx="554158" cy="373228"/>
              </a:xfrm>
              <a:prstGeom prst="rect">
                <a:avLst/>
              </a:prstGeom>
              <a:pattFill prst="lgGrid">
                <a:fgClr>
                  <a:schemeClr val="bg1"/>
                </a:fgClr>
                <a:bgClr>
                  <a:srgbClr val="FF0000"/>
                </a:bgClr>
              </a:pattFill>
              <a:ln w="158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nchorCtr="1"/>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400" b="0" i="0" u="none" strike="noStrike" kern="0" cap="none" spc="0" normalizeH="0" baseline="0" noProof="0" dirty="0">
                  <a:ln>
                    <a:noFill/>
                  </a:ln>
                  <a:solidFill>
                    <a:sysClr val="windowText" lastClr="000000"/>
                  </a:solidFill>
                  <a:effectLst/>
                  <a:uLnTx/>
                  <a:uFillTx/>
                </a:endParaRPr>
              </a:p>
            </p:txBody>
          </p:sp>
          <p:pic>
            <p:nvPicPr>
              <p:cNvPr id="170" name="Picture 169"/>
              <p:cNvPicPr>
                <a:picLocks noChangeAspect="1"/>
              </p:cNvPicPr>
              <p:nvPr/>
            </p:nvPicPr>
            <p:blipFill>
              <a:blip r:embed="rId5"/>
              <a:stretch>
                <a:fillRect/>
              </a:stretch>
            </p:blipFill>
            <p:spPr>
              <a:xfrm>
                <a:off x="5426942" y="2763554"/>
                <a:ext cx="341402" cy="373228"/>
              </a:xfrm>
              <a:prstGeom prst="rect">
                <a:avLst/>
              </a:prstGeom>
            </p:spPr>
          </p:pic>
        </p:grpSp>
        <p:grpSp>
          <p:nvGrpSpPr>
            <p:cNvPr id="173" name="Group 172"/>
            <p:cNvGrpSpPr/>
            <p:nvPr/>
          </p:nvGrpSpPr>
          <p:grpSpPr>
            <a:xfrm>
              <a:off x="118880" y="4954095"/>
              <a:ext cx="546026" cy="342709"/>
              <a:chOff x="5332254" y="2763554"/>
              <a:chExt cx="554158" cy="373228"/>
            </a:xfrm>
          </p:grpSpPr>
          <p:sp>
            <p:nvSpPr>
              <p:cNvPr id="174" name="Rectangle 173"/>
              <p:cNvSpPr/>
              <p:nvPr/>
            </p:nvSpPr>
            <p:spPr>
              <a:xfrm>
                <a:off x="5332254" y="2763554"/>
                <a:ext cx="554158" cy="373228"/>
              </a:xfrm>
              <a:prstGeom prst="rect">
                <a:avLst/>
              </a:prstGeom>
              <a:pattFill prst="lgGrid">
                <a:fgClr>
                  <a:schemeClr val="bg1"/>
                </a:fgClr>
                <a:bgClr>
                  <a:srgbClr val="FF0000"/>
                </a:bgClr>
              </a:pattFill>
              <a:ln w="158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nchorCtr="1"/>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400" b="0" i="0" u="none" strike="noStrike" kern="0" cap="none" spc="0" normalizeH="0" baseline="0" noProof="0" dirty="0">
                  <a:ln>
                    <a:noFill/>
                  </a:ln>
                  <a:solidFill>
                    <a:sysClr val="windowText" lastClr="000000"/>
                  </a:solidFill>
                  <a:effectLst/>
                  <a:uLnTx/>
                  <a:uFillTx/>
                </a:endParaRPr>
              </a:p>
            </p:txBody>
          </p:sp>
          <p:pic>
            <p:nvPicPr>
              <p:cNvPr id="175" name="Picture 174"/>
              <p:cNvPicPr>
                <a:picLocks noChangeAspect="1"/>
              </p:cNvPicPr>
              <p:nvPr/>
            </p:nvPicPr>
            <p:blipFill>
              <a:blip r:embed="rId5"/>
              <a:stretch>
                <a:fillRect/>
              </a:stretch>
            </p:blipFill>
            <p:spPr>
              <a:xfrm>
                <a:off x="5426942" y="2763554"/>
                <a:ext cx="341402" cy="373228"/>
              </a:xfrm>
              <a:prstGeom prst="rect">
                <a:avLst/>
              </a:prstGeom>
            </p:spPr>
          </p:pic>
        </p:grpSp>
        <p:grpSp>
          <p:nvGrpSpPr>
            <p:cNvPr id="207" name="Group 206"/>
            <p:cNvGrpSpPr/>
            <p:nvPr/>
          </p:nvGrpSpPr>
          <p:grpSpPr>
            <a:xfrm>
              <a:off x="140485" y="5789448"/>
              <a:ext cx="727592" cy="349844"/>
              <a:chOff x="9343609" y="4507050"/>
              <a:chExt cx="1117256" cy="558094"/>
            </a:xfrm>
          </p:grpSpPr>
          <p:pic>
            <p:nvPicPr>
              <p:cNvPr id="176" name="Picture 6" descr="C:\Users\jwalls\Pictures\stockphotos\lightbulb.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9659495" y="4507050"/>
                <a:ext cx="351387" cy="351387"/>
              </a:xfrm>
              <a:prstGeom prst="rect">
                <a:avLst/>
              </a:prstGeom>
              <a:noFill/>
              <a:extLst>
                <a:ext uri="{909E8E84-426E-40DD-AFC4-6F175D3DCCD1}">
                  <a14:hiddenFill xmlns:a14="http://schemas.microsoft.com/office/drawing/2010/main">
                    <a:solidFill>
                      <a:srgbClr val="FFFFFF"/>
                    </a:solidFill>
                  </a14:hiddenFill>
                </a:ext>
              </a:extLst>
            </p:spPr>
          </p:pic>
          <p:grpSp>
            <p:nvGrpSpPr>
              <p:cNvPr id="177" name="Group 176"/>
              <p:cNvGrpSpPr/>
              <p:nvPr/>
            </p:nvGrpSpPr>
            <p:grpSpPr>
              <a:xfrm>
                <a:off x="9343609" y="4536612"/>
                <a:ext cx="338125" cy="511891"/>
                <a:chOff x="14400830" y="4753932"/>
                <a:chExt cx="869616" cy="1316522"/>
              </a:xfrm>
            </p:grpSpPr>
            <p:sp>
              <p:nvSpPr>
                <p:cNvPr id="178" name="Rectangle 177"/>
                <p:cNvSpPr/>
                <p:nvPr/>
              </p:nvSpPr>
              <p:spPr>
                <a:xfrm rot="16200000">
                  <a:off x="14177377" y="4977385"/>
                  <a:ext cx="1316521" cy="869616"/>
                </a:xfrm>
                <a:prstGeom prst="rect">
                  <a:avLst/>
                </a:prstGeom>
                <a:blipFill>
                  <a:blip r:embed="rId7"/>
                  <a:tile tx="0" ty="0" sx="100000" sy="100000" flip="none" algn="tl"/>
                </a:blip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7733" tIns="33867" rIns="67733" bIns="33867"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33" b="0" i="0" u="none" strike="noStrike" kern="0" cap="none" spc="0" normalizeH="0" baseline="0" noProof="0" dirty="0">
                    <a:ln>
                      <a:noFill/>
                    </a:ln>
                    <a:solidFill>
                      <a:prstClr val="white"/>
                    </a:solidFill>
                    <a:effectLst/>
                    <a:uLnTx/>
                    <a:uFillTx/>
                  </a:endParaRPr>
                </a:p>
              </p:txBody>
            </p:sp>
            <p:sp>
              <p:nvSpPr>
                <p:cNvPr id="179" name="Rectangle 178"/>
                <p:cNvSpPr/>
                <p:nvPr/>
              </p:nvSpPr>
              <p:spPr>
                <a:xfrm rot="16200000">
                  <a:off x="14207971" y="5047203"/>
                  <a:ext cx="1255333" cy="791169"/>
                </a:xfrm>
                <a:prstGeom prst="rect">
                  <a:avLst/>
                </a:prstGeom>
                <a:blipFill>
                  <a:blip r:embed="rId8"/>
                  <a:tile tx="0" ty="0" sx="100000" sy="100000" flip="none" algn="tl"/>
                </a:blip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7733" tIns="33867" rIns="67733" bIns="33867"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33" b="0" i="0" u="none" strike="noStrike" kern="0" cap="none" spc="0" normalizeH="0" baseline="0" noProof="0" dirty="0">
                    <a:ln>
                      <a:noFill/>
                    </a:ln>
                    <a:solidFill>
                      <a:prstClr val="white"/>
                    </a:solidFill>
                    <a:effectLst/>
                    <a:uLnTx/>
                    <a:uFillTx/>
                  </a:endParaRPr>
                </a:p>
              </p:txBody>
            </p:sp>
            <p:grpSp>
              <p:nvGrpSpPr>
                <p:cNvPr id="180" name="Group 179"/>
                <p:cNvGrpSpPr/>
                <p:nvPr/>
              </p:nvGrpSpPr>
              <p:grpSpPr>
                <a:xfrm>
                  <a:off x="14476416" y="4953000"/>
                  <a:ext cx="718442" cy="990600"/>
                  <a:chOff x="14473557" y="4953000"/>
                  <a:chExt cx="718442" cy="990600"/>
                </a:xfrm>
              </p:grpSpPr>
              <p:grpSp>
                <p:nvGrpSpPr>
                  <p:cNvPr id="181" name="Group 180"/>
                  <p:cNvGrpSpPr/>
                  <p:nvPr/>
                </p:nvGrpSpPr>
                <p:grpSpPr>
                  <a:xfrm>
                    <a:off x="14473557" y="4953000"/>
                    <a:ext cx="689608" cy="411893"/>
                    <a:chOff x="14473557" y="5379307"/>
                    <a:chExt cx="689608" cy="411893"/>
                  </a:xfrm>
                </p:grpSpPr>
                <p:sp>
                  <p:nvSpPr>
                    <p:cNvPr id="186" name="Rectangle 185"/>
                    <p:cNvSpPr/>
                    <p:nvPr/>
                  </p:nvSpPr>
                  <p:spPr>
                    <a:xfrm rot="16200000">
                      <a:off x="14418837" y="5434027"/>
                      <a:ext cx="411893" cy="302453"/>
                    </a:xfrm>
                    <a:prstGeom prst="rect">
                      <a:avLst/>
                    </a:prstGeom>
                    <a:blipFill>
                      <a:blip r:embed="rId8"/>
                      <a:tile tx="0" ty="0" sx="100000" sy="100000" flip="none" algn="tl"/>
                    </a:blipFill>
                    <a:ln w="9525">
                      <a:solidFill>
                        <a:srgbClr val="00703C"/>
                      </a:solidFill>
                    </a:ln>
                    <a:scene3d>
                      <a:camera prst="orthographicFront"/>
                      <a:lightRig rig="threePt" dir="t"/>
                    </a:scene3d>
                    <a:sp3d>
                      <a:bevelT prst="slop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7733" tIns="33867" rIns="67733" bIns="33867"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33" b="0" i="0" u="none" strike="noStrike" kern="0" cap="none" spc="0" normalizeH="0" baseline="0" noProof="0" dirty="0">
                        <a:ln>
                          <a:noFill/>
                        </a:ln>
                        <a:solidFill>
                          <a:prstClr val="white"/>
                        </a:solidFill>
                        <a:effectLst/>
                        <a:uLnTx/>
                        <a:uFillTx/>
                      </a:endParaRPr>
                    </a:p>
                  </p:txBody>
                </p:sp>
                <p:sp>
                  <p:nvSpPr>
                    <p:cNvPr id="187" name="Rectangle 186"/>
                    <p:cNvSpPr/>
                    <p:nvPr/>
                  </p:nvSpPr>
                  <p:spPr>
                    <a:xfrm rot="16200000">
                      <a:off x="14805992" y="5434027"/>
                      <a:ext cx="411893" cy="302453"/>
                    </a:xfrm>
                    <a:prstGeom prst="rect">
                      <a:avLst/>
                    </a:prstGeom>
                    <a:blipFill>
                      <a:blip r:embed="rId8"/>
                      <a:tile tx="0" ty="0" sx="100000" sy="100000" flip="none" algn="tl"/>
                    </a:blipFill>
                    <a:ln w="9525">
                      <a:solidFill>
                        <a:srgbClr val="00703C"/>
                      </a:solidFill>
                    </a:ln>
                    <a:scene3d>
                      <a:camera prst="orthographicFront"/>
                      <a:lightRig rig="threePt" dir="t"/>
                    </a:scene3d>
                    <a:sp3d>
                      <a:bevelT prst="slop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7733" tIns="33867" rIns="67733" bIns="33867"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33" b="0" i="0" u="none" strike="noStrike" kern="0" cap="none" spc="0" normalizeH="0" baseline="0" noProof="0" dirty="0">
                        <a:ln>
                          <a:noFill/>
                        </a:ln>
                        <a:solidFill>
                          <a:prstClr val="white"/>
                        </a:solidFill>
                        <a:effectLst/>
                        <a:uLnTx/>
                        <a:uFillTx/>
                      </a:endParaRPr>
                    </a:p>
                  </p:txBody>
                </p:sp>
              </p:grpSp>
              <p:grpSp>
                <p:nvGrpSpPr>
                  <p:cNvPr id="182" name="Group 181"/>
                  <p:cNvGrpSpPr/>
                  <p:nvPr/>
                </p:nvGrpSpPr>
                <p:grpSpPr>
                  <a:xfrm>
                    <a:off x="14473557" y="5531707"/>
                    <a:ext cx="689608" cy="411893"/>
                    <a:chOff x="14625957" y="5531707"/>
                    <a:chExt cx="689608" cy="411893"/>
                  </a:xfrm>
                </p:grpSpPr>
                <p:sp>
                  <p:nvSpPr>
                    <p:cNvPr id="184" name="Rectangle 183"/>
                    <p:cNvSpPr/>
                    <p:nvPr/>
                  </p:nvSpPr>
                  <p:spPr>
                    <a:xfrm rot="16200000">
                      <a:off x="14571237" y="5586427"/>
                      <a:ext cx="411893" cy="302453"/>
                    </a:xfrm>
                    <a:prstGeom prst="rect">
                      <a:avLst/>
                    </a:prstGeom>
                    <a:blipFill>
                      <a:blip r:embed="rId8"/>
                      <a:tile tx="0" ty="0" sx="100000" sy="100000" flip="none" algn="tl"/>
                    </a:blipFill>
                    <a:ln w="9525">
                      <a:solidFill>
                        <a:srgbClr val="00703C"/>
                      </a:solidFill>
                    </a:ln>
                    <a:scene3d>
                      <a:camera prst="orthographicFront"/>
                      <a:lightRig rig="threePt" dir="t"/>
                    </a:scene3d>
                    <a:sp3d>
                      <a:bevelT prst="slop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7733" tIns="33867" rIns="67733" bIns="33867"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33" b="0" i="0" u="none" strike="noStrike" kern="0" cap="none" spc="0" normalizeH="0" baseline="0" noProof="0" dirty="0">
                        <a:ln>
                          <a:noFill/>
                        </a:ln>
                        <a:solidFill>
                          <a:prstClr val="white"/>
                        </a:solidFill>
                        <a:effectLst/>
                        <a:uLnTx/>
                        <a:uFillTx/>
                      </a:endParaRPr>
                    </a:p>
                  </p:txBody>
                </p:sp>
                <p:sp>
                  <p:nvSpPr>
                    <p:cNvPr id="185" name="Rectangle 184"/>
                    <p:cNvSpPr/>
                    <p:nvPr/>
                  </p:nvSpPr>
                  <p:spPr>
                    <a:xfrm rot="16200000">
                      <a:off x="14958392" y="5586427"/>
                      <a:ext cx="411893" cy="302453"/>
                    </a:xfrm>
                    <a:prstGeom prst="rect">
                      <a:avLst/>
                    </a:prstGeom>
                    <a:blipFill>
                      <a:blip r:embed="rId8"/>
                      <a:tile tx="0" ty="0" sx="100000" sy="100000" flip="none" algn="tl"/>
                    </a:blipFill>
                    <a:ln w="9525">
                      <a:solidFill>
                        <a:srgbClr val="00703C"/>
                      </a:solidFill>
                    </a:ln>
                    <a:scene3d>
                      <a:camera prst="orthographicFront"/>
                      <a:lightRig rig="threePt" dir="t"/>
                    </a:scene3d>
                    <a:sp3d>
                      <a:bevelT prst="slop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7733" tIns="33867" rIns="67733" bIns="33867"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33" b="0" i="0" u="none" strike="noStrike" kern="0" cap="none" spc="0" normalizeH="0" baseline="0" noProof="0" dirty="0">
                        <a:ln>
                          <a:noFill/>
                        </a:ln>
                        <a:solidFill>
                          <a:prstClr val="white"/>
                        </a:solidFill>
                        <a:effectLst/>
                        <a:uLnTx/>
                        <a:uFillTx/>
                      </a:endParaRPr>
                    </a:p>
                  </p:txBody>
                </p:sp>
              </p:grpSp>
              <p:sp>
                <p:nvSpPr>
                  <p:cNvPr id="183" name="Oval 182"/>
                  <p:cNvSpPr/>
                  <p:nvPr/>
                </p:nvSpPr>
                <p:spPr>
                  <a:xfrm>
                    <a:off x="15032165" y="5380892"/>
                    <a:ext cx="159834" cy="159834"/>
                  </a:xfrm>
                  <a:prstGeom prst="ellipse">
                    <a:avLst/>
                  </a:prstGeom>
                  <a:solidFill>
                    <a:schemeClr val="bg1">
                      <a:lumMod val="75000"/>
                    </a:schemeClr>
                  </a:solidFill>
                  <a:ln w="63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7733" tIns="33867" rIns="67733" bIns="33867"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33" b="0" i="0" u="none" strike="noStrike" kern="0" cap="none" spc="0" normalizeH="0" baseline="0" noProof="0" dirty="0">
                      <a:ln>
                        <a:noFill/>
                      </a:ln>
                      <a:solidFill>
                        <a:sysClr val="windowText" lastClr="000000"/>
                      </a:solidFill>
                      <a:effectLst/>
                      <a:uLnTx/>
                      <a:uFillTx/>
                    </a:endParaRPr>
                  </a:p>
                </p:txBody>
              </p:sp>
            </p:grpSp>
          </p:grpSp>
          <p:grpSp>
            <p:nvGrpSpPr>
              <p:cNvPr id="188" name="Group 187"/>
              <p:cNvGrpSpPr/>
              <p:nvPr/>
            </p:nvGrpSpPr>
            <p:grpSpPr>
              <a:xfrm>
                <a:off x="10036967" y="4536612"/>
                <a:ext cx="423898" cy="292468"/>
                <a:chOff x="11084254" y="4480050"/>
                <a:chExt cx="423898" cy="292468"/>
              </a:xfrm>
            </p:grpSpPr>
            <p:sp>
              <p:nvSpPr>
                <p:cNvPr id="189" name="Rectangle 188"/>
                <p:cNvSpPr/>
                <p:nvPr/>
              </p:nvSpPr>
              <p:spPr>
                <a:xfrm rot="2344965">
                  <a:off x="11275728" y="4689005"/>
                  <a:ext cx="185492" cy="83513"/>
                </a:xfrm>
                <a:prstGeom prst="rect">
                  <a:avLst/>
                </a:prstGeom>
                <a:gradFill>
                  <a:gsLst>
                    <a:gs pos="19000">
                      <a:schemeClr val="tx1">
                        <a:lumMod val="75000"/>
                        <a:lumOff val="25000"/>
                      </a:schemeClr>
                    </a:gs>
                    <a:gs pos="62000">
                      <a:schemeClr val="tx1">
                        <a:lumMod val="65000"/>
                        <a:lumOff val="35000"/>
                      </a:schemeClr>
                    </a:gs>
                    <a:gs pos="86000">
                      <a:schemeClr val="tx1">
                        <a:lumMod val="85000"/>
                        <a:lumOff val="15000"/>
                      </a:schemeClr>
                    </a:gs>
                  </a:gsLst>
                  <a:lin ang="2400000" scaled="0"/>
                </a:gradFill>
                <a:ln w="317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90" name="Rectangle 189"/>
                <p:cNvSpPr/>
                <p:nvPr/>
              </p:nvSpPr>
              <p:spPr>
                <a:xfrm>
                  <a:off x="11084254" y="4480050"/>
                  <a:ext cx="423898" cy="197093"/>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rgbClr val="00703C"/>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81" b="0" i="0" u="none" strike="noStrike" kern="0" cap="none" spc="0" normalizeH="0" baseline="0" noProof="0" dirty="0">
                    <a:ln>
                      <a:noFill/>
                    </a:ln>
                    <a:solidFill>
                      <a:prstClr val="white"/>
                    </a:solidFill>
                    <a:effectLst/>
                    <a:uLnTx/>
                    <a:uFillTx/>
                  </a:endParaRPr>
                </a:p>
              </p:txBody>
            </p:sp>
            <p:sp>
              <p:nvSpPr>
                <p:cNvPr id="191" name="Oval 190"/>
                <p:cNvSpPr/>
                <p:nvPr/>
              </p:nvSpPr>
              <p:spPr>
                <a:xfrm>
                  <a:off x="11115704" y="4493602"/>
                  <a:ext cx="171049" cy="171049"/>
                </a:xfrm>
                <a:prstGeom prst="ellipse">
                  <a:avLst/>
                </a:prstGeom>
                <a:gradFill>
                  <a:gsLst>
                    <a:gs pos="19000">
                      <a:schemeClr val="tx1">
                        <a:lumMod val="75000"/>
                        <a:lumOff val="25000"/>
                      </a:schemeClr>
                    </a:gs>
                    <a:gs pos="43000">
                      <a:schemeClr val="bg1">
                        <a:lumMod val="50000"/>
                      </a:schemeClr>
                    </a:gs>
                    <a:gs pos="62000">
                      <a:schemeClr val="bg1">
                        <a:lumMod val="75000"/>
                      </a:schemeClr>
                    </a:gs>
                    <a:gs pos="86000">
                      <a:schemeClr val="tx1">
                        <a:lumMod val="85000"/>
                        <a:lumOff val="15000"/>
                      </a:schemeClr>
                    </a:gs>
                  </a:gsLst>
                  <a:lin ang="2400000" scaled="0"/>
                </a:gradFill>
                <a:ln w="3175">
                  <a:solidFill>
                    <a:srgbClr val="00703C"/>
                  </a:solidFill>
                </a:ln>
                <a:effectLst>
                  <a:outerShdw blurRad="50800" dist="38100" dir="2700000" algn="tl" rotWithShape="0">
                    <a:prstClr val="black">
                      <a:alpha val="40000"/>
                    </a:prstClr>
                  </a:outerShdw>
                </a:effectLst>
                <a:scene3d>
                  <a:camera prst="orthographicFront"/>
                  <a:lightRig rig="threePt" dir="t"/>
                </a:scene3d>
                <a:sp3d extrusionH="12700">
                  <a:bevelT w="44450"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92" name="Trapezoid 191"/>
                <p:cNvSpPr/>
                <p:nvPr/>
              </p:nvSpPr>
              <p:spPr>
                <a:xfrm flipV="1">
                  <a:off x="11254700" y="4676211"/>
                  <a:ext cx="158071" cy="28400"/>
                </a:xfrm>
                <a:prstGeom prst="trapezoid">
                  <a:avLst>
                    <a:gd name="adj" fmla="val 43963"/>
                  </a:avLst>
                </a:prstGeom>
                <a:gradFill>
                  <a:gsLst>
                    <a:gs pos="19000">
                      <a:schemeClr val="tx1">
                        <a:lumMod val="75000"/>
                        <a:lumOff val="25000"/>
                      </a:schemeClr>
                    </a:gs>
                    <a:gs pos="43000">
                      <a:schemeClr val="bg1">
                        <a:lumMod val="50000"/>
                      </a:schemeClr>
                    </a:gs>
                    <a:gs pos="62000">
                      <a:schemeClr val="tx1">
                        <a:lumMod val="65000"/>
                        <a:lumOff val="35000"/>
                      </a:schemeClr>
                    </a:gs>
                    <a:gs pos="86000">
                      <a:schemeClr val="tx1">
                        <a:lumMod val="85000"/>
                        <a:lumOff val="15000"/>
                      </a:schemeClr>
                    </a:gs>
                  </a:gsLst>
                  <a:lin ang="2400000" scaled="0"/>
                </a:gradFill>
                <a:ln w="317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93" name="Rectangle 192"/>
                <p:cNvSpPr/>
                <p:nvPr/>
              </p:nvSpPr>
              <p:spPr>
                <a:xfrm>
                  <a:off x="11386337" y="4509599"/>
                  <a:ext cx="76827" cy="31233"/>
                </a:xfrm>
                <a:prstGeom prst="rect">
                  <a:avLst/>
                </a:prstGeom>
                <a:solidFill>
                  <a:schemeClr val="bg1">
                    <a:lumMod val="65000"/>
                  </a:schemeClr>
                </a:solidFill>
                <a:ln w="317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nvGrpSpPr>
              <p:cNvPr id="194" name="Group 193"/>
              <p:cNvGrpSpPr/>
              <p:nvPr/>
            </p:nvGrpSpPr>
            <p:grpSpPr>
              <a:xfrm>
                <a:off x="9849209" y="4782673"/>
                <a:ext cx="305924" cy="282471"/>
                <a:chOff x="-1050087" y="418159"/>
                <a:chExt cx="533400" cy="492508"/>
              </a:xfrm>
            </p:grpSpPr>
            <p:sp>
              <p:nvSpPr>
                <p:cNvPr id="195" name="Oval 194"/>
                <p:cNvSpPr/>
                <p:nvPr/>
              </p:nvSpPr>
              <p:spPr>
                <a:xfrm>
                  <a:off x="-1050087" y="418159"/>
                  <a:ext cx="533400" cy="492508"/>
                </a:xfrm>
                <a:prstGeom prst="ellipse">
                  <a:avLst/>
                </a:prstGeom>
                <a:solidFill>
                  <a:srgbClr val="BFDDA3"/>
                </a:solidFill>
                <a:ln w="635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196" name="Group 195"/>
                <p:cNvGrpSpPr/>
                <p:nvPr/>
              </p:nvGrpSpPr>
              <p:grpSpPr>
                <a:xfrm>
                  <a:off x="-1029641" y="418159"/>
                  <a:ext cx="492508" cy="492508"/>
                  <a:chOff x="-1188426" y="919606"/>
                  <a:chExt cx="492508" cy="492508"/>
                </a:xfrm>
              </p:grpSpPr>
              <p:cxnSp>
                <p:nvCxnSpPr>
                  <p:cNvPr id="203" name="Straight Connector 202"/>
                  <p:cNvCxnSpPr/>
                  <p:nvPr/>
                </p:nvCxnSpPr>
                <p:spPr>
                  <a:xfrm>
                    <a:off x="-942172" y="919606"/>
                    <a:ext cx="0" cy="49250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p:cNvCxnSpPr/>
                  <p:nvPr/>
                </p:nvCxnSpPr>
                <p:spPr>
                  <a:xfrm rot="5400000">
                    <a:off x="-942172" y="919606"/>
                    <a:ext cx="0" cy="49250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p:cNvCxnSpPr/>
                  <p:nvPr/>
                </p:nvCxnSpPr>
                <p:spPr>
                  <a:xfrm rot="2700000">
                    <a:off x="-942172" y="919606"/>
                    <a:ext cx="0" cy="49250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p:cNvCxnSpPr/>
                  <p:nvPr/>
                </p:nvCxnSpPr>
                <p:spPr>
                  <a:xfrm rot="8100000">
                    <a:off x="-942172" y="919606"/>
                    <a:ext cx="0" cy="49250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7" name="Group 196"/>
                <p:cNvGrpSpPr/>
                <p:nvPr/>
              </p:nvGrpSpPr>
              <p:grpSpPr>
                <a:xfrm rot="1320000">
                  <a:off x="-1029641" y="418159"/>
                  <a:ext cx="492508" cy="492508"/>
                  <a:chOff x="-1188426" y="919606"/>
                  <a:chExt cx="492508" cy="492508"/>
                </a:xfrm>
              </p:grpSpPr>
              <p:cxnSp>
                <p:nvCxnSpPr>
                  <p:cNvPr id="199" name="Straight Connector 198"/>
                  <p:cNvCxnSpPr/>
                  <p:nvPr/>
                </p:nvCxnSpPr>
                <p:spPr>
                  <a:xfrm>
                    <a:off x="-942172" y="919606"/>
                    <a:ext cx="0" cy="49250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p:cNvCxnSpPr/>
                  <p:nvPr/>
                </p:nvCxnSpPr>
                <p:spPr>
                  <a:xfrm rot="5400000">
                    <a:off x="-942172" y="919606"/>
                    <a:ext cx="0" cy="49250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 name="Straight Connector 200"/>
                  <p:cNvCxnSpPr/>
                  <p:nvPr/>
                </p:nvCxnSpPr>
                <p:spPr>
                  <a:xfrm rot="2700000">
                    <a:off x="-942172" y="919606"/>
                    <a:ext cx="0" cy="49250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p:cNvCxnSpPr/>
                  <p:nvPr/>
                </p:nvCxnSpPr>
                <p:spPr>
                  <a:xfrm rot="8100000">
                    <a:off x="-942172" y="919606"/>
                    <a:ext cx="0" cy="49250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98" name="Oval 197"/>
                <p:cNvSpPr/>
                <p:nvPr/>
              </p:nvSpPr>
              <p:spPr>
                <a:xfrm>
                  <a:off x="-983952" y="479224"/>
                  <a:ext cx="401130" cy="370378"/>
                </a:xfrm>
                <a:prstGeom prst="ellipse">
                  <a:avLst/>
                </a:prstGeom>
                <a:solidFill>
                  <a:srgbClr val="BFDDA3"/>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chorCtr="1"/>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srgbClr val="00703C"/>
                      </a:solidFill>
                      <a:effectLst>
                        <a:outerShdw blurRad="38100" dist="38100" dir="2700000" algn="tl">
                          <a:srgbClr val="000000">
                            <a:alpha val="43137"/>
                          </a:srgbClr>
                        </a:outerShdw>
                      </a:effectLst>
                      <a:uLnTx/>
                      <a:uFillTx/>
                    </a:rPr>
                    <a:t>68</a:t>
                  </a:r>
                  <a:r>
                    <a:rPr kumimoji="0" lang="en-US" sz="1100" b="0" i="0" u="none" strike="noStrike" kern="0" cap="none" spc="0" normalizeH="0" baseline="44000" noProof="0" dirty="0">
                      <a:ln>
                        <a:noFill/>
                      </a:ln>
                      <a:solidFill>
                        <a:srgbClr val="00703C"/>
                      </a:solidFill>
                      <a:effectLst>
                        <a:outerShdw blurRad="38100" dist="38100" dir="2700000" algn="tl">
                          <a:srgbClr val="000000">
                            <a:alpha val="43137"/>
                          </a:srgbClr>
                        </a:outerShdw>
                      </a:effectLst>
                      <a:uLnTx/>
                      <a:uFillTx/>
                    </a:rPr>
                    <a:t>o</a:t>
                  </a:r>
                </a:p>
              </p:txBody>
            </p:sp>
          </p:grpSp>
        </p:grpSp>
        <p:sp>
          <p:nvSpPr>
            <p:cNvPr id="222" name="Rectangle 221"/>
            <p:cNvSpPr/>
            <p:nvPr/>
          </p:nvSpPr>
          <p:spPr>
            <a:xfrm>
              <a:off x="77782" y="3729946"/>
              <a:ext cx="576017" cy="340665"/>
            </a:xfrm>
            <a:prstGeom prst="rect">
              <a:avLst/>
            </a:prstGeom>
            <a:blipFill dpi="0" rotWithShape="1">
              <a:blip r:embed="rId9">
                <a:extLst>
                  <a:ext uri="{28A0092B-C50C-407E-A947-70E740481C1C}">
                    <a14:useLocalDpi xmlns:a14="http://schemas.microsoft.com/office/drawing/2010/main" val="0"/>
                  </a:ext>
                </a:extLst>
              </a:blip>
              <a:srcRect/>
              <a:stretch>
                <a:fillRect/>
              </a:stretch>
            </a:blip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prstClr val="white"/>
                </a:solidFill>
              </a:endParaRPr>
            </a:p>
          </p:txBody>
        </p:sp>
      </p:grpSp>
    </p:spTree>
    <p:extLst>
      <p:ext uri="{BB962C8B-B14F-4D97-AF65-F5344CB8AC3E}">
        <p14:creationId xmlns:p14="http://schemas.microsoft.com/office/powerpoint/2010/main" val="28243465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a:t>BAS Information and data models</a:t>
            </a:r>
            <a:endParaRPr lang="en-US" dirty="0"/>
          </a:p>
        </p:txBody>
      </p:sp>
      <p:sp>
        <p:nvSpPr>
          <p:cNvPr id="3" name="Content Placeholder 2"/>
          <p:cNvSpPr>
            <a:spLocks noGrp="1"/>
          </p:cNvSpPr>
          <p:nvPr>
            <p:ph idx="1"/>
          </p:nvPr>
        </p:nvSpPr>
        <p:spPr>
          <a:xfrm>
            <a:off x="166862" y="1079788"/>
            <a:ext cx="8277891" cy="5439850"/>
          </a:xfrm>
        </p:spPr>
        <p:txBody>
          <a:bodyPr/>
          <a:lstStyle/>
          <a:p>
            <a:pPr marL="0" indent="0" algn="r">
              <a:buNone/>
            </a:pPr>
            <a:r>
              <a:rPr lang="en-US" sz="2000" dirty="0"/>
              <a:t>(Provisional number: WT/TR-805)</a:t>
            </a:r>
          </a:p>
          <a:p>
            <a:pPr marL="0" indent="0">
              <a:buNone/>
            </a:pPr>
            <a:r>
              <a:rPr lang="en-US" b="1" dirty="0"/>
              <a:t>Abstract</a:t>
            </a:r>
            <a:endParaRPr lang="en-US" dirty="0"/>
          </a:p>
          <a:p>
            <a:r>
              <a:rPr lang="en-US" dirty="0"/>
              <a:t>First implementation of an information model defining the externally manageable services and their attributes. Given the desire to bring these services to market rapidly, the first step may be to implement a specific Data Model. The intention is to permit the management of services via SDN protocols and possibly the dynamic instantiation of services on virtualized hardware/software platforms</a:t>
            </a:r>
          </a:p>
        </p:txBody>
      </p:sp>
    </p:spTree>
    <p:extLst>
      <p:ext uri="{BB962C8B-B14F-4D97-AF65-F5344CB8AC3E}">
        <p14:creationId xmlns:p14="http://schemas.microsoft.com/office/powerpoint/2010/main" val="2653485211"/>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66861" y="228600"/>
            <a:ext cx="8796069" cy="688996"/>
          </a:xfrm>
        </p:spPr>
        <p:txBody>
          <a:bodyPr/>
          <a:lstStyle/>
          <a:p>
            <a:r>
              <a:rPr lang="en-US" b="1" dirty="0"/>
              <a:t>BAS Performance Management</a:t>
            </a:r>
          </a:p>
        </p:txBody>
      </p:sp>
      <p:sp>
        <p:nvSpPr>
          <p:cNvPr id="3" name="Content Placeholder 2"/>
          <p:cNvSpPr>
            <a:spLocks noGrp="1"/>
          </p:cNvSpPr>
          <p:nvPr>
            <p:ph idx="1"/>
          </p:nvPr>
        </p:nvSpPr>
        <p:spPr>
          <a:xfrm>
            <a:off x="422428" y="3307152"/>
            <a:ext cx="8277952" cy="1423701"/>
          </a:xfrm>
        </p:spPr>
        <p:txBody>
          <a:bodyPr/>
          <a:lstStyle/>
          <a:p>
            <a:pPr lvl="0"/>
            <a:r>
              <a:rPr lang="en-US" sz="2000" dirty="0"/>
              <a:t>From the previous chart, it follows that for services to be assured then their attributes need to be measured             to</a:t>
            </a:r>
          </a:p>
          <a:p>
            <a:pPr lvl="0"/>
            <a:r>
              <a:rPr lang="en-US" sz="2000" dirty="0"/>
              <a:t>Measurement and service integrity are measured             to </a:t>
            </a:r>
            <a:br>
              <a:rPr lang="en-US" sz="2000" dirty="0"/>
            </a:br>
            <a:r>
              <a:rPr lang="en-US" sz="2000" dirty="0"/>
              <a:t>and            to             being the wide area network segments</a:t>
            </a:r>
          </a:p>
          <a:p>
            <a:pPr lvl="0"/>
            <a:r>
              <a:rPr lang="en-US" sz="2000" dirty="0"/>
              <a:t>Other segments would also be subject to measurement. Wi-Fi and CPE measurements are for the moment not in scope </a:t>
            </a:r>
          </a:p>
          <a:p>
            <a:pPr lvl="0"/>
            <a:endParaRPr lang="en-US" sz="2000" dirty="0"/>
          </a:p>
          <a:p>
            <a:pPr lvl="0"/>
            <a:endParaRPr lang="en-US" sz="2000" dirty="0"/>
          </a:p>
        </p:txBody>
      </p:sp>
      <p:sp>
        <p:nvSpPr>
          <p:cNvPr id="435" name="Rounded Rectangle 434"/>
          <p:cNvSpPr/>
          <p:nvPr/>
        </p:nvSpPr>
        <p:spPr>
          <a:xfrm>
            <a:off x="3556383" y="1186008"/>
            <a:ext cx="861755" cy="1127466"/>
          </a:xfrm>
          <a:prstGeom prst="roundRect">
            <a:avLst>
              <a:gd name="adj" fmla="val 9828"/>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436" name="Rounded Rectangle 435"/>
          <p:cNvSpPr/>
          <p:nvPr/>
        </p:nvSpPr>
        <p:spPr>
          <a:xfrm>
            <a:off x="1140729" y="1186008"/>
            <a:ext cx="1085263" cy="1127466"/>
          </a:xfrm>
          <a:prstGeom prst="roundRect">
            <a:avLst>
              <a:gd name="adj" fmla="val 9828"/>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nvGrpSpPr>
          <p:cNvPr id="464" name="Group 463"/>
          <p:cNvGrpSpPr/>
          <p:nvPr/>
        </p:nvGrpSpPr>
        <p:grpSpPr>
          <a:xfrm>
            <a:off x="1228185" y="1243684"/>
            <a:ext cx="897793" cy="966190"/>
            <a:chOff x="3451239" y="3343961"/>
            <a:chExt cx="780199" cy="994851"/>
          </a:xfrm>
        </p:grpSpPr>
        <p:grpSp>
          <p:nvGrpSpPr>
            <p:cNvPr id="558" name="Group 557"/>
            <p:cNvGrpSpPr/>
            <p:nvPr/>
          </p:nvGrpSpPr>
          <p:grpSpPr>
            <a:xfrm>
              <a:off x="3781031" y="3496755"/>
              <a:ext cx="160014" cy="217634"/>
              <a:chOff x="3117852" y="3657600"/>
              <a:chExt cx="160014" cy="217634"/>
            </a:xfrm>
          </p:grpSpPr>
          <p:grpSp>
            <p:nvGrpSpPr>
              <p:cNvPr id="679" name="Group 678"/>
              <p:cNvGrpSpPr/>
              <p:nvPr/>
            </p:nvGrpSpPr>
            <p:grpSpPr>
              <a:xfrm>
                <a:off x="3117852" y="3657600"/>
                <a:ext cx="160014" cy="103503"/>
                <a:chOff x="3117852" y="3657600"/>
                <a:chExt cx="160014" cy="103503"/>
              </a:xfrm>
            </p:grpSpPr>
            <p:grpSp>
              <p:nvGrpSpPr>
                <p:cNvPr id="687" name="Group 686"/>
                <p:cNvGrpSpPr/>
                <p:nvPr/>
              </p:nvGrpSpPr>
              <p:grpSpPr>
                <a:xfrm>
                  <a:off x="3117852" y="3657600"/>
                  <a:ext cx="160014" cy="45719"/>
                  <a:chOff x="3117852" y="3657600"/>
                  <a:chExt cx="533400" cy="152402"/>
                </a:xfrm>
              </p:grpSpPr>
              <p:sp>
                <p:nvSpPr>
                  <p:cNvPr id="691" name="Rectangle 69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92" name="Rectangle 69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88" name="Group 687"/>
                <p:cNvGrpSpPr/>
                <p:nvPr/>
              </p:nvGrpSpPr>
              <p:grpSpPr>
                <a:xfrm>
                  <a:off x="3117852" y="3715384"/>
                  <a:ext cx="160014" cy="45719"/>
                  <a:chOff x="3117852" y="3657600"/>
                  <a:chExt cx="533400" cy="152402"/>
                </a:xfrm>
              </p:grpSpPr>
              <p:sp>
                <p:nvSpPr>
                  <p:cNvPr id="689" name="Rectangle 68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90" name="Rectangle 68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680" name="Group 679"/>
              <p:cNvGrpSpPr/>
              <p:nvPr/>
            </p:nvGrpSpPr>
            <p:grpSpPr>
              <a:xfrm>
                <a:off x="3117852" y="3771731"/>
                <a:ext cx="160014" cy="103503"/>
                <a:chOff x="3270252" y="3810000"/>
                <a:chExt cx="160014" cy="103503"/>
              </a:xfrm>
            </p:grpSpPr>
            <p:grpSp>
              <p:nvGrpSpPr>
                <p:cNvPr id="681" name="Group 680"/>
                <p:cNvGrpSpPr/>
                <p:nvPr/>
              </p:nvGrpSpPr>
              <p:grpSpPr>
                <a:xfrm>
                  <a:off x="3270252" y="3810000"/>
                  <a:ext cx="160014" cy="45719"/>
                  <a:chOff x="3117852" y="3657600"/>
                  <a:chExt cx="533400" cy="152402"/>
                </a:xfrm>
              </p:grpSpPr>
              <p:sp>
                <p:nvSpPr>
                  <p:cNvPr id="685" name="Rectangle 68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86" name="Rectangle 68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82" name="Group 681"/>
                <p:cNvGrpSpPr/>
                <p:nvPr/>
              </p:nvGrpSpPr>
              <p:grpSpPr>
                <a:xfrm>
                  <a:off x="3270252" y="3867784"/>
                  <a:ext cx="160014" cy="45719"/>
                  <a:chOff x="3117852" y="3657600"/>
                  <a:chExt cx="533400" cy="152402"/>
                </a:xfrm>
              </p:grpSpPr>
              <p:sp>
                <p:nvSpPr>
                  <p:cNvPr id="683" name="Rectangle 68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84" name="Rectangle 68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559" name="Group 558"/>
            <p:cNvGrpSpPr/>
            <p:nvPr/>
          </p:nvGrpSpPr>
          <p:grpSpPr>
            <a:xfrm>
              <a:off x="3519054" y="3496755"/>
              <a:ext cx="160014" cy="217634"/>
              <a:chOff x="3117852" y="3657600"/>
              <a:chExt cx="160014" cy="217634"/>
            </a:xfrm>
          </p:grpSpPr>
          <p:grpSp>
            <p:nvGrpSpPr>
              <p:cNvPr id="665" name="Group 664"/>
              <p:cNvGrpSpPr/>
              <p:nvPr/>
            </p:nvGrpSpPr>
            <p:grpSpPr>
              <a:xfrm>
                <a:off x="3117852" y="3657600"/>
                <a:ext cx="160014" cy="103503"/>
                <a:chOff x="3117852" y="3657600"/>
                <a:chExt cx="160014" cy="103503"/>
              </a:xfrm>
            </p:grpSpPr>
            <p:grpSp>
              <p:nvGrpSpPr>
                <p:cNvPr id="673" name="Group 672"/>
                <p:cNvGrpSpPr/>
                <p:nvPr/>
              </p:nvGrpSpPr>
              <p:grpSpPr>
                <a:xfrm>
                  <a:off x="3117852" y="3657600"/>
                  <a:ext cx="160014" cy="45719"/>
                  <a:chOff x="3117852" y="3657600"/>
                  <a:chExt cx="533400" cy="152402"/>
                </a:xfrm>
              </p:grpSpPr>
              <p:sp>
                <p:nvSpPr>
                  <p:cNvPr id="677" name="Rectangle 67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78" name="Rectangle 67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74" name="Group 673"/>
                <p:cNvGrpSpPr/>
                <p:nvPr/>
              </p:nvGrpSpPr>
              <p:grpSpPr>
                <a:xfrm>
                  <a:off x="3117852" y="3715384"/>
                  <a:ext cx="160014" cy="45719"/>
                  <a:chOff x="3117852" y="3657600"/>
                  <a:chExt cx="533400" cy="152402"/>
                </a:xfrm>
              </p:grpSpPr>
              <p:sp>
                <p:nvSpPr>
                  <p:cNvPr id="675" name="Rectangle 67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76" name="Rectangle 67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666" name="Group 665"/>
              <p:cNvGrpSpPr/>
              <p:nvPr/>
            </p:nvGrpSpPr>
            <p:grpSpPr>
              <a:xfrm>
                <a:off x="3117852" y="3771731"/>
                <a:ext cx="160014" cy="103503"/>
                <a:chOff x="3270252" y="3810000"/>
                <a:chExt cx="160014" cy="103503"/>
              </a:xfrm>
            </p:grpSpPr>
            <p:grpSp>
              <p:nvGrpSpPr>
                <p:cNvPr id="667" name="Group 666"/>
                <p:cNvGrpSpPr/>
                <p:nvPr/>
              </p:nvGrpSpPr>
              <p:grpSpPr>
                <a:xfrm>
                  <a:off x="3270252" y="3810000"/>
                  <a:ext cx="160014" cy="45719"/>
                  <a:chOff x="3117852" y="3657600"/>
                  <a:chExt cx="533400" cy="152402"/>
                </a:xfrm>
              </p:grpSpPr>
              <p:sp>
                <p:nvSpPr>
                  <p:cNvPr id="671" name="Rectangle 67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72" name="Rectangle 67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68" name="Group 667"/>
                <p:cNvGrpSpPr/>
                <p:nvPr/>
              </p:nvGrpSpPr>
              <p:grpSpPr>
                <a:xfrm>
                  <a:off x="3270252" y="3867784"/>
                  <a:ext cx="160014" cy="45719"/>
                  <a:chOff x="3117852" y="3657600"/>
                  <a:chExt cx="533400" cy="152402"/>
                </a:xfrm>
              </p:grpSpPr>
              <p:sp>
                <p:nvSpPr>
                  <p:cNvPr id="669" name="Rectangle 66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70" name="Rectangle 66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560" name="Group 559"/>
            <p:cNvGrpSpPr/>
            <p:nvPr/>
          </p:nvGrpSpPr>
          <p:grpSpPr>
            <a:xfrm>
              <a:off x="3624335" y="3495657"/>
              <a:ext cx="160014" cy="217634"/>
              <a:chOff x="3117852" y="3657600"/>
              <a:chExt cx="160014" cy="217634"/>
            </a:xfrm>
          </p:grpSpPr>
          <p:grpSp>
            <p:nvGrpSpPr>
              <p:cNvPr id="651" name="Group 650"/>
              <p:cNvGrpSpPr/>
              <p:nvPr/>
            </p:nvGrpSpPr>
            <p:grpSpPr>
              <a:xfrm>
                <a:off x="3117852" y="3657600"/>
                <a:ext cx="160014" cy="103503"/>
                <a:chOff x="3117852" y="3657600"/>
                <a:chExt cx="160014" cy="103503"/>
              </a:xfrm>
            </p:grpSpPr>
            <p:grpSp>
              <p:nvGrpSpPr>
                <p:cNvPr id="659" name="Group 658"/>
                <p:cNvGrpSpPr/>
                <p:nvPr/>
              </p:nvGrpSpPr>
              <p:grpSpPr>
                <a:xfrm>
                  <a:off x="3117852" y="3657600"/>
                  <a:ext cx="160014" cy="45719"/>
                  <a:chOff x="3117852" y="3657600"/>
                  <a:chExt cx="533400" cy="152402"/>
                </a:xfrm>
              </p:grpSpPr>
              <p:sp>
                <p:nvSpPr>
                  <p:cNvPr id="663" name="Rectangle 66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64" name="Rectangle 66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60" name="Group 659"/>
                <p:cNvGrpSpPr/>
                <p:nvPr/>
              </p:nvGrpSpPr>
              <p:grpSpPr>
                <a:xfrm>
                  <a:off x="3117852" y="3715384"/>
                  <a:ext cx="160014" cy="45719"/>
                  <a:chOff x="3117852" y="3657600"/>
                  <a:chExt cx="533400" cy="152402"/>
                </a:xfrm>
              </p:grpSpPr>
              <p:sp>
                <p:nvSpPr>
                  <p:cNvPr id="661" name="Rectangle 66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62" name="Rectangle 66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652" name="Group 651"/>
              <p:cNvGrpSpPr/>
              <p:nvPr/>
            </p:nvGrpSpPr>
            <p:grpSpPr>
              <a:xfrm>
                <a:off x="3117852" y="3771731"/>
                <a:ext cx="160014" cy="103503"/>
                <a:chOff x="3270252" y="3810000"/>
                <a:chExt cx="160014" cy="103503"/>
              </a:xfrm>
            </p:grpSpPr>
            <p:grpSp>
              <p:nvGrpSpPr>
                <p:cNvPr id="653" name="Group 652"/>
                <p:cNvGrpSpPr/>
                <p:nvPr/>
              </p:nvGrpSpPr>
              <p:grpSpPr>
                <a:xfrm>
                  <a:off x="3270252" y="3810000"/>
                  <a:ext cx="160014" cy="45719"/>
                  <a:chOff x="3117852" y="3657600"/>
                  <a:chExt cx="533400" cy="152402"/>
                </a:xfrm>
              </p:grpSpPr>
              <p:sp>
                <p:nvSpPr>
                  <p:cNvPr id="657" name="Rectangle 65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58" name="Rectangle 65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54" name="Group 653"/>
                <p:cNvGrpSpPr/>
                <p:nvPr/>
              </p:nvGrpSpPr>
              <p:grpSpPr>
                <a:xfrm>
                  <a:off x="3270252" y="3867784"/>
                  <a:ext cx="160014" cy="45719"/>
                  <a:chOff x="3117852" y="3657600"/>
                  <a:chExt cx="533400" cy="152402"/>
                </a:xfrm>
              </p:grpSpPr>
              <p:sp>
                <p:nvSpPr>
                  <p:cNvPr id="655" name="Rectangle 65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56" name="Rectangle 65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561" name="Group 560"/>
            <p:cNvGrpSpPr/>
            <p:nvPr/>
          </p:nvGrpSpPr>
          <p:grpSpPr>
            <a:xfrm>
              <a:off x="3886312" y="3495657"/>
              <a:ext cx="160014" cy="217634"/>
              <a:chOff x="3117852" y="3657600"/>
              <a:chExt cx="160014" cy="217634"/>
            </a:xfrm>
          </p:grpSpPr>
          <p:grpSp>
            <p:nvGrpSpPr>
              <p:cNvPr id="637" name="Group 636"/>
              <p:cNvGrpSpPr/>
              <p:nvPr/>
            </p:nvGrpSpPr>
            <p:grpSpPr>
              <a:xfrm>
                <a:off x="3117852" y="3657600"/>
                <a:ext cx="160014" cy="103503"/>
                <a:chOff x="3117852" y="3657600"/>
                <a:chExt cx="160014" cy="103503"/>
              </a:xfrm>
            </p:grpSpPr>
            <p:grpSp>
              <p:nvGrpSpPr>
                <p:cNvPr id="645" name="Group 644"/>
                <p:cNvGrpSpPr/>
                <p:nvPr/>
              </p:nvGrpSpPr>
              <p:grpSpPr>
                <a:xfrm>
                  <a:off x="3117852" y="3657600"/>
                  <a:ext cx="160014" cy="45719"/>
                  <a:chOff x="3117852" y="3657600"/>
                  <a:chExt cx="533400" cy="152402"/>
                </a:xfrm>
              </p:grpSpPr>
              <p:sp>
                <p:nvSpPr>
                  <p:cNvPr id="649" name="Rectangle 64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50" name="Rectangle 64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46" name="Group 645"/>
                <p:cNvGrpSpPr/>
                <p:nvPr/>
              </p:nvGrpSpPr>
              <p:grpSpPr>
                <a:xfrm>
                  <a:off x="3117852" y="3715384"/>
                  <a:ext cx="160014" cy="45719"/>
                  <a:chOff x="3117852" y="3657600"/>
                  <a:chExt cx="533400" cy="152402"/>
                </a:xfrm>
              </p:grpSpPr>
              <p:sp>
                <p:nvSpPr>
                  <p:cNvPr id="647" name="Rectangle 64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48" name="Rectangle 64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638" name="Group 637"/>
              <p:cNvGrpSpPr/>
              <p:nvPr/>
            </p:nvGrpSpPr>
            <p:grpSpPr>
              <a:xfrm>
                <a:off x="3117852" y="3771731"/>
                <a:ext cx="160014" cy="103503"/>
                <a:chOff x="3270252" y="3810000"/>
                <a:chExt cx="160014" cy="103503"/>
              </a:xfrm>
            </p:grpSpPr>
            <p:grpSp>
              <p:nvGrpSpPr>
                <p:cNvPr id="639" name="Group 638"/>
                <p:cNvGrpSpPr/>
                <p:nvPr/>
              </p:nvGrpSpPr>
              <p:grpSpPr>
                <a:xfrm>
                  <a:off x="3270252" y="3810000"/>
                  <a:ext cx="160014" cy="45719"/>
                  <a:chOff x="3117852" y="3657600"/>
                  <a:chExt cx="533400" cy="152402"/>
                </a:xfrm>
              </p:grpSpPr>
              <p:sp>
                <p:nvSpPr>
                  <p:cNvPr id="643" name="Rectangle 64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44" name="Rectangle 64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40" name="Group 639"/>
                <p:cNvGrpSpPr/>
                <p:nvPr/>
              </p:nvGrpSpPr>
              <p:grpSpPr>
                <a:xfrm>
                  <a:off x="3270252" y="3867784"/>
                  <a:ext cx="160014" cy="45719"/>
                  <a:chOff x="3117852" y="3657600"/>
                  <a:chExt cx="533400" cy="152402"/>
                </a:xfrm>
              </p:grpSpPr>
              <p:sp>
                <p:nvSpPr>
                  <p:cNvPr id="641" name="Rectangle 64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42" name="Rectangle 64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562" name="Group 561"/>
            <p:cNvGrpSpPr/>
            <p:nvPr/>
          </p:nvGrpSpPr>
          <p:grpSpPr>
            <a:xfrm>
              <a:off x="3500268" y="3762881"/>
              <a:ext cx="693677" cy="510824"/>
              <a:chOff x="2355850" y="3784939"/>
              <a:chExt cx="693677" cy="510824"/>
            </a:xfrm>
          </p:grpSpPr>
          <p:grpSp>
            <p:nvGrpSpPr>
              <p:cNvPr id="577" name="Group 576"/>
              <p:cNvGrpSpPr/>
              <p:nvPr/>
            </p:nvGrpSpPr>
            <p:grpSpPr>
              <a:xfrm>
                <a:off x="2617827" y="3784939"/>
                <a:ext cx="160014" cy="217634"/>
                <a:chOff x="3117852" y="3657600"/>
                <a:chExt cx="160014" cy="217634"/>
              </a:xfrm>
            </p:grpSpPr>
            <p:grpSp>
              <p:nvGrpSpPr>
                <p:cNvPr id="623" name="Group 622"/>
                <p:cNvGrpSpPr/>
                <p:nvPr/>
              </p:nvGrpSpPr>
              <p:grpSpPr>
                <a:xfrm>
                  <a:off x="3117852" y="3657600"/>
                  <a:ext cx="160014" cy="103503"/>
                  <a:chOff x="3117852" y="3657600"/>
                  <a:chExt cx="160014" cy="103503"/>
                </a:xfrm>
              </p:grpSpPr>
              <p:grpSp>
                <p:nvGrpSpPr>
                  <p:cNvPr id="631" name="Group 630"/>
                  <p:cNvGrpSpPr/>
                  <p:nvPr/>
                </p:nvGrpSpPr>
                <p:grpSpPr>
                  <a:xfrm>
                    <a:off x="3117852" y="3657600"/>
                    <a:ext cx="160014" cy="45719"/>
                    <a:chOff x="3117852" y="3657600"/>
                    <a:chExt cx="533400" cy="152402"/>
                  </a:xfrm>
                </p:grpSpPr>
                <p:sp>
                  <p:nvSpPr>
                    <p:cNvPr id="635" name="Rectangle 63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36" name="Rectangle 63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32" name="Group 631"/>
                  <p:cNvGrpSpPr/>
                  <p:nvPr/>
                </p:nvGrpSpPr>
                <p:grpSpPr>
                  <a:xfrm>
                    <a:off x="3117852" y="3715384"/>
                    <a:ext cx="160014" cy="45719"/>
                    <a:chOff x="3117852" y="3657600"/>
                    <a:chExt cx="533400" cy="152402"/>
                  </a:xfrm>
                </p:grpSpPr>
                <p:sp>
                  <p:nvSpPr>
                    <p:cNvPr id="633" name="Rectangle 63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34" name="Rectangle 63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624" name="Group 623"/>
                <p:cNvGrpSpPr/>
                <p:nvPr/>
              </p:nvGrpSpPr>
              <p:grpSpPr>
                <a:xfrm>
                  <a:off x="3117852" y="3771731"/>
                  <a:ext cx="160014" cy="103503"/>
                  <a:chOff x="3270252" y="3810000"/>
                  <a:chExt cx="160014" cy="103503"/>
                </a:xfrm>
              </p:grpSpPr>
              <p:grpSp>
                <p:nvGrpSpPr>
                  <p:cNvPr id="625" name="Group 624"/>
                  <p:cNvGrpSpPr/>
                  <p:nvPr/>
                </p:nvGrpSpPr>
                <p:grpSpPr>
                  <a:xfrm>
                    <a:off x="3270252" y="3810000"/>
                    <a:ext cx="160014" cy="45719"/>
                    <a:chOff x="3117852" y="3657600"/>
                    <a:chExt cx="533400" cy="152402"/>
                  </a:xfrm>
                </p:grpSpPr>
                <p:sp>
                  <p:nvSpPr>
                    <p:cNvPr id="629" name="Rectangle 62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30" name="Rectangle 62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26" name="Group 625"/>
                  <p:cNvGrpSpPr/>
                  <p:nvPr/>
                </p:nvGrpSpPr>
                <p:grpSpPr>
                  <a:xfrm>
                    <a:off x="3270252" y="3867784"/>
                    <a:ext cx="160014" cy="45719"/>
                    <a:chOff x="3117852" y="3657600"/>
                    <a:chExt cx="533400" cy="152402"/>
                  </a:xfrm>
                </p:grpSpPr>
                <p:sp>
                  <p:nvSpPr>
                    <p:cNvPr id="627" name="Rectangle 62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28" name="Rectangle 62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578" name="Group 577"/>
              <p:cNvGrpSpPr/>
              <p:nvPr/>
            </p:nvGrpSpPr>
            <p:grpSpPr>
              <a:xfrm>
                <a:off x="2355850" y="3784939"/>
                <a:ext cx="160014" cy="217634"/>
                <a:chOff x="3117852" y="3657600"/>
                <a:chExt cx="160014" cy="217634"/>
              </a:xfrm>
            </p:grpSpPr>
            <p:grpSp>
              <p:nvGrpSpPr>
                <p:cNvPr id="609" name="Group 608"/>
                <p:cNvGrpSpPr/>
                <p:nvPr/>
              </p:nvGrpSpPr>
              <p:grpSpPr>
                <a:xfrm>
                  <a:off x="3117852" y="3657600"/>
                  <a:ext cx="160014" cy="103503"/>
                  <a:chOff x="3117852" y="3657600"/>
                  <a:chExt cx="160014" cy="103503"/>
                </a:xfrm>
              </p:grpSpPr>
              <p:grpSp>
                <p:nvGrpSpPr>
                  <p:cNvPr id="617" name="Group 616"/>
                  <p:cNvGrpSpPr/>
                  <p:nvPr/>
                </p:nvGrpSpPr>
                <p:grpSpPr>
                  <a:xfrm>
                    <a:off x="3117852" y="3657600"/>
                    <a:ext cx="160014" cy="45719"/>
                    <a:chOff x="3117852" y="3657600"/>
                    <a:chExt cx="533400" cy="152402"/>
                  </a:xfrm>
                </p:grpSpPr>
                <p:sp>
                  <p:nvSpPr>
                    <p:cNvPr id="621" name="Rectangle 62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22" name="Rectangle 62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18" name="Group 617"/>
                  <p:cNvGrpSpPr/>
                  <p:nvPr/>
                </p:nvGrpSpPr>
                <p:grpSpPr>
                  <a:xfrm>
                    <a:off x="3117852" y="3715384"/>
                    <a:ext cx="160014" cy="45719"/>
                    <a:chOff x="3117852" y="3657600"/>
                    <a:chExt cx="533400" cy="152402"/>
                  </a:xfrm>
                </p:grpSpPr>
                <p:sp>
                  <p:nvSpPr>
                    <p:cNvPr id="619" name="Rectangle 61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20" name="Rectangle 61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610" name="Group 609"/>
                <p:cNvGrpSpPr/>
                <p:nvPr/>
              </p:nvGrpSpPr>
              <p:grpSpPr>
                <a:xfrm>
                  <a:off x="3117852" y="3771731"/>
                  <a:ext cx="160014" cy="103503"/>
                  <a:chOff x="3270252" y="3810000"/>
                  <a:chExt cx="160014" cy="103503"/>
                </a:xfrm>
              </p:grpSpPr>
              <p:grpSp>
                <p:nvGrpSpPr>
                  <p:cNvPr id="611" name="Group 610"/>
                  <p:cNvGrpSpPr/>
                  <p:nvPr/>
                </p:nvGrpSpPr>
                <p:grpSpPr>
                  <a:xfrm>
                    <a:off x="3270252" y="3810000"/>
                    <a:ext cx="160014" cy="45719"/>
                    <a:chOff x="3117852" y="3657600"/>
                    <a:chExt cx="533400" cy="152402"/>
                  </a:xfrm>
                </p:grpSpPr>
                <p:sp>
                  <p:nvSpPr>
                    <p:cNvPr id="615" name="Rectangle 61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16" name="Rectangle 61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12" name="Group 611"/>
                  <p:cNvGrpSpPr/>
                  <p:nvPr/>
                </p:nvGrpSpPr>
                <p:grpSpPr>
                  <a:xfrm>
                    <a:off x="3270252" y="3867784"/>
                    <a:ext cx="160014" cy="45719"/>
                    <a:chOff x="3117852" y="3657600"/>
                    <a:chExt cx="533400" cy="152402"/>
                  </a:xfrm>
                </p:grpSpPr>
                <p:sp>
                  <p:nvSpPr>
                    <p:cNvPr id="613" name="Rectangle 61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14" name="Rectangle 61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579" name="Group 578"/>
              <p:cNvGrpSpPr/>
              <p:nvPr/>
            </p:nvGrpSpPr>
            <p:grpSpPr>
              <a:xfrm>
                <a:off x="2627536" y="4078129"/>
                <a:ext cx="160014" cy="217634"/>
                <a:chOff x="3117852" y="3657600"/>
                <a:chExt cx="160014" cy="217634"/>
              </a:xfrm>
            </p:grpSpPr>
            <p:grpSp>
              <p:nvGrpSpPr>
                <p:cNvPr id="595" name="Group 594"/>
                <p:cNvGrpSpPr/>
                <p:nvPr/>
              </p:nvGrpSpPr>
              <p:grpSpPr>
                <a:xfrm>
                  <a:off x="3117852" y="3657600"/>
                  <a:ext cx="160014" cy="103503"/>
                  <a:chOff x="3117852" y="3657600"/>
                  <a:chExt cx="160014" cy="103503"/>
                </a:xfrm>
              </p:grpSpPr>
              <p:grpSp>
                <p:nvGrpSpPr>
                  <p:cNvPr id="603" name="Group 602"/>
                  <p:cNvGrpSpPr/>
                  <p:nvPr/>
                </p:nvGrpSpPr>
                <p:grpSpPr>
                  <a:xfrm>
                    <a:off x="3117852" y="3657600"/>
                    <a:ext cx="160014" cy="45719"/>
                    <a:chOff x="3117852" y="3657600"/>
                    <a:chExt cx="533400" cy="152402"/>
                  </a:xfrm>
                </p:grpSpPr>
                <p:sp>
                  <p:nvSpPr>
                    <p:cNvPr id="607" name="Rectangle 60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08" name="Rectangle 60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04" name="Group 603"/>
                  <p:cNvGrpSpPr/>
                  <p:nvPr/>
                </p:nvGrpSpPr>
                <p:grpSpPr>
                  <a:xfrm>
                    <a:off x="3117852" y="3715384"/>
                    <a:ext cx="160014" cy="45719"/>
                    <a:chOff x="3117852" y="3657600"/>
                    <a:chExt cx="533400" cy="152402"/>
                  </a:xfrm>
                </p:grpSpPr>
                <p:sp>
                  <p:nvSpPr>
                    <p:cNvPr id="605" name="Rectangle 60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06" name="Rectangle 60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596" name="Group 595"/>
                <p:cNvGrpSpPr/>
                <p:nvPr/>
              </p:nvGrpSpPr>
              <p:grpSpPr>
                <a:xfrm>
                  <a:off x="3117852" y="3771731"/>
                  <a:ext cx="160014" cy="103503"/>
                  <a:chOff x="3270252" y="3810000"/>
                  <a:chExt cx="160014" cy="103503"/>
                </a:xfrm>
              </p:grpSpPr>
              <p:grpSp>
                <p:nvGrpSpPr>
                  <p:cNvPr id="597" name="Group 596"/>
                  <p:cNvGrpSpPr/>
                  <p:nvPr/>
                </p:nvGrpSpPr>
                <p:grpSpPr>
                  <a:xfrm>
                    <a:off x="3270252" y="3810000"/>
                    <a:ext cx="160014" cy="45719"/>
                    <a:chOff x="3117852" y="3657600"/>
                    <a:chExt cx="533400" cy="152402"/>
                  </a:xfrm>
                </p:grpSpPr>
                <p:sp>
                  <p:nvSpPr>
                    <p:cNvPr id="601" name="Rectangle 60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02" name="Rectangle 60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598" name="Group 597"/>
                  <p:cNvGrpSpPr/>
                  <p:nvPr/>
                </p:nvGrpSpPr>
                <p:grpSpPr>
                  <a:xfrm>
                    <a:off x="3270252" y="3867784"/>
                    <a:ext cx="160014" cy="45719"/>
                    <a:chOff x="3117852" y="3657600"/>
                    <a:chExt cx="533400" cy="152402"/>
                  </a:xfrm>
                </p:grpSpPr>
                <p:sp>
                  <p:nvSpPr>
                    <p:cNvPr id="599" name="Rectangle 59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00" name="Rectangle 59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580" name="Group 579"/>
              <p:cNvGrpSpPr/>
              <p:nvPr/>
            </p:nvGrpSpPr>
            <p:grpSpPr>
              <a:xfrm>
                <a:off x="2889513" y="4078129"/>
                <a:ext cx="160014" cy="217634"/>
                <a:chOff x="3117852" y="3657600"/>
                <a:chExt cx="160014" cy="217634"/>
              </a:xfrm>
            </p:grpSpPr>
            <p:grpSp>
              <p:nvGrpSpPr>
                <p:cNvPr id="581" name="Group 580"/>
                <p:cNvGrpSpPr/>
                <p:nvPr/>
              </p:nvGrpSpPr>
              <p:grpSpPr>
                <a:xfrm>
                  <a:off x="3117852" y="3657600"/>
                  <a:ext cx="160014" cy="103503"/>
                  <a:chOff x="3117852" y="3657600"/>
                  <a:chExt cx="160014" cy="103503"/>
                </a:xfrm>
              </p:grpSpPr>
              <p:grpSp>
                <p:nvGrpSpPr>
                  <p:cNvPr id="589" name="Group 588"/>
                  <p:cNvGrpSpPr/>
                  <p:nvPr/>
                </p:nvGrpSpPr>
                <p:grpSpPr>
                  <a:xfrm>
                    <a:off x="3117852" y="3657600"/>
                    <a:ext cx="160014" cy="45719"/>
                    <a:chOff x="3117852" y="3657600"/>
                    <a:chExt cx="533400" cy="152402"/>
                  </a:xfrm>
                </p:grpSpPr>
                <p:sp>
                  <p:nvSpPr>
                    <p:cNvPr id="593" name="Rectangle 59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594" name="Rectangle 59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590" name="Group 589"/>
                  <p:cNvGrpSpPr/>
                  <p:nvPr/>
                </p:nvGrpSpPr>
                <p:grpSpPr>
                  <a:xfrm>
                    <a:off x="3117852" y="3715384"/>
                    <a:ext cx="160014" cy="45719"/>
                    <a:chOff x="3117852" y="3657600"/>
                    <a:chExt cx="533400" cy="152402"/>
                  </a:xfrm>
                </p:grpSpPr>
                <p:sp>
                  <p:nvSpPr>
                    <p:cNvPr id="591" name="Rectangle 59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592" name="Rectangle 59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582" name="Group 581"/>
                <p:cNvGrpSpPr/>
                <p:nvPr/>
              </p:nvGrpSpPr>
              <p:grpSpPr>
                <a:xfrm>
                  <a:off x="3117852" y="3771731"/>
                  <a:ext cx="160014" cy="103503"/>
                  <a:chOff x="3270252" y="3810000"/>
                  <a:chExt cx="160014" cy="103503"/>
                </a:xfrm>
              </p:grpSpPr>
              <p:grpSp>
                <p:nvGrpSpPr>
                  <p:cNvPr id="583" name="Group 582"/>
                  <p:cNvGrpSpPr/>
                  <p:nvPr/>
                </p:nvGrpSpPr>
                <p:grpSpPr>
                  <a:xfrm>
                    <a:off x="3270252" y="3810000"/>
                    <a:ext cx="160014" cy="45719"/>
                    <a:chOff x="3117852" y="3657600"/>
                    <a:chExt cx="533400" cy="152402"/>
                  </a:xfrm>
                </p:grpSpPr>
                <p:sp>
                  <p:nvSpPr>
                    <p:cNvPr id="587" name="Rectangle 58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588" name="Rectangle 58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584" name="Group 583"/>
                  <p:cNvGrpSpPr/>
                  <p:nvPr/>
                </p:nvGrpSpPr>
                <p:grpSpPr>
                  <a:xfrm>
                    <a:off x="3270252" y="3867784"/>
                    <a:ext cx="160014" cy="45719"/>
                    <a:chOff x="3117852" y="3657600"/>
                    <a:chExt cx="533400" cy="152402"/>
                  </a:xfrm>
                </p:grpSpPr>
                <p:sp>
                  <p:nvSpPr>
                    <p:cNvPr id="585" name="Rectangle 58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586" name="Rectangle 58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sp>
          <p:nvSpPr>
            <p:cNvPr id="563" name="Rectangle 562"/>
            <p:cNvSpPr/>
            <p:nvPr/>
          </p:nvSpPr>
          <p:spPr>
            <a:xfrm>
              <a:off x="3456108" y="3733800"/>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64" name="Rectangle 563"/>
            <p:cNvSpPr/>
            <p:nvPr/>
          </p:nvSpPr>
          <p:spPr>
            <a:xfrm>
              <a:off x="3456108" y="3978648"/>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65" name="Rectangle 564"/>
            <p:cNvSpPr/>
            <p:nvPr/>
          </p:nvSpPr>
          <p:spPr>
            <a:xfrm>
              <a:off x="3456108" y="3441274"/>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66" name="Rectangle 565"/>
            <p:cNvSpPr/>
            <p:nvPr/>
          </p:nvSpPr>
          <p:spPr>
            <a:xfrm>
              <a:off x="3456108" y="3686122"/>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67" name="Rectangle 566"/>
            <p:cNvSpPr/>
            <p:nvPr/>
          </p:nvSpPr>
          <p:spPr>
            <a:xfrm>
              <a:off x="3456108" y="4034012"/>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68" name="Rectangle 567"/>
            <p:cNvSpPr/>
            <p:nvPr/>
          </p:nvSpPr>
          <p:spPr>
            <a:xfrm>
              <a:off x="3456108" y="4278860"/>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69" name="Rectangle 568"/>
            <p:cNvSpPr/>
            <p:nvPr/>
          </p:nvSpPr>
          <p:spPr>
            <a:xfrm>
              <a:off x="3456108" y="3343961"/>
              <a:ext cx="768870" cy="133513"/>
            </a:xfrm>
            <a:prstGeom prst="rect">
              <a:avLst/>
            </a:prstGeom>
            <a:solidFill>
              <a:schemeClr val="bg1"/>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FF0000"/>
                  </a:solidFill>
                  <a:effectLst>
                    <a:outerShdw blurRad="38100" dist="38100" dir="2700000" algn="tl">
                      <a:srgbClr val="000000">
                        <a:alpha val="43137"/>
                      </a:srgbClr>
                    </a:outerShdw>
                  </a:effectLst>
                  <a:uLnTx/>
                  <a:uFillTx/>
                </a:rPr>
                <a:t>DATACENTER</a:t>
              </a:r>
            </a:p>
          </p:txBody>
        </p:sp>
        <p:sp>
          <p:nvSpPr>
            <p:cNvPr id="570" name="Rectangle 569"/>
            <p:cNvSpPr/>
            <p:nvPr/>
          </p:nvSpPr>
          <p:spPr>
            <a:xfrm>
              <a:off x="3456108" y="3477849"/>
              <a:ext cx="768870" cy="860963"/>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571" name="Group 570"/>
            <p:cNvGrpSpPr/>
            <p:nvPr/>
          </p:nvGrpSpPr>
          <p:grpSpPr>
            <a:xfrm>
              <a:off x="3459286" y="3477474"/>
              <a:ext cx="768870" cy="796232"/>
              <a:chOff x="1986817" y="2910320"/>
              <a:chExt cx="1146811" cy="860963"/>
            </a:xfrm>
            <a:effectLst>
              <a:outerShdw blurRad="50800" dist="38100" dir="2700000" algn="tl" rotWithShape="0">
                <a:prstClr val="black">
                  <a:alpha val="40000"/>
                </a:prstClr>
              </a:outerShdw>
            </a:effectLst>
          </p:grpSpPr>
          <p:sp>
            <p:nvSpPr>
              <p:cNvPr id="573" name="Rectangle 572"/>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74" name="Rectangle 573"/>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75" name="Rectangle 574"/>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76" name="Rectangle 575"/>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cxnSp>
          <p:nvCxnSpPr>
            <p:cNvPr id="572" name="Straight Connector 571"/>
            <p:cNvCxnSpPr/>
            <p:nvPr/>
          </p:nvCxnSpPr>
          <p:spPr>
            <a:xfrm flipH="1">
              <a:off x="3451239" y="3471680"/>
              <a:ext cx="780199" cy="11963"/>
            </a:xfrm>
            <a:prstGeom prst="line">
              <a:avLst/>
            </a:prstGeom>
            <a:ln>
              <a:solidFill>
                <a:srgbClr val="00703C"/>
              </a:solidFill>
            </a:ln>
          </p:spPr>
          <p:style>
            <a:lnRef idx="1">
              <a:schemeClr val="accent1"/>
            </a:lnRef>
            <a:fillRef idx="0">
              <a:schemeClr val="accent1"/>
            </a:fillRef>
            <a:effectRef idx="0">
              <a:schemeClr val="accent1"/>
            </a:effectRef>
            <a:fontRef idx="minor">
              <a:schemeClr val="tx1"/>
            </a:fontRef>
          </p:style>
        </p:cxnSp>
      </p:grpSp>
      <p:cxnSp>
        <p:nvCxnSpPr>
          <p:cNvPr id="498" name="Straight Arrow Connector 497"/>
          <p:cNvCxnSpPr/>
          <p:nvPr/>
        </p:nvCxnSpPr>
        <p:spPr>
          <a:xfrm>
            <a:off x="1140729" y="2636331"/>
            <a:ext cx="960783" cy="0"/>
          </a:xfrm>
          <a:prstGeom prst="straightConnector1">
            <a:avLst/>
          </a:prstGeom>
          <a:ln w="28575">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499" name="Straight Connector 498"/>
          <p:cNvCxnSpPr/>
          <p:nvPr/>
        </p:nvCxnSpPr>
        <p:spPr>
          <a:xfrm>
            <a:off x="2158009" y="2521479"/>
            <a:ext cx="0" cy="229704"/>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500" name="Straight Arrow Connector 499"/>
          <p:cNvCxnSpPr/>
          <p:nvPr/>
        </p:nvCxnSpPr>
        <p:spPr>
          <a:xfrm>
            <a:off x="2243586" y="2636331"/>
            <a:ext cx="1219231" cy="0"/>
          </a:xfrm>
          <a:prstGeom prst="straightConnector1">
            <a:avLst/>
          </a:prstGeom>
          <a:ln w="28575">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501" name="Straight Connector 500"/>
          <p:cNvCxnSpPr/>
          <p:nvPr/>
        </p:nvCxnSpPr>
        <p:spPr>
          <a:xfrm>
            <a:off x="3506956" y="2521479"/>
            <a:ext cx="0" cy="229704"/>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502" name="Straight Arrow Connector 501"/>
          <p:cNvCxnSpPr>
            <a:endCxn id="511" idx="3"/>
          </p:cNvCxnSpPr>
          <p:nvPr/>
        </p:nvCxnSpPr>
        <p:spPr>
          <a:xfrm>
            <a:off x="3564470" y="2636331"/>
            <a:ext cx="812034" cy="7866"/>
          </a:xfrm>
          <a:prstGeom prst="straightConnector1">
            <a:avLst/>
          </a:prstGeom>
          <a:ln w="28575">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503" name="Straight Connector 502"/>
          <p:cNvCxnSpPr/>
          <p:nvPr/>
        </p:nvCxnSpPr>
        <p:spPr>
          <a:xfrm>
            <a:off x="4362666" y="2521479"/>
            <a:ext cx="0" cy="229704"/>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504" name="Straight Arrow Connector 503"/>
          <p:cNvCxnSpPr>
            <a:stCxn id="511" idx="3"/>
          </p:cNvCxnSpPr>
          <p:nvPr/>
        </p:nvCxnSpPr>
        <p:spPr>
          <a:xfrm flipV="1">
            <a:off x="4376504" y="2636331"/>
            <a:ext cx="1825985" cy="7866"/>
          </a:xfrm>
          <a:prstGeom prst="straightConnector1">
            <a:avLst/>
          </a:prstGeom>
          <a:ln w="28575">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505" name="Straight Connector 504"/>
          <p:cNvCxnSpPr/>
          <p:nvPr/>
        </p:nvCxnSpPr>
        <p:spPr>
          <a:xfrm>
            <a:off x="6246628" y="2521479"/>
            <a:ext cx="0" cy="229704"/>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506" name="Straight Arrow Connector 505"/>
          <p:cNvCxnSpPr/>
          <p:nvPr/>
        </p:nvCxnSpPr>
        <p:spPr>
          <a:xfrm>
            <a:off x="6274469" y="2634757"/>
            <a:ext cx="1267539" cy="0"/>
          </a:xfrm>
          <a:prstGeom prst="straightConnector1">
            <a:avLst/>
          </a:prstGeom>
          <a:ln w="28575">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507" name="Straight Connector 506"/>
          <p:cNvCxnSpPr/>
          <p:nvPr/>
        </p:nvCxnSpPr>
        <p:spPr>
          <a:xfrm>
            <a:off x="7541260" y="2510466"/>
            <a:ext cx="0" cy="229704"/>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508" name="Rounded Rectangle 507"/>
          <p:cNvSpPr/>
          <p:nvPr/>
        </p:nvSpPr>
        <p:spPr>
          <a:xfrm>
            <a:off x="1197000" y="2529064"/>
            <a:ext cx="879664" cy="229704"/>
          </a:xfrm>
          <a:prstGeom prst="roundRect">
            <a:avLst/>
          </a:prstGeom>
          <a:solidFill>
            <a:srgbClr val="FFFFFF">
              <a:alpha val="78039"/>
            </a:srgb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LAN Performance</a:t>
            </a:r>
          </a:p>
        </p:txBody>
      </p:sp>
      <p:sp>
        <p:nvSpPr>
          <p:cNvPr id="509" name="Rounded Rectangle 508"/>
          <p:cNvSpPr/>
          <p:nvPr/>
        </p:nvSpPr>
        <p:spPr>
          <a:xfrm>
            <a:off x="2347445" y="2521479"/>
            <a:ext cx="1159510" cy="229704"/>
          </a:xfrm>
          <a:prstGeom prst="roundRect">
            <a:avLst/>
          </a:prstGeom>
          <a:solidFill>
            <a:srgbClr val="FFFFFF">
              <a:alpha val="78039"/>
            </a:srgb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Assured Core</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Performance</a:t>
            </a:r>
          </a:p>
        </p:txBody>
      </p:sp>
      <p:sp>
        <p:nvSpPr>
          <p:cNvPr id="510" name="Rounded Rectangle 509"/>
          <p:cNvSpPr/>
          <p:nvPr/>
        </p:nvSpPr>
        <p:spPr>
          <a:xfrm>
            <a:off x="6492811" y="2529345"/>
            <a:ext cx="904349" cy="229704"/>
          </a:xfrm>
          <a:prstGeom prst="roundRect">
            <a:avLst/>
          </a:prstGeom>
          <a:solidFill>
            <a:srgbClr val="FFFFFF">
              <a:alpha val="78039"/>
            </a:srgb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LAN/Wi-Fi </a:t>
            </a:r>
            <a:br>
              <a:rPr kumimoji="0" lang="en-US" sz="900" b="1" i="0" u="none" strike="noStrike" kern="0" cap="small" spc="0" normalizeH="0" baseline="0" noProof="0" dirty="0">
                <a:ln>
                  <a:noFill/>
                </a:ln>
                <a:solidFill>
                  <a:schemeClr val="tx1"/>
                </a:solidFill>
                <a:effectLst/>
                <a:uLnTx/>
                <a:uFillTx/>
              </a:rPr>
            </a:br>
            <a:r>
              <a:rPr kumimoji="0" lang="en-US" sz="900" b="1" i="0" u="none" strike="noStrike" kern="0" cap="small" spc="0" normalizeH="0" baseline="0" noProof="0" dirty="0">
                <a:ln>
                  <a:noFill/>
                </a:ln>
                <a:solidFill>
                  <a:schemeClr val="tx1"/>
                </a:solidFill>
                <a:effectLst/>
                <a:uLnTx/>
                <a:uFillTx/>
              </a:rPr>
              <a:t>Performance</a:t>
            </a:r>
          </a:p>
        </p:txBody>
      </p:sp>
      <p:sp>
        <p:nvSpPr>
          <p:cNvPr id="511" name="Rounded Rectangle 510"/>
          <p:cNvSpPr/>
          <p:nvPr/>
        </p:nvSpPr>
        <p:spPr>
          <a:xfrm>
            <a:off x="3580986" y="2529345"/>
            <a:ext cx="795518" cy="229704"/>
          </a:xfrm>
          <a:prstGeom prst="roundRect">
            <a:avLst/>
          </a:prstGeom>
          <a:solidFill>
            <a:srgbClr val="FFFFFF">
              <a:alpha val="78039"/>
            </a:srgb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nchorCtr="1"/>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LAN </a:t>
            </a:r>
            <a:br>
              <a:rPr kumimoji="0" lang="en-US" sz="900" b="1" i="0" u="none" strike="noStrike" kern="0" cap="small" spc="0" normalizeH="0" baseline="0" noProof="0" dirty="0">
                <a:ln>
                  <a:noFill/>
                </a:ln>
                <a:solidFill>
                  <a:schemeClr val="tx1"/>
                </a:solidFill>
                <a:effectLst/>
                <a:uLnTx/>
                <a:uFillTx/>
              </a:rPr>
            </a:br>
            <a:r>
              <a:rPr kumimoji="0" lang="en-US" sz="900" b="1" i="0" u="none" strike="noStrike" kern="0" cap="small" spc="0" normalizeH="0" baseline="0" noProof="0" dirty="0">
                <a:ln>
                  <a:noFill/>
                </a:ln>
                <a:solidFill>
                  <a:schemeClr val="tx1"/>
                </a:solidFill>
                <a:effectLst/>
                <a:uLnTx/>
                <a:uFillTx/>
              </a:rPr>
              <a:t>Performance</a:t>
            </a:r>
          </a:p>
        </p:txBody>
      </p:sp>
      <p:sp>
        <p:nvSpPr>
          <p:cNvPr id="512" name="Rounded Rectangle 511"/>
          <p:cNvSpPr/>
          <p:nvPr/>
        </p:nvSpPr>
        <p:spPr>
          <a:xfrm>
            <a:off x="4695072" y="2510466"/>
            <a:ext cx="1159510" cy="229704"/>
          </a:xfrm>
          <a:prstGeom prst="roundRect">
            <a:avLst/>
          </a:prstGeom>
          <a:solidFill>
            <a:srgbClr val="FFFFFF">
              <a:alpha val="78039"/>
            </a:srgb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Assured Access Performance</a:t>
            </a:r>
          </a:p>
        </p:txBody>
      </p:sp>
      <p:sp>
        <p:nvSpPr>
          <p:cNvPr id="875" name="Rounded Rectangle 874"/>
          <p:cNvSpPr/>
          <p:nvPr/>
        </p:nvSpPr>
        <p:spPr>
          <a:xfrm>
            <a:off x="6248114" y="1186009"/>
            <a:ext cx="1601827" cy="1127466"/>
          </a:xfrm>
          <a:prstGeom prst="roundRect">
            <a:avLst>
              <a:gd name="adj" fmla="val 9828"/>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cxnSp>
        <p:nvCxnSpPr>
          <p:cNvPr id="879" name="Straight Connector 878"/>
          <p:cNvCxnSpPr/>
          <p:nvPr/>
        </p:nvCxnSpPr>
        <p:spPr>
          <a:xfrm>
            <a:off x="6510759" y="1618121"/>
            <a:ext cx="658858" cy="8748"/>
          </a:xfrm>
          <a:prstGeom prst="line">
            <a:avLst/>
          </a:prstGeom>
          <a:ln w="38100" cmpd="dbl">
            <a:solidFill>
              <a:srgbClr val="7BC043"/>
            </a:solidFill>
            <a:prstDash val="sysDot"/>
          </a:ln>
          <a:effectLst/>
        </p:spPr>
        <p:style>
          <a:lnRef idx="2">
            <a:schemeClr val="accent3"/>
          </a:lnRef>
          <a:fillRef idx="0">
            <a:schemeClr val="accent3"/>
          </a:fillRef>
          <a:effectRef idx="1">
            <a:schemeClr val="accent3"/>
          </a:effectRef>
          <a:fontRef idx="minor">
            <a:schemeClr val="tx1"/>
          </a:fontRef>
        </p:style>
      </p:cxnSp>
      <p:grpSp>
        <p:nvGrpSpPr>
          <p:cNvPr id="909" name="Group 908"/>
          <p:cNvGrpSpPr/>
          <p:nvPr/>
        </p:nvGrpSpPr>
        <p:grpSpPr>
          <a:xfrm rot="13650963">
            <a:off x="6851215" y="1408266"/>
            <a:ext cx="450343" cy="481306"/>
            <a:chOff x="2514600" y="4724399"/>
            <a:chExt cx="609600" cy="651513"/>
          </a:xfrm>
        </p:grpSpPr>
        <p:sp>
          <p:nvSpPr>
            <p:cNvPr id="910" name="Arc 909"/>
            <p:cNvSpPr/>
            <p:nvPr/>
          </p:nvSpPr>
          <p:spPr>
            <a:xfrm>
              <a:off x="2667000" y="4876800"/>
              <a:ext cx="304800" cy="332742"/>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911" name="Arc 910"/>
            <p:cNvSpPr/>
            <p:nvPr/>
          </p:nvSpPr>
          <p:spPr>
            <a:xfrm>
              <a:off x="2590327" y="4800368"/>
              <a:ext cx="458147" cy="500147"/>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912" name="Arc 911"/>
            <p:cNvSpPr/>
            <p:nvPr/>
          </p:nvSpPr>
          <p:spPr>
            <a:xfrm>
              <a:off x="2514600" y="4724399"/>
              <a:ext cx="609600" cy="651513"/>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grpSp>
      <p:grpSp>
        <p:nvGrpSpPr>
          <p:cNvPr id="913" name="Group 912"/>
          <p:cNvGrpSpPr/>
          <p:nvPr/>
        </p:nvGrpSpPr>
        <p:grpSpPr>
          <a:xfrm rot="2782368">
            <a:off x="6125554" y="1389473"/>
            <a:ext cx="450343" cy="481306"/>
            <a:chOff x="2514600" y="4724399"/>
            <a:chExt cx="609600" cy="651513"/>
          </a:xfrm>
        </p:grpSpPr>
        <p:sp>
          <p:nvSpPr>
            <p:cNvPr id="914" name="Arc 913"/>
            <p:cNvSpPr/>
            <p:nvPr/>
          </p:nvSpPr>
          <p:spPr>
            <a:xfrm>
              <a:off x="2667000" y="4876800"/>
              <a:ext cx="304800" cy="332742"/>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915" name="Arc 914"/>
            <p:cNvSpPr/>
            <p:nvPr/>
          </p:nvSpPr>
          <p:spPr>
            <a:xfrm>
              <a:off x="2590327" y="4800368"/>
              <a:ext cx="458147" cy="500147"/>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916" name="Arc 915"/>
            <p:cNvSpPr/>
            <p:nvPr/>
          </p:nvSpPr>
          <p:spPr>
            <a:xfrm>
              <a:off x="2514600" y="4724399"/>
              <a:ext cx="609600" cy="651513"/>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grpSp>
      <p:grpSp>
        <p:nvGrpSpPr>
          <p:cNvPr id="917" name="Group 916"/>
          <p:cNvGrpSpPr/>
          <p:nvPr/>
        </p:nvGrpSpPr>
        <p:grpSpPr>
          <a:xfrm>
            <a:off x="6851198" y="1499241"/>
            <a:ext cx="888865" cy="428788"/>
            <a:chOff x="13987391" y="3810940"/>
            <a:chExt cx="782387" cy="377423"/>
          </a:xfrm>
        </p:grpSpPr>
        <p:sp>
          <p:nvSpPr>
            <p:cNvPr id="918" name="Parallelogram 917"/>
            <p:cNvSpPr/>
            <p:nvPr/>
          </p:nvSpPr>
          <p:spPr>
            <a:xfrm>
              <a:off x="13987391" y="4130070"/>
              <a:ext cx="701066" cy="58293"/>
            </a:xfrm>
            <a:prstGeom prst="parallelogram">
              <a:avLst>
                <a:gd name="adj" fmla="val 298726"/>
              </a:avLst>
            </a:prstGeom>
            <a:pattFill prst="ltHorz">
              <a:fgClr>
                <a:schemeClr val="bg1">
                  <a:lumMod val="75000"/>
                </a:schemeClr>
              </a:fgClr>
              <a:bgClr>
                <a:schemeClr val="tx1">
                  <a:lumMod val="50000"/>
                  <a:lumOff val="50000"/>
                </a:schemeClr>
              </a:bgClr>
            </a:pattFill>
            <a:ln w="317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919" name="Group 918"/>
            <p:cNvGrpSpPr/>
            <p:nvPr/>
          </p:nvGrpSpPr>
          <p:grpSpPr>
            <a:xfrm>
              <a:off x="14173200" y="3810940"/>
              <a:ext cx="596578" cy="316236"/>
              <a:chOff x="14173200" y="3810940"/>
              <a:chExt cx="480553" cy="316236"/>
            </a:xfrm>
          </p:grpSpPr>
          <p:sp>
            <p:nvSpPr>
              <p:cNvPr id="920" name="Parallelogram 919"/>
              <p:cNvSpPr/>
              <p:nvPr/>
            </p:nvSpPr>
            <p:spPr>
              <a:xfrm>
                <a:off x="14173200" y="3810940"/>
                <a:ext cx="480553" cy="316236"/>
              </a:xfrm>
              <a:prstGeom prst="parallelogram">
                <a:avLst/>
              </a:prstGeom>
              <a:blipFill dpi="0" rotWithShape="1">
                <a:blip r:embed="rId2" cstate="print">
                  <a:extLst>
                    <a:ext uri="{28A0092B-C50C-407E-A947-70E740481C1C}">
                      <a14:useLocalDpi xmlns:a14="http://schemas.microsoft.com/office/drawing/2010/main" val="0"/>
                    </a:ext>
                  </a:extLst>
                </a:blip>
                <a:srcRect/>
                <a:stretch>
                  <a:fillRect/>
                </a:stretch>
              </a:blip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nvGrpSpPr>
              <p:cNvPr id="921" name="Group 920"/>
              <p:cNvGrpSpPr/>
              <p:nvPr/>
            </p:nvGrpSpPr>
            <p:grpSpPr>
              <a:xfrm>
                <a:off x="14218822" y="3842981"/>
                <a:ext cx="107813" cy="200725"/>
                <a:chOff x="14173200" y="3866223"/>
                <a:chExt cx="122004" cy="227146"/>
              </a:xfrm>
            </p:grpSpPr>
            <p:sp>
              <p:nvSpPr>
                <p:cNvPr id="922" name="Parallelogram 921"/>
                <p:cNvSpPr/>
                <p:nvPr/>
              </p:nvSpPr>
              <p:spPr>
                <a:xfrm>
                  <a:off x="14225729" y="3866223"/>
                  <a:ext cx="69475" cy="45719"/>
                </a:xfrm>
                <a:prstGeom prst="parallelogram">
                  <a:avLst/>
                </a:prstGeom>
                <a:solidFill>
                  <a:schemeClr val="accent6">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923" name="Parallelogram 922"/>
                <p:cNvSpPr/>
                <p:nvPr/>
              </p:nvSpPr>
              <p:spPr>
                <a:xfrm>
                  <a:off x="14208704" y="3924990"/>
                  <a:ext cx="69475" cy="45719"/>
                </a:xfrm>
                <a:prstGeom prst="parallelogram">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13500000" scaled="1"/>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924" name="Parallelogram 923"/>
                <p:cNvSpPr/>
                <p:nvPr/>
              </p:nvSpPr>
              <p:spPr>
                <a:xfrm>
                  <a:off x="14190225" y="3988883"/>
                  <a:ext cx="69475" cy="45719"/>
                </a:xfrm>
                <a:prstGeom prst="parallelogram">
                  <a:avLst/>
                </a:prstGeom>
                <a:solidFill>
                  <a:schemeClr val="tx1">
                    <a:lumMod val="65000"/>
                    <a:lumOff val="3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925" name="Parallelogram 924"/>
                <p:cNvSpPr/>
                <p:nvPr/>
              </p:nvSpPr>
              <p:spPr>
                <a:xfrm>
                  <a:off x="14173200" y="4047650"/>
                  <a:ext cx="69475" cy="45719"/>
                </a:xfrm>
                <a:prstGeom prst="parallelogram">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13500000" scaled="1"/>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sp>
        <p:nvSpPr>
          <p:cNvPr id="935" name="Can 934"/>
          <p:cNvSpPr/>
          <p:nvPr/>
        </p:nvSpPr>
        <p:spPr>
          <a:xfrm rot="5400000">
            <a:off x="4948932" y="602230"/>
            <a:ext cx="695767" cy="2222395"/>
          </a:xfrm>
          <a:prstGeom prst="can">
            <a:avLst>
              <a:gd name="adj" fmla="val 11500"/>
            </a:avLst>
          </a:prstGeom>
          <a:solidFill>
            <a:srgbClr val="FFFFBF">
              <a:alpha val="63922"/>
            </a:srgbClr>
          </a:solidFill>
          <a:ln w="317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936" name="Can 935"/>
          <p:cNvSpPr/>
          <p:nvPr/>
        </p:nvSpPr>
        <p:spPr>
          <a:xfrm rot="5400000">
            <a:off x="4065916" y="-485582"/>
            <a:ext cx="286928" cy="4168553"/>
          </a:xfrm>
          <a:prstGeom prst="can">
            <a:avLst>
              <a:gd name="adj" fmla="val 11500"/>
            </a:avLst>
          </a:prstGeom>
          <a:solidFill>
            <a:srgbClr val="85D345">
              <a:alpha val="63922"/>
            </a:srgbClr>
          </a:solidFill>
          <a:ln w="3175">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937" name="Can 936"/>
          <p:cNvSpPr/>
          <p:nvPr/>
        </p:nvSpPr>
        <p:spPr>
          <a:xfrm rot="5400000">
            <a:off x="5139493" y="968491"/>
            <a:ext cx="178488" cy="1922060"/>
          </a:xfrm>
          <a:prstGeom prst="can">
            <a:avLst>
              <a:gd name="adj" fmla="val 11500"/>
            </a:avLst>
          </a:prstGeom>
          <a:solidFill>
            <a:schemeClr val="accent1">
              <a:alpha val="63922"/>
            </a:schemeClr>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938" name="Group 937"/>
          <p:cNvGrpSpPr/>
          <p:nvPr/>
        </p:nvGrpSpPr>
        <p:grpSpPr>
          <a:xfrm>
            <a:off x="4473597" y="1676409"/>
            <a:ext cx="1320796" cy="41382"/>
            <a:chOff x="8839200" y="4663625"/>
            <a:chExt cx="1752600" cy="54911"/>
          </a:xfrm>
        </p:grpSpPr>
        <p:sp>
          <p:nvSpPr>
            <p:cNvPr id="939" name="Rectangle 938"/>
            <p:cNvSpPr/>
            <p:nvPr/>
          </p:nvSpPr>
          <p:spPr>
            <a:xfrm>
              <a:off x="8839200" y="4663625"/>
              <a:ext cx="20043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940" name="Rectangle 939"/>
            <p:cNvSpPr/>
            <p:nvPr/>
          </p:nvSpPr>
          <p:spPr>
            <a:xfrm>
              <a:off x="9257355"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941" name="Rectangle 940"/>
            <p:cNvSpPr/>
            <p:nvPr/>
          </p:nvSpPr>
          <p:spPr>
            <a:xfrm>
              <a:off x="10391366" y="4663625"/>
              <a:ext cx="20043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942" name="Rectangle 941"/>
            <p:cNvSpPr/>
            <p:nvPr/>
          </p:nvSpPr>
          <p:spPr>
            <a:xfrm>
              <a:off x="951611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943" name="Rectangle 942"/>
            <p:cNvSpPr/>
            <p:nvPr/>
          </p:nvSpPr>
          <p:spPr>
            <a:xfrm>
              <a:off x="9865900" y="4663625"/>
              <a:ext cx="10058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944" name="Rectangle 943"/>
            <p:cNvSpPr/>
            <p:nvPr/>
          </p:nvSpPr>
          <p:spPr>
            <a:xfrm>
              <a:off x="9588408" y="4663625"/>
              <a:ext cx="10058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945" name="Rectangle 944"/>
            <p:cNvSpPr/>
            <p:nvPr/>
          </p:nvSpPr>
          <p:spPr>
            <a:xfrm>
              <a:off x="971025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946" name="Rectangle 945"/>
            <p:cNvSpPr/>
            <p:nvPr/>
          </p:nvSpPr>
          <p:spPr>
            <a:xfrm>
              <a:off x="978408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grpSp>
        <p:nvGrpSpPr>
          <p:cNvPr id="947" name="Group 946"/>
          <p:cNvGrpSpPr/>
          <p:nvPr/>
        </p:nvGrpSpPr>
        <p:grpSpPr>
          <a:xfrm>
            <a:off x="4360208" y="1894005"/>
            <a:ext cx="1267469" cy="41382"/>
            <a:chOff x="8698608" y="4725720"/>
            <a:chExt cx="1681839" cy="54911"/>
          </a:xfrm>
        </p:grpSpPr>
        <p:sp>
          <p:nvSpPr>
            <p:cNvPr id="948" name="Rectangle 947"/>
            <p:cNvSpPr/>
            <p:nvPr/>
          </p:nvSpPr>
          <p:spPr>
            <a:xfrm>
              <a:off x="9049934" y="4725720"/>
              <a:ext cx="200434" cy="54911"/>
            </a:xfrm>
            <a:prstGeom prst="rect">
              <a:avLst/>
            </a:prstGeom>
            <a:solidFill>
              <a:schemeClr val="bg1">
                <a:lumMod val="75000"/>
              </a:schemeClr>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949" name="Rectangle 948"/>
            <p:cNvSpPr/>
            <p:nvPr/>
          </p:nvSpPr>
          <p:spPr>
            <a:xfrm>
              <a:off x="9309323" y="4725720"/>
              <a:ext cx="200434" cy="54911"/>
            </a:xfrm>
            <a:prstGeom prst="rect">
              <a:avLst/>
            </a:prstGeom>
            <a:solidFill>
              <a:schemeClr val="bg1">
                <a:lumMod val="75000"/>
              </a:schemeClr>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950" name="Rectangle 949"/>
            <p:cNvSpPr/>
            <p:nvPr/>
          </p:nvSpPr>
          <p:spPr>
            <a:xfrm>
              <a:off x="9978111" y="4725720"/>
              <a:ext cx="402336" cy="54911"/>
            </a:xfrm>
            <a:prstGeom prst="rect">
              <a:avLst/>
            </a:prstGeom>
            <a:solidFill>
              <a:schemeClr val="bg1">
                <a:lumMod val="75000"/>
              </a:schemeClr>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951" name="Rectangle 950"/>
            <p:cNvSpPr/>
            <p:nvPr/>
          </p:nvSpPr>
          <p:spPr>
            <a:xfrm>
              <a:off x="8698608" y="4725720"/>
              <a:ext cx="45720" cy="54911"/>
            </a:xfrm>
            <a:prstGeom prst="rect">
              <a:avLst/>
            </a:prstGeom>
            <a:solidFill>
              <a:schemeClr val="bg1">
                <a:lumMod val="75000"/>
              </a:schemeClr>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952" name="Rectangle 951"/>
            <p:cNvSpPr/>
            <p:nvPr/>
          </p:nvSpPr>
          <p:spPr>
            <a:xfrm>
              <a:off x="8772438" y="4725720"/>
              <a:ext cx="45720" cy="54911"/>
            </a:xfrm>
            <a:prstGeom prst="rect">
              <a:avLst/>
            </a:prstGeom>
            <a:solidFill>
              <a:schemeClr val="bg1">
                <a:lumMod val="75000"/>
              </a:schemeClr>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sp>
        <p:nvSpPr>
          <p:cNvPr id="953" name="TextBox 952"/>
          <p:cNvSpPr txBox="1"/>
          <p:nvPr/>
        </p:nvSpPr>
        <p:spPr>
          <a:xfrm>
            <a:off x="4723493" y="1807866"/>
            <a:ext cx="1258067"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Best Efforts Internet</a:t>
            </a:r>
          </a:p>
        </p:txBody>
      </p:sp>
      <p:grpSp>
        <p:nvGrpSpPr>
          <p:cNvPr id="954" name="Group 953"/>
          <p:cNvGrpSpPr/>
          <p:nvPr/>
        </p:nvGrpSpPr>
        <p:grpSpPr>
          <a:xfrm>
            <a:off x="5591068" y="1995375"/>
            <a:ext cx="574057" cy="484284"/>
            <a:chOff x="2951382" y="240251"/>
            <a:chExt cx="1429512" cy="1108975"/>
          </a:xfrm>
        </p:grpSpPr>
        <p:pic>
          <p:nvPicPr>
            <p:cNvPr id="955" name="Picture 95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044080" y="240251"/>
              <a:ext cx="1230265" cy="1108975"/>
            </a:xfrm>
            <a:prstGeom prst="rect">
              <a:avLst/>
            </a:prstGeom>
            <a:effectLst>
              <a:outerShdw blurRad="50800" dist="38100" dir="2700000" algn="tl" rotWithShape="0">
                <a:prstClr val="black">
                  <a:alpha val="40000"/>
                </a:prstClr>
              </a:outerShdw>
              <a:softEdge rad="31750"/>
            </a:effectLst>
          </p:spPr>
        </p:pic>
        <p:sp>
          <p:nvSpPr>
            <p:cNvPr id="956" name="Oval 955"/>
            <p:cNvSpPr/>
            <p:nvPr/>
          </p:nvSpPr>
          <p:spPr>
            <a:xfrm>
              <a:off x="3083207" y="253358"/>
              <a:ext cx="1169489" cy="1029062"/>
            </a:xfrm>
            <a:prstGeom prst="ellipse">
              <a:avLst/>
            </a:prstGeom>
            <a:gradFill>
              <a:gsLst>
                <a:gs pos="0">
                  <a:srgbClr val="006032"/>
                </a:gs>
                <a:gs pos="34000">
                  <a:schemeClr val="bg1">
                    <a:lumMod val="95000"/>
                    <a:alpha val="59000"/>
                  </a:schemeClr>
                </a:gs>
                <a:gs pos="7000">
                  <a:srgbClr val="97C642">
                    <a:alpha val="89000"/>
                  </a:srgbClr>
                </a:gs>
                <a:gs pos="100000">
                  <a:schemeClr val="tx2">
                    <a:lumMod val="75000"/>
                  </a:schemeClr>
                </a:gs>
                <a:gs pos="88000">
                  <a:srgbClr val="00703C"/>
                </a:gs>
                <a:gs pos="62000">
                  <a:schemeClr val="bg1">
                    <a:alpha val="46000"/>
                  </a:schemeClr>
                </a:gs>
              </a:gsLst>
              <a:lin ang="30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sysClr val="windowText" lastClr="000000"/>
                </a:solidFill>
                <a:effectLst/>
                <a:uLnTx/>
                <a:uFillTx/>
              </a:endParaRPr>
            </a:p>
          </p:txBody>
        </p:sp>
        <p:grpSp>
          <p:nvGrpSpPr>
            <p:cNvPr id="957" name="Group 956"/>
            <p:cNvGrpSpPr/>
            <p:nvPr/>
          </p:nvGrpSpPr>
          <p:grpSpPr>
            <a:xfrm>
              <a:off x="2951382" y="734254"/>
              <a:ext cx="1429512" cy="263151"/>
              <a:chOff x="1972224" y="2478468"/>
              <a:chExt cx="3923780" cy="516473"/>
            </a:xfrm>
          </p:grpSpPr>
          <p:grpSp>
            <p:nvGrpSpPr>
              <p:cNvPr id="959" name="Group 958"/>
              <p:cNvGrpSpPr/>
              <p:nvPr/>
            </p:nvGrpSpPr>
            <p:grpSpPr>
              <a:xfrm>
                <a:off x="1972224" y="2531081"/>
                <a:ext cx="3923780" cy="411247"/>
                <a:chOff x="6249726" y="3927944"/>
                <a:chExt cx="4110826" cy="1382736"/>
              </a:xfrm>
            </p:grpSpPr>
            <p:sp>
              <p:nvSpPr>
                <p:cNvPr id="966" name="Block Arc 4"/>
                <p:cNvSpPr/>
                <p:nvPr/>
              </p:nvSpPr>
              <p:spPr>
                <a:xfrm>
                  <a:off x="6249726" y="3927944"/>
                  <a:ext cx="4110826" cy="624178"/>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2000">
                      <a:schemeClr val="accent1">
                        <a:lumMod val="5000"/>
                        <a:lumOff val="95000"/>
                        <a:alpha val="0"/>
                      </a:schemeClr>
                    </a:gs>
                    <a:gs pos="69000">
                      <a:schemeClr val="accent1">
                        <a:lumMod val="45000"/>
                        <a:lumOff val="55000"/>
                        <a:alpha val="24000"/>
                      </a:schemeClr>
                    </a:gs>
                    <a:gs pos="83000">
                      <a:schemeClr val="accent1">
                        <a:lumMod val="45000"/>
                        <a:lumOff val="55000"/>
                        <a:alpha val="58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967" name="Block Arc 5"/>
                <p:cNvSpPr/>
                <p:nvPr/>
              </p:nvSpPr>
              <p:spPr>
                <a:xfrm flipV="1">
                  <a:off x="6249726" y="4537415"/>
                  <a:ext cx="4110826" cy="773265"/>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960" name="Group 959"/>
              <p:cNvGrpSpPr/>
              <p:nvPr/>
            </p:nvGrpSpPr>
            <p:grpSpPr>
              <a:xfrm>
                <a:off x="2043075" y="2478468"/>
                <a:ext cx="3782079" cy="516473"/>
                <a:chOff x="1448289" y="4936465"/>
                <a:chExt cx="4180449" cy="516473"/>
              </a:xfrm>
            </p:grpSpPr>
            <p:sp>
              <p:nvSpPr>
                <p:cNvPr id="964"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965"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961" name="Group 960"/>
              <p:cNvGrpSpPr/>
              <p:nvPr/>
            </p:nvGrpSpPr>
            <p:grpSpPr>
              <a:xfrm flipH="1">
                <a:off x="2043075" y="2478468"/>
                <a:ext cx="3782079" cy="516473"/>
                <a:chOff x="1448289" y="4936465"/>
                <a:chExt cx="4180449" cy="516473"/>
              </a:xfrm>
            </p:grpSpPr>
            <p:sp>
              <p:nvSpPr>
                <p:cNvPr id="962"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963"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sp>
          <p:nvSpPr>
            <p:cNvPr id="958" name="TextBox 957"/>
            <p:cNvSpPr txBox="1"/>
            <p:nvPr/>
          </p:nvSpPr>
          <p:spPr>
            <a:xfrm>
              <a:off x="3111427" y="635626"/>
              <a:ext cx="1141812" cy="560911"/>
            </a:xfrm>
            <a:prstGeom prst="rect">
              <a:avLst/>
            </a:prstGeom>
            <a:noFill/>
          </p:spPr>
          <p:txBody>
            <a:bodyPr wrap="square" rtlCol="0">
              <a:prstTxWarp prst="textArchUp">
                <a:avLst/>
              </a:prstTxWarp>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w="3175">
                    <a:solidFill>
                      <a:srgbClr val="FFFF00"/>
                    </a:solidFill>
                  </a:ln>
                  <a:solidFill>
                    <a:schemeClr val="bg1"/>
                  </a:solidFill>
                  <a:effectLst>
                    <a:outerShdw blurRad="38100" dist="38100" dir="2700000" algn="tl">
                      <a:srgbClr val="000000">
                        <a:alpha val="43137"/>
                      </a:srgbClr>
                    </a:outerShdw>
                  </a:effectLst>
                  <a:uLnTx/>
                  <a:uFillTx/>
                </a:rPr>
                <a:t>Internet</a:t>
              </a:r>
            </a:p>
          </p:txBody>
        </p:sp>
      </p:grpSp>
      <p:sp>
        <p:nvSpPr>
          <p:cNvPr id="968" name="TextBox 967"/>
          <p:cNvSpPr txBox="1"/>
          <p:nvPr/>
        </p:nvSpPr>
        <p:spPr>
          <a:xfrm>
            <a:off x="4530357" y="1453724"/>
            <a:ext cx="1581016"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Broadband Assured Service</a:t>
            </a:r>
          </a:p>
        </p:txBody>
      </p:sp>
      <p:grpSp>
        <p:nvGrpSpPr>
          <p:cNvPr id="1001" name="Group 1000"/>
          <p:cNvGrpSpPr/>
          <p:nvPr/>
        </p:nvGrpSpPr>
        <p:grpSpPr>
          <a:xfrm>
            <a:off x="6118314" y="1355990"/>
            <a:ext cx="267124" cy="762965"/>
            <a:chOff x="13716002" y="2933396"/>
            <a:chExt cx="627261" cy="874933"/>
          </a:xfrm>
        </p:grpSpPr>
        <p:sp>
          <p:nvSpPr>
            <p:cNvPr id="1002" name="Rectangle 1001"/>
            <p:cNvSpPr/>
            <p:nvPr/>
          </p:nvSpPr>
          <p:spPr>
            <a:xfrm rot="16200000" flipH="1">
              <a:off x="13592166" y="3057232"/>
              <a:ext cx="874933" cy="627261"/>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003" name="Rectangle 1002"/>
            <p:cNvSpPr/>
            <p:nvPr/>
          </p:nvSpPr>
          <p:spPr>
            <a:xfrm rot="16200000" flipH="1">
              <a:off x="13845990" y="2931021"/>
              <a:ext cx="44820" cy="124668"/>
            </a:xfrm>
            <a:prstGeom prst="rect">
              <a:avLst/>
            </a:prstGeom>
            <a:solidFill>
              <a:srgbClr val="00703C"/>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sp>
        <p:nvSpPr>
          <p:cNvPr id="1013" name="TextBox 1012"/>
          <p:cNvSpPr txBox="1"/>
          <p:nvPr/>
        </p:nvSpPr>
        <p:spPr>
          <a:xfrm>
            <a:off x="4660258" y="1161986"/>
            <a:ext cx="1258067"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sng" strike="noStrike" kern="0" cap="none" spc="0" normalizeH="0" baseline="0" noProof="0" dirty="0">
                <a:ln>
                  <a:noFill/>
                </a:ln>
                <a:solidFill>
                  <a:srgbClr val="00703C"/>
                </a:solidFill>
                <a:effectLst/>
                <a:uLnTx/>
                <a:uFillTx/>
              </a:rPr>
              <a:t>Physical Connectivity</a:t>
            </a:r>
            <a:endParaRPr kumimoji="0" lang="en-US" sz="900" b="1" i="0" u="none" strike="noStrike" kern="0" cap="none" spc="0" normalizeH="0" baseline="0" noProof="0" dirty="0">
              <a:ln>
                <a:noFill/>
              </a:ln>
              <a:solidFill>
                <a:schemeClr val="tx1">
                  <a:lumMod val="65000"/>
                  <a:lumOff val="35000"/>
                </a:schemeClr>
              </a:solidFill>
              <a:effectLst/>
              <a:uLnTx/>
              <a:uFillTx/>
            </a:endParaRPr>
          </a:p>
        </p:txBody>
      </p:sp>
      <p:sp>
        <p:nvSpPr>
          <p:cNvPr id="1016" name="TextBox 1015"/>
          <p:cNvSpPr txBox="1"/>
          <p:nvPr/>
        </p:nvSpPr>
        <p:spPr>
          <a:xfrm>
            <a:off x="6393259" y="1225542"/>
            <a:ext cx="1464739"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Customer Premises</a:t>
            </a:r>
          </a:p>
        </p:txBody>
      </p:sp>
      <p:sp>
        <p:nvSpPr>
          <p:cNvPr id="1019" name="TextBox 1018"/>
          <p:cNvSpPr txBox="1"/>
          <p:nvPr/>
        </p:nvSpPr>
        <p:spPr>
          <a:xfrm>
            <a:off x="6374401" y="1944423"/>
            <a:ext cx="940764"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ysClr val="windowText" lastClr="000000"/>
                </a:solidFill>
                <a:effectLst/>
                <a:uLnTx/>
                <a:uFillTx/>
              </a:rPr>
              <a:t>Wired or Wi-Fi</a:t>
            </a:r>
          </a:p>
        </p:txBody>
      </p:sp>
      <p:grpSp>
        <p:nvGrpSpPr>
          <p:cNvPr id="455" name="Group 454"/>
          <p:cNvGrpSpPr/>
          <p:nvPr/>
        </p:nvGrpSpPr>
        <p:grpSpPr>
          <a:xfrm>
            <a:off x="3625870" y="1238209"/>
            <a:ext cx="758392" cy="860432"/>
            <a:chOff x="4947217" y="4893612"/>
            <a:chExt cx="714599" cy="810747"/>
          </a:xfrm>
        </p:grpSpPr>
        <p:grpSp>
          <p:nvGrpSpPr>
            <p:cNvPr id="721" name="Group 720"/>
            <p:cNvGrpSpPr/>
            <p:nvPr/>
          </p:nvGrpSpPr>
          <p:grpSpPr>
            <a:xfrm>
              <a:off x="4947217" y="4893612"/>
              <a:ext cx="714599" cy="45719"/>
              <a:chOff x="6289862" y="4750080"/>
              <a:chExt cx="1079630" cy="63117"/>
            </a:xfrm>
          </p:grpSpPr>
          <p:sp>
            <p:nvSpPr>
              <p:cNvPr id="760" name="Trapezoid 759"/>
              <p:cNvSpPr/>
              <p:nvPr/>
            </p:nvSpPr>
            <p:spPr>
              <a:xfrm>
                <a:off x="6291193" y="4750080"/>
                <a:ext cx="1078299" cy="58543"/>
              </a:xfrm>
              <a:prstGeom prst="trapezoid">
                <a:avLst>
                  <a:gd name="adj" fmla="val 311608"/>
                </a:avLst>
              </a:prstGeom>
              <a:pattFill prst="narHorz">
                <a:fgClr>
                  <a:schemeClr val="accent6">
                    <a:lumMod val="50000"/>
                  </a:schemeClr>
                </a:fgClr>
                <a:bgClr>
                  <a:schemeClr val="accent6">
                    <a:lumMod val="60000"/>
                    <a:lumOff val="40000"/>
                  </a:schemeClr>
                </a:bgClr>
              </a:patt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761" name="Straight Connector 760"/>
              <p:cNvCxnSpPr/>
              <p:nvPr/>
            </p:nvCxnSpPr>
            <p:spPr>
              <a:xfrm>
                <a:off x="6289862" y="4813197"/>
                <a:ext cx="1079630" cy="0"/>
              </a:xfrm>
              <a:prstGeom prst="line">
                <a:avLst/>
              </a:prstGeom>
              <a:ln w="6350">
                <a:solidFill>
                  <a:srgbClr val="87460A"/>
                </a:solidFill>
              </a:ln>
            </p:spPr>
            <p:style>
              <a:lnRef idx="1">
                <a:schemeClr val="accent1"/>
              </a:lnRef>
              <a:fillRef idx="0">
                <a:schemeClr val="accent1"/>
              </a:fillRef>
              <a:effectRef idx="0">
                <a:schemeClr val="accent1"/>
              </a:effectRef>
              <a:fontRef idx="minor">
                <a:schemeClr val="tx1"/>
              </a:fontRef>
            </p:style>
          </p:cxnSp>
        </p:grpSp>
        <p:sp>
          <p:nvSpPr>
            <p:cNvPr id="722" name="Rectangle 721"/>
            <p:cNvSpPr/>
            <p:nvPr/>
          </p:nvSpPr>
          <p:spPr>
            <a:xfrm>
              <a:off x="4994900" y="5281428"/>
              <a:ext cx="619233" cy="422931"/>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23" name="Group 722"/>
            <p:cNvGrpSpPr/>
            <p:nvPr/>
          </p:nvGrpSpPr>
          <p:grpSpPr>
            <a:xfrm>
              <a:off x="5240080" y="5346945"/>
              <a:ext cx="128872" cy="95178"/>
              <a:chOff x="3117852" y="3657600"/>
              <a:chExt cx="160014" cy="103503"/>
            </a:xfrm>
          </p:grpSpPr>
          <p:grpSp>
            <p:nvGrpSpPr>
              <p:cNvPr id="754" name="Group 753"/>
              <p:cNvGrpSpPr/>
              <p:nvPr/>
            </p:nvGrpSpPr>
            <p:grpSpPr>
              <a:xfrm>
                <a:off x="3117852" y="3657600"/>
                <a:ext cx="160014" cy="45719"/>
                <a:chOff x="3117852" y="3657600"/>
                <a:chExt cx="533400" cy="152402"/>
              </a:xfrm>
            </p:grpSpPr>
            <p:sp>
              <p:nvSpPr>
                <p:cNvPr id="758" name="Rectangle 75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59" name="Rectangle 75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755" name="Group 754"/>
              <p:cNvGrpSpPr/>
              <p:nvPr/>
            </p:nvGrpSpPr>
            <p:grpSpPr>
              <a:xfrm>
                <a:off x="3117852" y="3715384"/>
                <a:ext cx="160014" cy="45719"/>
                <a:chOff x="3117852" y="3657600"/>
                <a:chExt cx="533400" cy="152402"/>
              </a:xfrm>
            </p:grpSpPr>
            <p:sp>
              <p:nvSpPr>
                <p:cNvPr id="756" name="Rectangle 75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57" name="Rectangle 75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724" name="Rectangle 723"/>
            <p:cNvSpPr/>
            <p:nvPr/>
          </p:nvSpPr>
          <p:spPr>
            <a:xfrm>
              <a:off x="4992604" y="5222517"/>
              <a:ext cx="623824" cy="224121"/>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25" name="Group 724"/>
            <p:cNvGrpSpPr/>
            <p:nvPr/>
          </p:nvGrpSpPr>
          <p:grpSpPr>
            <a:xfrm>
              <a:off x="4995819" y="5236686"/>
              <a:ext cx="617395" cy="209952"/>
              <a:chOff x="1474354" y="3428122"/>
              <a:chExt cx="764055" cy="730555"/>
            </a:xfrm>
          </p:grpSpPr>
          <p:grpSp>
            <p:nvGrpSpPr>
              <p:cNvPr id="744" name="Group 743"/>
              <p:cNvGrpSpPr/>
              <p:nvPr/>
            </p:nvGrpSpPr>
            <p:grpSpPr>
              <a:xfrm>
                <a:off x="1857750" y="3428336"/>
                <a:ext cx="380659" cy="730341"/>
                <a:chOff x="1986817" y="2910320"/>
                <a:chExt cx="1146811" cy="860963"/>
              </a:xfrm>
              <a:effectLst>
                <a:outerShdw blurRad="50800" dist="38100" dir="2700000" algn="tl" rotWithShape="0">
                  <a:prstClr val="black">
                    <a:alpha val="40000"/>
                  </a:prstClr>
                </a:outerShdw>
              </a:effectLst>
            </p:grpSpPr>
            <p:sp>
              <p:nvSpPr>
                <p:cNvPr id="750" name="Rectangle 749"/>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51" name="Rectangle 750"/>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52" name="Rectangle 751"/>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53" name="Rectangle 752"/>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745" name="Group 744"/>
              <p:cNvGrpSpPr/>
              <p:nvPr/>
            </p:nvGrpSpPr>
            <p:grpSpPr>
              <a:xfrm>
                <a:off x="1474354" y="3428122"/>
                <a:ext cx="380659" cy="730341"/>
                <a:chOff x="1986817" y="2910320"/>
                <a:chExt cx="1146811" cy="860963"/>
              </a:xfrm>
              <a:effectLst>
                <a:outerShdw blurRad="50800" dist="38100" dir="2700000" algn="tl" rotWithShape="0">
                  <a:prstClr val="black">
                    <a:alpha val="40000"/>
                  </a:prstClr>
                </a:outerShdw>
              </a:effectLst>
            </p:grpSpPr>
            <p:sp>
              <p:nvSpPr>
                <p:cNvPr id="746" name="Rectangle 745"/>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47" name="Rectangle 746"/>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48" name="Rectangle 747"/>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49" name="Rectangle 748"/>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726" name="Rectangle 725"/>
            <p:cNvSpPr/>
            <p:nvPr/>
          </p:nvSpPr>
          <p:spPr>
            <a:xfrm>
              <a:off x="4994900" y="5234015"/>
              <a:ext cx="619233" cy="4474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27" name="Rectangle 726"/>
            <p:cNvSpPr/>
            <p:nvPr/>
          </p:nvSpPr>
          <p:spPr>
            <a:xfrm>
              <a:off x="4992604" y="4964796"/>
              <a:ext cx="623824" cy="47249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28" name="Group 727"/>
            <p:cNvGrpSpPr/>
            <p:nvPr/>
          </p:nvGrpSpPr>
          <p:grpSpPr>
            <a:xfrm>
              <a:off x="5240080" y="5343709"/>
              <a:ext cx="128872" cy="95178"/>
              <a:chOff x="3117852" y="3657600"/>
              <a:chExt cx="160014" cy="103503"/>
            </a:xfrm>
          </p:grpSpPr>
          <p:grpSp>
            <p:nvGrpSpPr>
              <p:cNvPr id="738" name="Group 737"/>
              <p:cNvGrpSpPr/>
              <p:nvPr/>
            </p:nvGrpSpPr>
            <p:grpSpPr>
              <a:xfrm>
                <a:off x="3117852" y="3657600"/>
                <a:ext cx="160014" cy="45719"/>
                <a:chOff x="3117852" y="3657600"/>
                <a:chExt cx="533400" cy="152402"/>
              </a:xfrm>
            </p:grpSpPr>
            <p:sp>
              <p:nvSpPr>
                <p:cNvPr id="742" name="Rectangle 74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43" name="Rectangle 74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739" name="Group 738"/>
              <p:cNvGrpSpPr/>
              <p:nvPr/>
            </p:nvGrpSpPr>
            <p:grpSpPr>
              <a:xfrm>
                <a:off x="3117852" y="3715384"/>
                <a:ext cx="160014" cy="45719"/>
                <a:chOff x="3117852" y="3657600"/>
                <a:chExt cx="533400" cy="152402"/>
              </a:xfrm>
            </p:grpSpPr>
            <p:sp>
              <p:nvSpPr>
                <p:cNvPr id="740" name="Rectangle 73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41" name="Rectangle 74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729" name="Rectangle 728"/>
            <p:cNvSpPr/>
            <p:nvPr/>
          </p:nvSpPr>
          <p:spPr>
            <a:xfrm>
              <a:off x="4994900" y="5445433"/>
              <a:ext cx="619233" cy="4474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30" name="Rectangle 729"/>
            <p:cNvSpPr/>
            <p:nvPr/>
          </p:nvSpPr>
          <p:spPr>
            <a:xfrm>
              <a:off x="4994900" y="4941065"/>
              <a:ext cx="619233" cy="4474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31" name="Rectangle 730"/>
            <p:cNvSpPr/>
            <p:nvPr/>
          </p:nvSpPr>
          <p:spPr>
            <a:xfrm>
              <a:off x="4992604" y="4932915"/>
              <a:ext cx="623824" cy="764753"/>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32" name="Rectangle 731"/>
            <p:cNvSpPr/>
            <p:nvPr/>
          </p:nvSpPr>
          <p:spPr>
            <a:xfrm>
              <a:off x="4994900" y="4982931"/>
              <a:ext cx="619233" cy="247775"/>
            </a:xfrm>
            <a:prstGeom prst="rect">
              <a:avLst/>
            </a:prstGeom>
            <a:no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a:ea typeface="+mn-ea"/>
                  <a:cs typeface="+mn-cs"/>
                </a:rPr>
                <a:t>PoP / CO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a:ea typeface="+mn-ea"/>
                  <a:cs typeface="+mn-cs"/>
                </a:rPr>
                <a:t>Data Center</a:t>
              </a:r>
            </a:p>
          </p:txBody>
        </p:sp>
        <p:grpSp>
          <p:nvGrpSpPr>
            <p:cNvPr id="733" name="Group 732"/>
            <p:cNvGrpSpPr/>
            <p:nvPr/>
          </p:nvGrpSpPr>
          <p:grpSpPr>
            <a:xfrm>
              <a:off x="5164862" y="5486152"/>
              <a:ext cx="279309" cy="211516"/>
              <a:chOff x="5384386" y="5683165"/>
              <a:chExt cx="279309" cy="211516"/>
            </a:xfrm>
          </p:grpSpPr>
          <p:sp>
            <p:nvSpPr>
              <p:cNvPr id="734" name="Rectangle 733"/>
              <p:cNvSpPr/>
              <p:nvPr/>
            </p:nvSpPr>
            <p:spPr>
              <a:xfrm>
                <a:off x="5391052" y="5709182"/>
                <a:ext cx="272643" cy="185499"/>
              </a:xfrm>
              <a:prstGeom prst="rect">
                <a:avLst/>
              </a:prstGeom>
              <a:solidFill>
                <a:srgbClr val="00703C">
                  <a:alpha val="40000"/>
                </a:srgb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35" name="Group 734"/>
              <p:cNvGrpSpPr/>
              <p:nvPr/>
            </p:nvGrpSpPr>
            <p:grpSpPr>
              <a:xfrm>
                <a:off x="5384386" y="5683165"/>
                <a:ext cx="269757" cy="209890"/>
                <a:chOff x="1986817" y="2910320"/>
                <a:chExt cx="570728" cy="860963"/>
              </a:xfrm>
              <a:effectLst>
                <a:outerShdw blurRad="50800" dist="38100" dir="2700000" algn="tl" rotWithShape="0">
                  <a:prstClr val="black">
                    <a:alpha val="40000"/>
                  </a:prstClr>
                </a:outerShdw>
              </a:effectLst>
            </p:grpSpPr>
            <p:sp>
              <p:nvSpPr>
                <p:cNvPr id="736" name="Rectangle 735"/>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37" name="Rectangle 736"/>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grpSp>
      </p:grpSp>
      <p:grpSp>
        <p:nvGrpSpPr>
          <p:cNvPr id="869" name="Group 868"/>
          <p:cNvGrpSpPr/>
          <p:nvPr/>
        </p:nvGrpSpPr>
        <p:grpSpPr>
          <a:xfrm>
            <a:off x="3884416" y="1851886"/>
            <a:ext cx="473540" cy="261610"/>
            <a:chOff x="5375804" y="5625013"/>
            <a:chExt cx="473540" cy="261610"/>
          </a:xfrm>
        </p:grpSpPr>
        <p:grpSp>
          <p:nvGrpSpPr>
            <p:cNvPr id="870" name="Group 869"/>
            <p:cNvGrpSpPr/>
            <p:nvPr/>
          </p:nvGrpSpPr>
          <p:grpSpPr>
            <a:xfrm>
              <a:off x="5375804" y="5675864"/>
              <a:ext cx="389818" cy="148482"/>
              <a:chOff x="7184184" y="4315396"/>
              <a:chExt cx="283415" cy="138210"/>
            </a:xfrm>
          </p:grpSpPr>
          <p:sp>
            <p:nvSpPr>
              <p:cNvPr id="872" name="Rectangle 871"/>
              <p:cNvSpPr/>
              <p:nvPr/>
            </p:nvSpPr>
            <p:spPr>
              <a:xfrm rot="16200000" flipH="1">
                <a:off x="7256787" y="4242793"/>
                <a:ext cx="138210" cy="28341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prstClr val="white"/>
                  </a:solidFill>
                  <a:effectLst/>
                  <a:uLnTx/>
                  <a:uFillTx/>
                </a:endParaRPr>
              </a:p>
            </p:txBody>
          </p:sp>
          <p:sp>
            <p:nvSpPr>
              <p:cNvPr id="873" name="Rectangle 872"/>
              <p:cNvSpPr/>
              <p:nvPr/>
            </p:nvSpPr>
            <p:spPr>
              <a:xfrm rot="16200000" flipH="1">
                <a:off x="7222915" y="4301076"/>
                <a:ext cx="42556" cy="90177"/>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prstClr val="white"/>
                  </a:solidFill>
                  <a:effectLst/>
                  <a:uLnTx/>
                  <a:uFillTx/>
                </a:endParaRPr>
              </a:p>
            </p:txBody>
          </p:sp>
        </p:grpSp>
        <p:sp>
          <p:nvSpPr>
            <p:cNvPr id="871" name="TextBox 870"/>
            <p:cNvSpPr txBox="1"/>
            <p:nvPr/>
          </p:nvSpPr>
          <p:spPr>
            <a:xfrm>
              <a:off x="5411516" y="5625013"/>
              <a:ext cx="437828" cy="2616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dirty="0">
                  <a:ln>
                    <a:noFill/>
                  </a:ln>
                  <a:solidFill>
                    <a:schemeClr val="bg1"/>
                  </a:solidFill>
                  <a:effectLst/>
                  <a:uLnTx/>
                  <a:uFillTx/>
                </a:rPr>
                <a:t>ACS</a:t>
              </a:r>
            </a:p>
          </p:txBody>
        </p:sp>
      </p:grpSp>
      <p:sp>
        <p:nvSpPr>
          <p:cNvPr id="470" name="TextBox 469"/>
          <p:cNvSpPr txBox="1"/>
          <p:nvPr/>
        </p:nvSpPr>
        <p:spPr>
          <a:xfrm>
            <a:off x="2140472" y="1487077"/>
            <a:ext cx="1581016"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Broadband Assured Service</a:t>
            </a:r>
          </a:p>
        </p:txBody>
      </p:sp>
      <p:sp>
        <p:nvSpPr>
          <p:cNvPr id="12" name="Oval 11"/>
          <p:cNvSpPr/>
          <p:nvPr/>
        </p:nvSpPr>
        <p:spPr>
          <a:xfrm>
            <a:off x="895314" y="2835720"/>
            <a:ext cx="536268" cy="280657"/>
          </a:xfrm>
          <a:prstGeom prst="ellipse">
            <a:avLst/>
          </a:prstGeom>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ysClr val="windowText" lastClr="000000"/>
                </a:solidFill>
                <a:effectLst>
                  <a:outerShdw blurRad="38100" dist="38100" dir="2700000" algn="tl">
                    <a:srgbClr val="000000">
                      <a:alpha val="43137"/>
                    </a:srgbClr>
                  </a:outerShdw>
                </a:effectLst>
                <a:uLnTx/>
                <a:uFillTx/>
              </a:rPr>
              <a:t>M</a:t>
            </a:r>
            <a:r>
              <a:rPr kumimoji="0" lang="en-US" sz="1200" b="1" i="0" u="none" strike="noStrike" kern="0" cap="none" spc="0" normalizeH="0" baseline="-25000" noProof="0" dirty="0">
                <a:ln>
                  <a:noFill/>
                </a:ln>
                <a:solidFill>
                  <a:sysClr val="windowText" lastClr="000000"/>
                </a:solidFill>
                <a:effectLst>
                  <a:outerShdw blurRad="38100" dist="38100" dir="2700000" algn="tl">
                    <a:srgbClr val="000000">
                      <a:alpha val="43137"/>
                    </a:srgbClr>
                  </a:outerShdw>
                </a:effectLst>
                <a:uLnTx/>
                <a:uFillTx/>
              </a:rPr>
              <a:t>1</a:t>
            </a:r>
          </a:p>
        </p:txBody>
      </p:sp>
      <p:sp>
        <p:nvSpPr>
          <p:cNvPr id="477" name="Oval 476"/>
          <p:cNvSpPr/>
          <p:nvPr/>
        </p:nvSpPr>
        <p:spPr>
          <a:xfrm>
            <a:off x="1898244" y="2835720"/>
            <a:ext cx="536268" cy="280657"/>
          </a:xfrm>
          <a:prstGeom prst="ellipse">
            <a:avLst/>
          </a:prstGeom>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ysClr val="windowText" lastClr="000000"/>
                </a:solidFill>
                <a:effectLst>
                  <a:outerShdw blurRad="38100" dist="38100" dir="2700000" algn="tl">
                    <a:srgbClr val="000000">
                      <a:alpha val="43137"/>
                    </a:srgbClr>
                  </a:outerShdw>
                </a:effectLst>
                <a:uLnTx/>
                <a:uFillTx/>
              </a:rPr>
              <a:t>M</a:t>
            </a:r>
            <a:r>
              <a:rPr kumimoji="0" lang="en-US" sz="1200" b="1" i="0" u="none" strike="noStrike" kern="0" cap="none" spc="0" normalizeH="0" baseline="-25000" noProof="0" dirty="0">
                <a:ln>
                  <a:noFill/>
                </a:ln>
                <a:solidFill>
                  <a:sysClr val="windowText" lastClr="000000"/>
                </a:solidFill>
                <a:effectLst>
                  <a:outerShdw blurRad="38100" dist="38100" dir="2700000" algn="tl">
                    <a:srgbClr val="000000">
                      <a:alpha val="43137"/>
                    </a:srgbClr>
                  </a:outerShdw>
                </a:effectLst>
                <a:uLnTx/>
                <a:uFillTx/>
              </a:rPr>
              <a:t>2</a:t>
            </a:r>
          </a:p>
        </p:txBody>
      </p:sp>
      <p:sp>
        <p:nvSpPr>
          <p:cNvPr id="478" name="Oval 477"/>
          <p:cNvSpPr/>
          <p:nvPr/>
        </p:nvSpPr>
        <p:spPr>
          <a:xfrm>
            <a:off x="3238821" y="2835720"/>
            <a:ext cx="536268" cy="280657"/>
          </a:xfrm>
          <a:prstGeom prst="ellipse">
            <a:avLst/>
          </a:prstGeom>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ysClr val="windowText" lastClr="000000"/>
                </a:solidFill>
                <a:effectLst>
                  <a:outerShdw blurRad="38100" dist="38100" dir="2700000" algn="tl">
                    <a:srgbClr val="000000">
                      <a:alpha val="43137"/>
                    </a:srgbClr>
                  </a:outerShdw>
                </a:effectLst>
                <a:uLnTx/>
                <a:uFillTx/>
              </a:rPr>
              <a:t>M</a:t>
            </a:r>
            <a:r>
              <a:rPr kumimoji="0" lang="en-US" sz="1200" b="1" i="0" u="none" strike="noStrike" kern="0" cap="none" spc="0" normalizeH="0" baseline="-25000" noProof="0" dirty="0">
                <a:ln>
                  <a:noFill/>
                </a:ln>
                <a:solidFill>
                  <a:sysClr val="windowText" lastClr="000000"/>
                </a:solidFill>
                <a:effectLst>
                  <a:outerShdw blurRad="38100" dist="38100" dir="2700000" algn="tl">
                    <a:srgbClr val="000000">
                      <a:alpha val="43137"/>
                    </a:srgbClr>
                  </a:outerShdw>
                </a:effectLst>
                <a:uLnTx/>
                <a:uFillTx/>
              </a:rPr>
              <a:t>3</a:t>
            </a:r>
          </a:p>
        </p:txBody>
      </p:sp>
      <p:sp>
        <p:nvSpPr>
          <p:cNvPr id="479" name="Oval 478"/>
          <p:cNvSpPr/>
          <p:nvPr/>
        </p:nvSpPr>
        <p:spPr>
          <a:xfrm>
            <a:off x="6002062" y="2835720"/>
            <a:ext cx="536268" cy="280657"/>
          </a:xfrm>
          <a:prstGeom prst="ellipse">
            <a:avLst/>
          </a:prstGeom>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ysClr val="windowText" lastClr="000000"/>
                </a:solidFill>
                <a:effectLst>
                  <a:outerShdw blurRad="38100" dist="38100" dir="2700000" algn="tl">
                    <a:srgbClr val="000000">
                      <a:alpha val="43137"/>
                    </a:srgbClr>
                  </a:outerShdw>
                </a:effectLst>
                <a:uLnTx/>
                <a:uFillTx/>
              </a:rPr>
              <a:t>M</a:t>
            </a:r>
            <a:r>
              <a:rPr kumimoji="0" lang="en-US" sz="1200" b="1" i="0" u="none" strike="noStrike" kern="0" cap="none" spc="0" normalizeH="0" baseline="-25000" noProof="0" dirty="0">
                <a:ln>
                  <a:noFill/>
                </a:ln>
                <a:solidFill>
                  <a:sysClr val="windowText" lastClr="000000"/>
                </a:solidFill>
                <a:effectLst>
                  <a:outerShdw blurRad="38100" dist="38100" dir="2700000" algn="tl">
                    <a:srgbClr val="000000">
                      <a:alpha val="43137"/>
                    </a:srgbClr>
                  </a:outerShdw>
                </a:effectLst>
                <a:uLnTx/>
                <a:uFillTx/>
              </a:rPr>
              <a:t>5</a:t>
            </a:r>
          </a:p>
        </p:txBody>
      </p:sp>
      <p:sp>
        <p:nvSpPr>
          <p:cNvPr id="480" name="Oval 479"/>
          <p:cNvSpPr/>
          <p:nvPr/>
        </p:nvSpPr>
        <p:spPr>
          <a:xfrm>
            <a:off x="4123990" y="2835720"/>
            <a:ext cx="536268" cy="280657"/>
          </a:xfrm>
          <a:prstGeom prst="ellipse">
            <a:avLst/>
          </a:prstGeom>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ysClr val="windowText" lastClr="000000"/>
                </a:solidFill>
                <a:effectLst>
                  <a:outerShdw blurRad="38100" dist="38100" dir="2700000" algn="tl">
                    <a:srgbClr val="000000">
                      <a:alpha val="43137"/>
                    </a:srgbClr>
                  </a:outerShdw>
                </a:effectLst>
                <a:uLnTx/>
                <a:uFillTx/>
              </a:rPr>
              <a:t>M</a:t>
            </a:r>
            <a:r>
              <a:rPr kumimoji="0" lang="en-US" sz="1200" b="1" i="0" u="none" strike="noStrike" kern="0" cap="none" spc="0" normalizeH="0" baseline="-25000" noProof="0" dirty="0">
                <a:ln>
                  <a:noFill/>
                </a:ln>
                <a:solidFill>
                  <a:sysClr val="windowText" lastClr="000000"/>
                </a:solidFill>
                <a:effectLst>
                  <a:outerShdw blurRad="38100" dist="38100" dir="2700000" algn="tl">
                    <a:srgbClr val="000000">
                      <a:alpha val="43137"/>
                    </a:srgbClr>
                  </a:outerShdw>
                </a:effectLst>
                <a:uLnTx/>
                <a:uFillTx/>
              </a:rPr>
              <a:t>4</a:t>
            </a:r>
          </a:p>
        </p:txBody>
      </p:sp>
      <p:sp>
        <p:nvSpPr>
          <p:cNvPr id="481" name="Oval 480"/>
          <p:cNvSpPr/>
          <p:nvPr/>
        </p:nvSpPr>
        <p:spPr>
          <a:xfrm>
            <a:off x="7273126" y="2835720"/>
            <a:ext cx="536268" cy="280657"/>
          </a:xfrm>
          <a:prstGeom prst="ellipse">
            <a:avLst/>
          </a:prstGeom>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ysClr val="windowText" lastClr="000000"/>
                </a:solidFill>
                <a:effectLst>
                  <a:outerShdw blurRad="38100" dist="38100" dir="2700000" algn="tl">
                    <a:srgbClr val="000000">
                      <a:alpha val="43137"/>
                    </a:srgbClr>
                  </a:outerShdw>
                </a:effectLst>
                <a:uLnTx/>
                <a:uFillTx/>
              </a:rPr>
              <a:t>M</a:t>
            </a:r>
            <a:r>
              <a:rPr kumimoji="0" lang="en-US" sz="1200" b="1" i="0" u="none" strike="noStrike" kern="0" cap="none" spc="0" normalizeH="0" baseline="-25000" noProof="0" dirty="0">
                <a:ln>
                  <a:noFill/>
                </a:ln>
                <a:solidFill>
                  <a:sysClr val="windowText" lastClr="000000"/>
                </a:solidFill>
                <a:effectLst>
                  <a:outerShdw blurRad="38100" dist="38100" dir="2700000" algn="tl">
                    <a:srgbClr val="000000">
                      <a:alpha val="43137"/>
                    </a:srgbClr>
                  </a:outerShdw>
                </a:effectLst>
                <a:uLnTx/>
                <a:uFillTx/>
              </a:rPr>
              <a:t>6</a:t>
            </a:r>
          </a:p>
        </p:txBody>
      </p:sp>
      <p:sp>
        <p:nvSpPr>
          <p:cNvPr id="482" name="Oval 481"/>
          <p:cNvSpPr/>
          <p:nvPr/>
        </p:nvSpPr>
        <p:spPr>
          <a:xfrm>
            <a:off x="4870275" y="3664480"/>
            <a:ext cx="536268" cy="280657"/>
          </a:xfrm>
          <a:prstGeom prst="ellipse">
            <a:avLst/>
          </a:prstGeom>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ysClr val="windowText" lastClr="000000"/>
                </a:solidFill>
                <a:effectLst>
                  <a:outerShdw blurRad="38100" dist="38100" dir="2700000" algn="tl">
                    <a:srgbClr val="000000">
                      <a:alpha val="43137"/>
                    </a:srgbClr>
                  </a:outerShdw>
                </a:effectLst>
                <a:uLnTx/>
                <a:uFillTx/>
              </a:rPr>
              <a:t>M</a:t>
            </a:r>
            <a:r>
              <a:rPr kumimoji="0" lang="en-US" sz="1200" b="1" i="0" u="none" strike="noStrike" kern="0" cap="none" spc="0" normalizeH="0" baseline="-25000" noProof="0" dirty="0">
                <a:ln>
                  <a:noFill/>
                </a:ln>
                <a:solidFill>
                  <a:sysClr val="windowText" lastClr="000000"/>
                </a:solidFill>
                <a:effectLst>
                  <a:outerShdw blurRad="38100" dist="38100" dir="2700000" algn="tl">
                    <a:srgbClr val="000000">
                      <a:alpha val="43137"/>
                    </a:srgbClr>
                  </a:outerShdw>
                </a:effectLst>
                <a:uLnTx/>
                <a:uFillTx/>
              </a:rPr>
              <a:t>1</a:t>
            </a:r>
          </a:p>
        </p:txBody>
      </p:sp>
      <p:sp>
        <p:nvSpPr>
          <p:cNvPr id="484" name="Oval 483"/>
          <p:cNvSpPr/>
          <p:nvPr/>
        </p:nvSpPr>
        <p:spPr>
          <a:xfrm>
            <a:off x="5949179" y="3667123"/>
            <a:ext cx="536268" cy="280657"/>
          </a:xfrm>
          <a:prstGeom prst="ellipse">
            <a:avLst/>
          </a:prstGeom>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ysClr val="windowText" lastClr="000000"/>
                </a:solidFill>
                <a:effectLst>
                  <a:outerShdw blurRad="38100" dist="38100" dir="2700000" algn="tl">
                    <a:srgbClr val="000000">
                      <a:alpha val="43137"/>
                    </a:srgbClr>
                  </a:outerShdw>
                </a:effectLst>
                <a:uLnTx/>
                <a:uFillTx/>
              </a:rPr>
              <a:t>M</a:t>
            </a:r>
            <a:r>
              <a:rPr kumimoji="0" lang="en-US" sz="1200" b="1" i="0" u="none" strike="noStrike" kern="0" cap="none" spc="0" normalizeH="0" baseline="-25000" noProof="0" dirty="0">
                <a:ln>
                  <a:noFill/>
                </a:ln>
                <a:solidFill>
                  <a:sysClr val="windowText" lastClr="000000"/>
                </a:solidFill>
                <a:effectLst>
                  <a:outerShdw blurRad="38100" dist="38100" dir="2700000" algn="tl">
                    <a:srgbClr val="000000">
                      <a:alpha val="43137"/>
                    </a:srgbClr>
                  </a:outerShdw>
                </a:effectLst>
                <a:uLnTx/>
                <a:uFillTx/>
              </a:rPr>
              <a:t>6</a:t>
            </a:r>
          </a:p>
        </p:txBody>
      </p:sp>
      <p:sp>
        <p:nvSpPr>
          <p:cNvPr id="487" name="Oval 486"/>
          <p:cNvSpPr/>
          <p:nvPr/>
        </p:nvSpPr>
        <p:spPr>
          <a:xfrm>
            <a:off x="6200683" y="4026937"/>
            <a:ext cx="536268" cy="280657"/>
          </a:xfrm>
          <a:prstGeom prst="ellipse">
            <a:avLst/>
          </a:prstGeom>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ysClr val="windowText" lastClr="000000"/>
                </a:solidFill>
                <a:effectLst>
                  <a:outerShdw blurRad="38100" dist="38100" dir="2700000" algn="tl">
                    <a:srgbClr val="000000">
                      <a:alpha val="43137"/>
                    </a:srgbClr>
                  </a:outerShdw>
                </a:effectLst>
                <a:uLnTx/>
                <a:uFillTx/>
              </a:rPr>
              <a:t>M</a:t>
            </a:r>
            <a:r>
              <a:rPr kumimoji="0" lang="en-US" sz="1200" b="1" i="0" u="none" strike="noStrike" kern="0" cap="none" spc="0" normalizeH="0" baseline="-25000" noProof="0" dirty="0">
                <a:ln>
                  <a:noFill/>
                </a:ln>
                <a:solidFill>
                  <a:sysClr val="windowText" lastClr="000000"/>
                </a:solidFill>
                <a:effectLst>
                  <a:outerShdw blurRad="38100" dist="38100" dir="2700000" algn="tl">
                    <a:srgbClr val="000000">
                      <a:alpha val="43137"/>
                    </a:srgbClr>
                  </a:outerShdw>
                </a:effectLst>
                <a:uLnTx/>
                <a:uFillTx/>
              </a:rPr>
              <a:t>2</a:t>
            </a:r>
          </a:p>
        </p:txBody>
      </p:sp>
      <p:sp>
        <p:nvSpPr>
          <p:cNvPr id="489" name="Oval 488"/>
          <p:cNvSpPr/>
          <p:nvPr/>
        </p:nvSpPr>
        <p:spPr>
          <a:xfrm>
            <a:off x="7179134" y="4026937"/>
            <a:ext cx="536268" cy="280657"/>
          </a:xfrm>
          <a:prstGeom prst="ellipse">
            <a:avLst/>
          </a:prstGeom>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ysClr val="windowText" lastClr="000000"/>
                </a:solidFill>
                <a:effectLst>
                  <a:outerShdw blurRad="38100" dist="38100" dir="2700000" algn="tl">
                    <a:srgbClr val="000000">
                      <a:alpha val="43137"/>
                    </a:srgbClr>
                  </a:outerShdw>
                </a:effectLst>
                <a:uLnTx/>
                <a:uFillTx/>
              </a:rPr>
              <a:t>M</a:t>
            </a:r>
            <a:r>
              <a:rPr kumimoji="0" lang="en-US" sz="1200" b="1" i="0" u="none" strike="noStrike" kern="0" cap="none" spc="0" normalizeH="0" baseline="-25000" noProof="0" dirty="0">
                <a:ln>
                  <a:noFill/>
                </a:ln>
                <a:solidFill>
                  <a:sysClr val="windowText" lastClr="000000"/>
                </a:solidFill>
                <a:effectLst>
                  <a:outerShdw blurRad="38100" dist="38100" dir="2700000" algn="tl">
                    <a:srgbClr val="000000">
                      <a:alpha val="43137"/>
                    </a:srgbClr>
                  </a:outerShdw>
                </a:effectLst>
                <a:uLnTx/>
                <a:uFillTx/>
              </a:rPr>
              <a:t>3</a:t>
            </a:r>
          </a:p>
        </p:txBody>
      </p:sp>
      <p:sp>
        <p:nvSpPr>
          <p:cNvPr id="490" name="Oval 489"/>
          <p:cNvSpPr/>
          <p:nvPr/>
        </p:nvSpPr>
        <p:spPr>
          <a:xfrm>
            <a:off x="2382482" y="4358706"/>
            <a:ext cx="536268" cy="280657"/>
          </a:xfrm>
          <a:prstGeom prst="ellipse">
            <a:avLst/>
          </a:prstGeom>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ysClr val="windowText" lastClr="000000"/>
                </a:solidFill>
                <a:effectLst>
                  <a:outerShdw blurRad="38100" dist="38100" dir="2700000" algn="tl">
                    <a:srgbClr val="000000">
                      <a:alpha val="43137"/>
                    </a:srgbClr>
                  </a:outerShdw>
                </a:effectLst>
                <a:uLnTx/>
                <a:uFillTx/>
              </a:rPr>
              <a:t>M</a:t>
            </a:r>
            <a:r>
              <a:rPr kumimoji="0" lang="en-US" sz="1200" b="1" i="0" u="none" strike="noStrike" kern="0" cap="none" spc="0" normalizeH="0" baseline="-25000" noProof="0" dirty="0">
                <a:ln>
                  <a:noFill/>
                </a:ln>
                <a:solidFill>
                  <a:sysClr val="windowText" lastClr="000000"/>
                </a:solidFill>
                <a:effectLst>
                  <a:outerShdw blurRad="38100" dist="38100" dir="2700000" algn="tl">
                    <a:srgbClr val="000000">
                      <a:alpha val="43137"/>
                    </a:srgbClr>
                  </a:outerShdw>
                </a:effectLst>
                <a:uLnTx/>
                <a:uFillTx/>
              </a:rPr>
              <a:t>5</a:t>
            </a:r>
          </a:p>
        </p:txBody>
      </p:sp>
      <p:sp>
        <p:nvSpPr>
          <p:cNvPr id="491" name="Oval 490"/>
          <p:cNvSpPr/>
          <p:nvPr/>
        </p:nvSpPr>
        <p:spPr>
          <a:xfrm>
            <a:off x="1461680" y="4339271"/>
            <a:ext cx="536268" cy="280657"/>
          </a:xfrm>
          <a:prstGeom prst="ellipse">
            <a:avLst/>
          </a:prstGeom>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ysClr val="windowText" lastClr="000000"/>
                </a:solidFill>
                <a:effectLst>
                  <a:outerShdw blurRad="38100" dist="38100" dir="2700000" algn="tl">
                    <a:srgbClr val="000000">
                      <a:alpha val="43137"/>
                    </a:srgbClr>
                  </a:outerShdw>
                </a:effectLst>
                <a:uLnTx/>
                <a:uFillTx/>
              </a:rPr>
              <a:t>M</a:t>
            </a:r>
            <a:r>
              <a:rPr kumimoji="0" lang="en-US" sz="1200" b="1" i="0" u="none" strike="noStrike" kern="0" cap="none" spc="0" normalizeH="0" baseline="-25000" noProof="0" dirty="0">
                <a:ln>
                  <a:noFill/>
                </a:ln>
                <a:solidFill>
                  <a:sysClr val="windowText" lastClr="000000"/>
                </a:solidFill>
                <a:effectLst>
                  <a:outerShdw blurRad="38100" dist="38100" dir="2700000" algn="tl">
                    <a:srgbClr val="000000">
                      <a:alpha val="43137"/>
                    </a:srgbClr>
                  </a:outerShdw>
                </a:effectLst>
                <a:uLnTx/>
                <a:uFillTx/>
              </a:rPr>
              <a:t>4</a:t>
            </a:r>
          </a:p>
        </p:txBody>
      </p:sp>
    </p:spTree>
    <p:extLst>
      <p:ext uri="{BB962C8B-B14F-4D97-AF65-F5344CB8AC3E}">
        <p14:creationId xmlns:p14="http://schemas.microsoft.com/office/powerpoint/2010/main" val="35835979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6200" y="202215"/>
            <a:ext cx="9067800" cy="697244"/>
          </a:xfrm>
        </p:spPr>
        <p:txBody>
          <a:bodyPr/>
          <a:lstStyle/>
          <a:p>
            <a:r>
              <a:rPr lang="en-US" sz="3600" b="1" dirty="0"/>
              <a:t>Example of User Selection of Assured Services </a:t>
            </a:r>
          </a:p>
        </p:txBody>
      </p:sp>
      <p:sp>
        <p:nvSpPr>
          <p:cNvPr id="449" name="Rounded Rectangle 448"/>
          <p:cNvSpPr/>
          <p:nvPr/>
        </p:nvSpPr>
        <p:spPr>
          <a:xfrm>
            <a:off x="6277715" y="4177429"/>
            <a:ext cx="1911411" cy="1636571"/>
          </a:xfrm>
          <a:prstGeom prst="roundRect">
            <a:avLst>
              <a:gd name="adj" fmla="val 9828"/>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537" name="Rounded Rectangle 536"/>
          <p:cNvSpPr/>
          <p:nvPr/>
        </p:nvSpPr>
        <p:spPr>
          <a:xfrm>
            <a:off x="4507009" y="4171694"/>
            <a:ext cx="790605" cy="1636571"/>
          </a:xfrm>
          <a:prstGeom prst="roundRect">
            <a:avLst>
              <a:gd name="adj" fmla="val 9828"/>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538" name="Rounded Rectangle 537"/>
          <p:cNvSpPr/>
          <p:nvPr/>
        </p:nvSpPr>
        <p:spPr>
          <a:xfrm>
            <a:off x="1031075" y="4163852"/>
            <a:ext cx="850959" cy="1636571"/>
          </a:xfrm>
          <a:prstGeom prst="roundRect">
            <a:avLst>
              <a:gd name="adj" fmla="val 9828"/>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40" name="TextBox 39"/>
          <p:cNvSpPr txBox="1"/>
          <p:nvPr/>
        </p:nvSpPr>
        <p:spPr>
          <a:xfrm>
            <a:off x="6583296" y="5448765"/>
            <a:ext cx="1374128" cy="253916"/>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solidFill>
                  <a:sysClr val="windowText" lastClr="000000"/>
                </a:solidFill>
                <a:effectLst/>
                <a:uLnTx/>
                <a:uFillTx/>
              </a:rPr>
              <a:t>Managed Devices</a:t>
            </a:r>
          </a:p>
        </p:txBody>
      </p:sp>
      <p:grpSp>
        <p:nvGrpSpPr>
          <p:cNvPr id="12" name="Group 11"/>
          <p:cNvGrpSpPr/>
          <p:nvPr/>
        </p:nvGrpSpPr>
        <p:grpSpPr>
          <a:xfrm>
            <a:off x="6768461" y="4885680"/>
            <a:ext cx="501899" cy="269523"/>
            <a:chOff x="-1457511" y="4307847"/>
            <a:chExt cx="3346532" cy="1797100"/>
          </a:xfrm>
          <a:effectLst>
            <a:outerShdw blurRad="50800" dist="38100" dir="2700000" algn="tl" rotWithShape="0">
              <a:prstClr val="black">
                <a:alpha val="40000"/>
              </a:prstClr>
            </a:outerShdw>
          </a:effectLst>
        </p:grpSpPr>
        <p:sp>
          <p:nvSpPr>
            <p:cNvPr id="13" name="Rounded Rectangle 12"/>
            <p:cNvSpPr/>
            <p:nvPr/>
          </p:nvSpPr>
          <p:spPr>
            <a:xfrm>
              <a:off x="-1457511" y="4307847"/>
              <a:ext cx="3346532" cy="1797097"/>
            </a:xfrm>
            <a:prstGeom prst="roundRect">
              <a:avLst>
                <a:gd name="adj" fmla="val 6257"/>
              </a:avLst>
            </a:prstGeom>
            <a:gradFill>
              <a:gsLst>
                <a:gs pos="3226">
                  <a:schemeClr val="bg1">
                    <a:lumMod val="50000"/>
                  </a:schemeClr>
                </a:gs>
                <a:gs pos="80000">
                  <a:schemeClr val="bg1">
                    <a:lumMod val="50000"/>
                  </a:schemeClr>
                </a:gs>
                <a:gs pos="23000">
                  <a:schemeClr val="bg1">
                    <a:lumMod val="75000"/>
                  </a:schemeClr>
                </a:gs>
              </a:gsLst>
              <a:lin ang="1800000" scaled="0"/>
            </a:gra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4" name="Rectangle 13"/>
            <p:cNvSpPr/>
            <p:nvPr/>
          </p:nvSpPr>
          <p:spPr>
            <a:xfrm>
              <a:off x="-1195847" y="4317176"/>
              <a:ext cx="2789695" cy="1787771"/>
            </a:xfrm>
            <a:prstGeom prst="rect">
              <a:avLst/>
            </a:prstGeom>
            <a:solidFill>
              <a:srgbClr val="7BC043"/>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nvGrpSpPr>
            <p:cNvPr id="15" name="Group 14"/>
            <p:cNvGrpSpPr/>
            <p:nvPr/>
          </p:nvGrpSpPr>
          <p:grpSpPr>
            <a:xfrm>
              <a:off x="-844550" y="4559711"/>
              <a:ext cx="230133" cy="1231489"/>
              <a:chOff x="-844550" y="4559711"/>
              <a:chExt cx="230133" cy="1231489"/>
            </a:xfrm>
          </p:grpSpPr>
          <p:sp>
            <p:nvSpPr>
              <p:cNvPr id="31" name="Rectangle 30"/>
              <p:cNvSpPr/>
              <p:nvPr/>
            </p:nvSpPr>
            <p:spPr>
              <a:xfrm>
                <a:off x="-844550" y="4877904"/>
                <a:ext cx="228600" cy="215475"/>
              </a:xfrm>
              <a:prstGeom prst="rect">
                <a:avLst/>
              </a:prstGeom>
              <a:solidFill>
                <a:srgbClr val="00B0F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32" name="Rectangle 31"/>
              <p:cNvSpPr/>
              <p:nvPr/>
            </p:nvSpPr>
            <p:spPr>
              <a:xfrm>
                <a:off x="-844550" y="5231172"/>
                <a:ext cx="228600" cy="215475"/>
              </a:xfrm>
              <a:prstGeom prst="rect">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0800000" scaled="1"/>
                <a:tileRect/>
              </a:gra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33" name="Rectangle 32"/>
              <p:cNvSpPr/>
              <p:nvPr/>
            </p:nvSpPr>
            <p:spPr>
              <a:xfrm>
                <a:off x="-843017" y="5575725"/>
                <a:ext cx="228600" cy="215475"/>
              </a:xfrm>
              <a:prstGeom prst="rect">
                <a:avLst/>
              </a:prstGeom>
              <a:blipFill>
                <a:blip r:embed="rId3"/>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34" name="Rectangle 33"/>
              <p:cNvSpPr/>
              <p:nvPr/>
            </p:nvSpPr>
            <p:spPr>
              <a:xfrm>
                <a:off x="-844550" y="4559711"/>
                <a:ext cx="228600" cy="215475"/>
              </a:xfrm>
              <a:prstGeom prst="rect">
                <a:avLst/>
              </a:prstGeom>
              <a:solidFill>
                <a:srgbClr val="FFFF0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6" name="Group 15"/>
            <p:cNvGrpSpPr/>
            <p:nvPr/>
          </p:nvGrpSpPr>
          <p:grpSpPr>
            <a:xfrm>
              <a:off x="-388883" y="4559711"/>
              <a:ext cx="230133" cy="1231489"/>
              <a:chOff x="-388883" y="4572000"/>
              <a:chExt cx="230133" cy="1231489"/>
            </a:xfrm>
          </p:grpSpPr>
          <p:sp>
            <p:nvSpPr>
              <p:cNvPr id="27" name="Rectangle 26"/>
              <p:cNvSpPr/>
              <p:nvPr/>
            </p:nvSpPr>
            <p:spPr>
              <a:xfrm>
                <a:off x="-388883" y="4890193"/>
                <a:ext cx="228600" cy="215475"/>
              </a:xfrm>
              <a:prstGeom prst="rect">
                <a:avLst/>
              </a:prstGeom>
              <a:solidFill>
                <a:srgbClr val="92D05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28" name="Rectangle 27"/>
              <p:cNvSpPr/>
              <p:nvPr/>
            </p:nvSpPr>
            <p:spPr>
              <a:xfrm>
                <a:off x="-388883" y="5243461"/>
                <a:ext cx="228600" cy="215475"/>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29" name="Rectangle 28"/>
              <p:cNvSpPr/>
              <p:nvPr/>
            </p:nvSpPr>
            <p:spPr>
              <a:xfrm>
                <a:off x="-387350" y="5588014"/>
                <a:ext cx="228600" cy="215475"/>
              </a:xfrm>
              <a:prstGeom prst="rect">
                <a:avLst/>
              </a:prstGeom>
              <a:blipFill>
                <a:blip r:embed="rId4"/>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30" name="Rectangle 29"/>
              <p:cNvSpPr/>
              <p:nvPr/>
            </p:nvSpPr>
            <p:spPr>
              <a:xfrm>
                <a:off x="-388883" y="4572000"/>
                <a:ext cx="228600" cy="215475"/>
              </a:xfrm>
              <a:prstGeom prst="rect">
                <a:avLst/>
              </a:prstGeom>
              <a:solidFill>
                <a:schemeClr val="accent3">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7" name="Group 16"/>
            <p:cNvGrpSpPr/>
            <p:nvPr/>
          </p:nvGrpSpPr>
          <p:grpSpPr>
            <a:xfrm>
              <a:off x="74458" y="4590408"/>
              <a:ext cx="230133" cy="1231489"/>
              <a:chOff x="-844550" y="4559711"/>
              <a:chExt cx="230133" cy="1231489"/>
            </a:xfrm>
          </p:grpSpPr>
          <p:sp>
            <p:nvSpPr>
              <p:cNvPr id="23" name="Rectangle 22"/>
              <p:cNvSpPr/>
              <p:nvPr/>
            </p:nvSpPr>
            <p:spPr>
              <a:xfrm>
                <a:off x="-844550" y="4877904"/>
                <a:ext cx="228600" cy="215475"/>
              </a:xfrm>
              <a:prstGeom prst="rect">
                <a:avLst/>
              </a:prstGeom>
              <a:solidFill>
                <a:srgbClr val="00B0F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24" name="Rectangle 23"/>
              <p:cNvSpPr/>
              <p:nvPr/>
            </p:nvSpPr>
            <p:spPr>
              <a:xfrm>
                <a:off x="-844550" y="5231172"/>
                <a:ext cx="228600" cy="215475"/>
              </a:xfrm>
              <a:prstGeom prst="rect">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0800000" scaled="1"/>
                <a:tileRect/>
              </a:gra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25" name="Rectangle 24"/>
              <p:cNvSpPr/>
              <p:nvPr/>
            </p:nvSpPr>
            <p:spPr>
              <a:xfrm>
                <a:off x="-843017" y="5575725"/>
                <a:ext cx="228600" cy="215475"/>
              </a:xfrm>
              <a:prstGeom prst="rect">
                <a:avLst/>
              </a:prstGeom>
              <a:blipFill>
                <a:blip r:embed="rId3"/>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26" name="Rectangle 25"/>
              <p:cNvSpPr/>
              <p:nvPr/>
            </p:nvSpPr>
            <p:spPr>
              <a:xfrm>
                <a:off x="-844550" y="4559711"/>
                <a:ext cx="228600" cy="215475"/>
              </a:xfrm>
              <a:prstGeom prst="rect">
                <a:avLst/>
              </a:prstGeom>
              <a:solidFill>
                <a:srgbClr val="FFFF0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8" name="Group 17"/>
            <p:cNvGrpSpPr/>
            <p:nvPr/>
          </p:nvGrpSpPr>
          <p:grpSpPr>
            <a:xfrm>
              <a:off x="530125" y="4590408"/>
              <a:ext cx="230133" cy="1231489"/>
              <a:chOff x="-388883" y="4572000"/>
              <a:chExt cx="230133" cy="1231489"/>
            </a:xfrm>
          </p:grpSpPr>
          <p:sp>
            <p:nvSpPr>
              <p:cNvPr id="19" name="Rectangle 18"/>
              <p:cNvSpPr/>
              <p:nvPr/>
            </p:nvSpPr>
            <p:spPr>
              <a:xfrm>
                <a:off x="-388883" y="4890193"/>
                <a:ext cx="228600" cy="215475"/>
              </a:xfrm>
              <a:prstGeom prst="rect">
                <a:avLst/>
              </a:prstGeom>
              <a:solidFill>
                <a:srgbClr val="92D05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20" name="Rectangle 19"/>
              <p:cNvSpPr/>
              <p:nvPr/>
            </p:nvSpPr>
            <p:spPr>
              <a:xfrm>
                <a:off x="-388883" y="5243461"/>
                <a:ext cx="228600" cy="215475"/>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21" name="Rectangle 20"/>
              <p:cNvSpPr/>
              <p:nvPr/>
            </p:nvSpPr>
            <p:spPr>
              <a:xfrm>
                <a:off x="-387350" y="5588014"/>
                <a:ext cx="228600" cy="215475"/>
              </a:xfrm>
              <a:prstGeom prst="rect">
                <a:avLst/>
              </a:prstGeom>
              <a:blipFill>
                <a:blip r:embed="rId4"/>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22" name="Rectangle 21"/>
              <p:cNvSpPr/>
              <p:nvPr/>
            </p:nvSpPr>
            <p:spPr>
              <a:xfrm>
                <a:off x="-388883" y="4572000"/>
                <a:ext cx="228600" cy="215475"/>
              </a:xfrm>
              <a:prstGeom prst="rect">
                <a:avLst/>
              </a:prstGeom>
              <a:solidFill>
                <a:schemeClr val="accent3">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72" name="Group 71"/>
          <p:cNvGrpSpPr/>
          <p:nvPr/>
        </p:nvGrpSpPr>
        <p:grpSpPr>
          <a:xfrm>
            <a:off x="7140125" y="4947690"/>
            <a:ext cx="888865" cy="428788"/>
            <a:chOff x="5445510" y="4441672"/>
            <a:chExt cx="888865" cy="428788"/>
          </a:xfrm>
        </p:grpSpPr>
        <p:grpSp>
          <p:nvGrpSpPr>
            <p:cNvPr id="48" name="Group 47"/>
            <p:cNvGrpSpPr/>
            <p:nvPr/>
          </p:nvGrpSpPr>
          <p:grpSpPr>
            <a:xfrm>
              <a:off x="5445510" y="4441672"/>
              <a:ext cx="888865" cy="428788"/>
              <a:chOff x="13987391" y="3810940"/>
              <a:chExt cx="782387" cy="377423"/>
            </a:xfrm>
          </p:grpSpPr>
          <p:sp>
            <p:nvSpPr>
              <p:cNvPr id="49" name="Parallelogram 48"/>
              <p:cNvSpPr/>
              <p:nvPr/>
            </p:nvSpPr>
            <p:spPr>
              <a:xfrm>
                <a:off x="13987391" y="4130070"/>
                <a:ext cx="701066" cy="58293"/>
              </a:xfrm>
              <a:prstGeom prst="parallelogram">
                <a:avLst>
                  <a:gd name="adj" fmla="val 298726"/>
                </a:avLst>
              </a:prstGeom>
              <a:pattFill prst="ltHorz">
                <a:fgClr>
                  <a:schemeClr val="bg1">
                    <a:lumMod val="75000"/>
                  </a:schemeClr>
                </a:fgClr>
                <a:bgClr>
                  <a:schemeClr val="tx1">
                    <a:lumMod val="50000"/>
                    <a:lumOff val="50000"/>
                  </a:schemeClr>
                </a:bgClr>
              </a:pattFill>
              <a:ln w="317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50" name="Group 49"/>
              <p:cNvGrpSpPr/>
              <p:nvPr/>
            </p:nvGrpSpPr>
            <p:grpSpPr>
              <a:xfrm>
                <a:off x="14173200" y="3810940"/>
                <a:ext cx="596578" cy="316236"/>
                <a:chOff x="14173200" y="3810940"/>
                <a:chExt cx="480553" cy="316236"/>
              </a:xfrm>
            </p:grpSpPr>
            <p:sp>
              <p:nvSpPr>
                <p:cNvPr id="51" name="Parallelogram 50"/>
                <p:cNvSpPr/>
                <p:nvPr/>
              </p:nvSpPr>
              <p:spPr>
                <a:xfrm>
                  <a:off x="14173200" y="3810940"/>
                  <a:ext cx="480553" cy="316236"/>
                </a:xfrm>
                <a:prstGeom prst="parallelogram">
                  <a:avLst/>
                </a:prstGeom>
                <a:blipFill dpi="0" rotWithShape="1">
                  <a:blip r:embed="rId5" cstate="print">
                    <a:extLst>
                      <a:ext uri="{28A0092B-C50C-407E-A947-70E740481C1C}">
                        <a14:useLocalDpi xmlns:a14="http://schemas.microsoft.com/office/drawing/2010/main" val="0"/>
                      </a:ext>
                    </a:extLst>
                  </a:blip>
                  <a:srcRect/>
                  <a:stretch>
                    <a:fillRect/>
                  </a:stretch>
                </a:blip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nvGrpSpPr>
                <p:cNvPr id="52" name="Group 51"/>
                <p:cNvGrpSpPr/>
                <p:nvPr/>
              </p:nvGrpSpPr>
              <p:grpSpPr>
                <a:xfrm>
                  <a:off x="14218822" y="3842981"/>
                  <a:ext cx="107813" cy="200725"/>
                  <a:chOff x="14173200" y="3866223"/>
                  <a:chExt cx="122004" cy="227146"/>
                </a:xfrm>
              </p:grpSpPr>
              <p:sp>
                <p:nvSpPr>
                  <p:cNvPr id="53" name="Parallelogram 52"/>
                  <p:cNvSpPr/>
                  <p:nvPr/>
                </p:nvSpPr>
                <p:spPr>
                  <a:xfrm>
                    <a:off x="14225729" y="3866223"/>
                    <a:ext cx="69475" cy="45719"/>
                  </a:xfrm>
                  <a:prstGeom prst="parallelogram">
                    <a:avLst/>
                  </a:prstGeom>
                  <a:solidFill>
                    <a:srgbClr val="FFFF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54" name="Parallelogram 53"/>
                  <p:cNvSpPr/>
                  <p:nvPr/>
                </p:nvSpPr>
                <p:spPr>
                  <a:xfrm>
                    <a:off x="14208704" y="3924990"/>
                    <a:ext cx="69475" cy="45719"/>
                  </a:xfrm>
                  <a:prstGeom prst="parallelogram">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13500000" scaled="1"/>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55" name="Parallelogram 54"/>
                  <p:cNvSpPr/>
                  <p:nvPr/>
                </p:nvSpPr>
                <p:spPr>
                  <a:xfrm>
                    <a:off x="14190225" y="3988883"/>
                    <a:ext cx="69475" cy="45719"/>
                  </a:xfrm>
                  <a:prstGeom prst="parallelogram">
                    <a:avLst/>
                  </a:prstGeom>
                  <a:solidFill>
                    <a:schemeClr val="tx1">
                      <a:lumMod val="65000"/>
                      <a:lumOff val="3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56" name="Parallelogram 55"/>
                  <p:cNvSpPr/>
                  <p:nvPr/>
                </p:nvSpPr>
                <p:spPr>
                  <a:xfrm>
                    <a:off x="14173200" y="4047650"/>
                    <a:ext cx="69475" cy="45719"/>
                  </a:xfrm>
                  <a:prstGeom prst="parallelogram">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13500000" scaled="1"/>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71" name="Group 70"/>
            <p:cNvGrpSpPr/>
            <p:nvPr/>
          </p:nvGrpSpPr>
          <p:grpSpPr>
            <a:xfrm>
              <a:off x="5889566" y="4482066"/>
              <a:ext cx="152059" cy="228043"/>
              <a:chOff x="6886029" y="5510847"/>
              <a:chExt cx="152059" cy="228043"/>
            </a:xfrm>
          </p:grpSpPr>
          <p:sp>
            <p:nvSpPr>
              <p:cNvPr id="117" name="Parallelogram 116"/>
              <p:cNvSpPr/>
              <p:nvPr/>
            </p:nvSpPr>
            <p:spPr>
              <a:xfrm>
                <a:off x="6951498" y="5510847"/>
                <a:ext cx="86590" cy="45900"/>
              </a:xfrm>
              <a:prstGeom prst="parallelogram">
                <a:avLst/>
              </a:prstGeom>
              <a:solidFill>
                <a:schemeClr val="accent6">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8" name="Parallelogram 117"/>
              <p:cNvSpPr/>
              <p:nvPr/>
            </p:nvSpPr>
            <p:spPr>
              <a:xfrm>
                <a:off x="6930279" y="5569846"/>
                <a:ext cx="86590" cy="45900"/>
              </a:xfrm>
              <a:prstGeom prst="parallelogram">
                <a:avLst/>
              </a:prstGeom>
              <a:solidFill>
                <a:srgbClr val="FFFF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9" name="Parallelogram 118"/>
              <p:cNvSpPr/>
              <p:nvPr/>
            </p:nvSpPr>
            <p:spPr>
              <a:xfrm>
                <a:off x="6907248" y="5633991"/>
                <a:ext cx="86590" cy="45900"/>
              </a:xfrm>
              <a:prstGeom prst="parallelogram">
                <a:avLst/>
              </a:prstGeom>
              <a:solidFill>
                <a:srgbClr val="77933C"/>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20" name="Parallelogram 119"/>
              <p:cNvSpPr/>
              <p:nvPr/>
            </p:nvSpPr>
            <p:spPr>
              <a:xfrm>
                <a:off x="6886029" y="5692990"/>
                <a:ext cx="86590" cy="45900"/>
              </a:xfrm>
              <a:prstGeom prst="parallelogram">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13500000" scaled="1"/>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73" name="Group 72"/>
          <p:cNvGrpSpPr/>
          <p:nvPr/>
        </p:nvGrpSpPr>
        <p:grpSpPr>
          <a:xfrm>
            <a:off x="7480684" y="4256498"/>
            <a:ext cx="585557" cy="445592"/>
            <a:chOff x="5574704" y="5457900"/>
            <a:chExt cx="585557" cy="445592"/>
          </a:xfrm>
        </p:grpSpPr>
        <p:grpSp>
          <p:nvGrpSpPr>
            <p:cNvPr id="35" name="Group 34"/>
            <p:cNvGrpSpPr/>
            <p:nvPr/>
          </p:nvGrpSpPr>
          <p:grpSpPr>
            <a:xfrm>
              <a:off x="5574704" y="5457900"/>
              <a:ext cx="585557" cy="445592"/>
              <a:chOff x="6642507" y="5885732"/>
              <a:chExt cx="776991" cy="591268"/>
            </a:xfrm>
          </p:grpSpPr>
          <p:grpSp>
            <p:nvGrpSpPr>
              <p:cNvPr id="36" name="Group 35"/>
              <p:cNvGrpSpPr/>
              <p:nvPr/>
            </p:nvGrpSpPr>
            <p:grpSpPr>
              <a:xfrm>
                <a:off x="6719397" y="6170351"/>
                <a:ext cx="623211" cy="306649"/>
                <a:chOff x="-2535633" y="4852891"/>
                <a:chExt cx="1711044" cy="873802"/>
              </a:xfrm>
              <a:effectLst>
                <a:outerShdw blurRad="50800" dist="38100" dir="2700000" algn="tl" rotWithShape="0">
                  <a:prstClr val="black">
                    <a:alpha val="40000"/>
                  </a:prstClr>
                </a:outerShdw>
              </a:effectLst>
            </p:grpSpPr>
            <p:sp>
              <p:nvSpPr>
                <p:cNvPr id="38" name="L-Shape 165"/>
                <p:cNvSpPr/>
                <p:nvPr/>
              </p:nvSpPr>
              <p:spPr>
                <a:xfrm>
                  <a:off x="-1680111" y="4852891"/>
                  <a:ext cx="855522" cy="872821"/>
                </a:xfrm>
                <a:custGeom>
                  <a:avLst/>
                  <a:gdLst>
                    <a:gd name="connsiteX0" fmla="*/ 0 w 855522"/>
                    <a:gd name="connsiteY0" fmla="*/ 0 h 872821"/>
                    <a:gd name="connsiteX1" fmla="*/ 156458 w 855522"/>
                    <a:gd name="connsiteY1" fmla="*/ 0 h 872821"/>
                    <a:gd name="connsiteX2" fmla="*/ 156458 w 855522"/>
                    <a:gd name="connsiteY2" fmla="*/ 726416 h 872821"/>
                    <a:gd name="connsiteX3" fmla="*/ 855522 w 855522"/>
                    <a:gd name="connsiteY3" fmla="*/ 726416 h 872821"/>
                    <a:gd name="connsiteX4" fmla="*/ 855522 w 855522"/>
                    <a:gd name="connsiteY4" fmla="*/ 872821 h 872821"/>
                    <a:gd name="connsiteX5" fmla="*/ 0 w 855522"/>
                    <a:gd name="connsiteY5" fmla="*/ 872821 h 872821"/>
                    <a:gd name="connsiteX6" fmla="*/ 0 w 855522"/>
                    <a:gd name="connsiteY6" fmla="*/ 0 h 872821"/>
                    <a:gd name="connsiteX0" fmla="*/ 0 w 855522"/>
                    <a:gd name="connsiteY0" fmla="*/ 0 h 872821"/>
                    <a:gd name="connsiteX1" fmla="*/ 156458 w 855522"/>
                    <a:gd name="connsiteY1" fmla="*/ 0 h 872821"/>
                    <a:gd name="connsiteX2" fmla="*/ 156458 w 855522"/>
                    <a:gd name="connsiteY2" fmla="*/ 726416 h 872821"/>
                    <a:gd name="connsiteX3" fmla="*/ 835426 w 855522"/>
                    <a:gd name="connsiteY3" fmla="*/ 796755 h 872821"/>
                    <a:gd name="connsiteX4" fmla="*/ 855522 w 855522"/>
                    <a:gd name="connsiteY4" fmla="*/ 872821 h 872821"/>
                    <a:gd name="connsiteX5" fmla="*/ 0 w 855522"/>
                    <a:gd name="connsiteY5" fmla="*/ 872821 h 872821"/>
                    <a:gd name="connsiteX6" fmla="*/ 0 w 855522"/>
                    <a:gd name="connsiteY6" fmla="*/ 0 h 872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5522" h="872821">
                      <a:moveTo>
                        <a:pt x="0" y="0"/>
                      </a:moveTo>
                      <a:lnTo>
                        <a:pt x="156458" y="0"/>
                      </a:lnTo>
                      <a:lnTo>
                        <a:pt x="156458" y="726416"/>
                      </a:lnTo>
                      <a:lnTo>
                        <a:pt x="835426" y="796755"/>
                      </a:lnTo>
                      <a:lnTo>
                        <a:pt x="855522" y="872821"/>
                      </a:lnTo>
                      <a:lnTo>
                        <a:pt x="0" y="872821"/>
                      </a:lnTo>
                      <a:lnTo>
                        <a:pt x="0" y="0"/>
                      </a:lnTo>
                      <a:close/>
                    </a:path>
                  </a:pathLst>
                </a:custGeom>
                <a:gradFill>
                  <a:gsLst>
                    <a:gs pos="3226">
                      <a:schemeClr val="tx1">
                        <a:lumMod val="65000"/>
                        <a:lumOff val="35000"/>
                      </a:schemeClr>
                    </a:gs>
                    <a:gs pos="49000">
                      <a:schemeClr val="tx1">
                        <a:lumMod val="85000"/>
                        <a:lumOff val="15000"/>
                      </a:schemeClr>
                    </a:gs>
                    <a:gs pos="23000">
                      <a:schemeClr val="bg1">
                        <a:lumMod val="75000"/>
                      </a:schemeClr>
                    </a:gs>
                  </a:gsLst>
                  <a:lin ang="1800000" scaled="0"/>
                </a:grad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39" name="L-Shape 165"/>
                <p:cNvSpPr/>
                <p:nvPr/>
              </p:nvSpPr>
              <p:spPr>
                <a:xfrm flipH="1">
                  <a:off x="-2535633" y="4853872"/>
                  <a:ext cx="855522" cy="872821"/>
                </a:xfrm>
                <a:custGeom>
                  <a:avLst/>
                  <a:gdLst>
                    <a:gd name="connsiteX0" fmla="*/ 0 w 855522"/>
                    <a:gd name="connsiteY0" fmla="*/ 0 h 872821"/>
                    <a:gd name="connsiteX1" fmla="*/ 156458 w 855522"/>
                    <a:gd name="connsiteY1" fmla="*/ 0 h 872821"/>
                    <a:gd name="connsiteX2" fmla="*/ 156458 w 855522"/>
                    <a:gd name="connsiteY2" fmla="*/ 726416 h 872821"/>
                    <a:gd name="connsiteX3" fmla="*/ 855522 w 855522"/>
                    <a:gd name="connsiteY3" fmla="*/ 726416 h 872821"/>
                    <a:gd name="connsiteX4" fmla="*/ 855522 w 855522"/>
                    <a:gd name="connsiteY4" fmla="*/ 872821 h 872821"/>
                    <a:gd name="connsiteX5" fmla="*/ 0 w 855522"/>
                    <a:gd name="connsiteY5" fmla="*/ 872821 h 872821"/>
                    <a:gd name="connsiteX6" fmla="*/ 0 w 855522"/>
                    <a:gd name="connsiteY6" fmla="*/ 0 h 872821"/>
                    <a:gd name="connsiteX0" fmla="*/ 0 w 855522"/>
                    <a:gd name="connsiteY0" fmla="*/ 0 h 872821"/>
                    <a:gd name="connsiteX1" fmla="*/ 156458 w 855522"/>
                    <a:gd name="connsiteY1" fmla="*/ 0 h 872821"/>
                    <a:gd name="connsiteX2" fmla="*/ 156458 w 855522"/>
                    <a:gd name="connsiteY2" fmla="*/ 726416 h 872821"/>
                    <a:gd name="connsiteX3" fmla="*/ 835426 w 855522"/>
                    <a:gd name="connsiteY3" fmla="*/ 796755 h 872821"/>
                    <a:gd name="connsiteX4" fmla="*/ 855522 w 855522"/>
                    <a:gd name="connsiteY4" fmla="*/ 872821 h 872821"/>
                    <a:gd name="connsiteX5" fmla="*/ 0 w 855522"/>
                    <a:gd name="connsiteY5" fmla="*/ 872821 h 872821"/>
                    <a:gd name="connsiteX6" fmla="*/ 0 w 855522"/>
                    <a:gd name="connsiteY6" fmla="*/ 0 h 872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5522" h="872821">
                      <a:moveTo>
                        <a:pt x="0" y="0"/>
                      </a:moveTo>
                      <a:lnTo>
                        <a:pt x="156458" y="0"/>
                      </a:lnTo>
                      <a:lnTo>
                        <a:pt x="156458" y="726416"/>
                      </a:lnTo>
                      <a:lnTo>
                        <a:pt x="835426" y="796755"/>
                      </a:lnTo>
                      <a:lnTo>
                        <a:pt x="855522" y="872821"/>
                      </a:lnTo>
                      <a:lnTo>
                        <a:pt x="0" y="872821"/>
                      </a:lnTo>
                      <a:lnTo>
                        <a:pt x="0" y="0"/>
                      </a:lnTo>
                      <a:close/>
                    </a:path>
                  </a:pathLst>
                </a:custGeom>
                <a:gradFill>
                  <a:gsLst>
                    <a:gs pos="3226">
                      <a:schemeClr val="tx1">
                        <a:lumMod val="85000"/>
                        <a:lumOff val="15000"/>
                      </a:schemeClr>
                    </a:gs>
                    <a:gs pos="80000">
                      <a:schemeClr val="tx1">
                        <a:lumMod val="85000"/>
                        <a:lumOff val="15000"/>
                      </a:schemeClr>
                    </a:gs>
                    <a:gs pos="23000">
                      <a:schemeClr val="bg1">
                        <a:lumMod val="75000"/>
                      </a:schemeClr>
                    </a:gs>
                  </a:gsLst>
                  <a:lin ang="7200000" scaled="0"/>
                </a:grad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sp>
            <p:nvSpPr>
              <p:cNvPr id="37" name="Rectangle 36"/>
              <p:cNvSpPr/>
              <p:nvPr/>
            </p:nvSpPr>
            <p:spPr>
              <a:xfrm>
                <a:off x="6642507" y="5885732"/>
                <a:ext cx="776991" cy="459524"/>
              </a:xfrm>
              <a:prstGeom prst="rect">
                <a:avLst/>
              </a:prstGeom>
              <a:solidFill>
                <a:srgbClr val="7BC043"/>
              </a:solid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97" name="Group 96"/>
            <p:cNvGrpSpPr/>
            <p:nvPr/>
          </p:nvGrpSpPr>
          <p:grpSpPr>
            <a:xfrm>
              <a:off x="5890915" y="5587543"/>
              <a:ext cx="34514" cy="184695"/>
              <a:chOff x="-844550" y="4559711"/>
              <a:chExt cx="230133" cy="1231489"/>
            </a:xfrm>
          </p:grpSpPr>
          <p:sp>
            <p:nvSpPr>
              <p:cNvPr id="113" name="Rectangle 112"/>
              <p:cNvSpPr/>
              <p:nvPr/>
            </p:nvSpPr>
            <p:spPr>
              <a:xfrm>
                <a:off x="-844550" y="4877904"/>
                <a:ext cx="228600" cy="215475"/>
              </a:xfrm>
              <a:prstGeom prst="rect">
                <a:avLst/>
              </a:prstGeom>
              <a:solidFill>
                <a:srgbClr val="00B0F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4" name="Rectangle 113"/>
              <p:cNvSpPr/>
              <p:nvPr/>
            </p:nvSpPr>
            <p:spPr>
              <a:xfrm>
                <a:off x="-844550" y="5231172"/>
                <a:ext cx="228600" cy="215475"/>
              </a:xfrm>
              <a:prstGeom prst="rect">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0800000" scaled="1"/>
                <a:tileRect/>
              </a:gra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5" name="Rectangle 114"/>
              <p:cNvSpPr/>
              <p:nvPr/>
            </p:nvSpPr>
            <p:spPr>
              <a:xfrm>
                <a:off x="-843017" y="5575725"/>
                <a:ext cx="228600" cy="215475"/>
              </a:xfrm>
              <a:prstGeom prst="rect">
                <a:avLst/>
              </a:prstGeom>
              <a:blipFill>
                <a:blip r:embed="rId3"/>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6" name="Rectangle 115"/>
              <p:cNvSpPr/>
              <p:nvPr/>
            </p:nvSpPr>
            <p:spPr>
              <a:xfrm>
                <a:off x="-844550" y="4559711"/>
                <a:ext cx="228600" cy="215475"/>
              </a:xfrm>
              <a:prstGeom prst="rect">
                <a:avLst/>
              </a:prstGeom>
              <a:solidFill>
                <a:srgbClr val="FFFF0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98" name="Group 97"/>
            <p:cNvGrpSpPr/>
            <p:nvPr/>
          </p:nvGrpSpPr>
          <p:grpSpPr>
            <a:xfrm>
              <a:off x="5959254" y="5587543"/>
              <a:ext cx="34514" cy="184695"/>
              <a:chOff x="-388883" y="4572000"/>
              <a:chExt cx="230133" cy="1231489"/>
            </a:xfrm>
          </p:grpSpPr>
          <p:sp>
            <p:nvSpPr>
              <p:cNvPr id="109" name="Rectangle 108"/>
              <p:cNvSpPr/>
              <p:nvPr/>
            </p:nvSpPr>
            <p:spPr>
              <a:xfrm>
                <a:off x="-388883" y="4890193"/>
                <a:ext cx="228600" cy="215475"/>
              </a:xfrm>
              <a:prstGeom prst="rect">
                <a:avLst/>
              </a:prstGeom>
              <a:solidFill>
                <a:srgbClr val="92D05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0" name="Rectangle 109"/>
              <p:cNvSpPr/>
              <p:nvPr/>
            </p:nvSpPr>
            <p:spPr>
              <a:xfrm>
                <a:off x="-388883" y="5243461"/>
                <a:ext cx="228600" cy="215475"/>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1" name="Rectangle 110"/>
              <p:cNvSpPr/>
              <p:nvPr/>
            </p:nvSpPr>
            <p:spPr>
              <a:xfrm>
                <a:off x="-387350" y="5588014"/>
                <a:ext cx="228600" cy="215475"/>
              </a:xfrm>
              <a:prstGeom prst="rect">
                <a:avLst/>
              </a:prstGeom>
              <a:blipFill>
                <a:blip r:embed="rId4"/>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2" name="Rectangle 111"/>
              <p:cNvSpPr/>
              <p:nvPr/>
            </p:nvSpPr>
            <p:spPr>
              <a:xfrm>
                <a:off x="-388883" y="4572000"/>
                <a:ext cx="228600" cy="215475"/>
              </a:xfrm>
              <a:prstGeom prst="rect">
                <a:avLst/>
              </a:prstGeom>
              <a:solidFill>
                <a:schemeClr val="accent3">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99" name="Group 98"/>
            <p:cNvGrpSpPr/>
            <p:nvPr/>
          </p:nvGrpSpPr>
          <p:grpSpPr>
            <a:xfrm>
              <a:off x="6028744" y="5592147"/>
              <a:ext cx="34514" cy="184695"/>
              <a:chOff x="-844550" y="4559711"/>
              <a:chExt cx="230133" cy="1231489"/>
            </a:xfrm>
          </p:grpSpPr>
          <p:sp>
            <p:nvSpPr>
              <p:cNvPr id="105" name="Rectangle 104"/>
              <p:cNvSpPr/>
              <p:nvPr/>
            </p:nvSpPr>
            <p:spPr>
              <a:xfrm>
                <a:off x="-844550" y="4877904"/>
                <a:ext cx="228600" cy="215475"/>
              </a:xfrm>
              <a:prstGeom prst="rect">
                <a:avLst/>
              </a:prstGeom>
              <a:solidFill>
                <a:srgbClr val="00B0F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06" name="Rectangle 105"/>
              <p:cNvSpPr/>
              <p:nvPr/>
            </p:nvSpPr>
            <p:spPr>
              <a:xfrm>
                <a:off x="-844550" y="5231172"/>
                <a:ext cx="228600" cy="215475"/>
              </a:xfrm>
              <a:prstGeom prst="rect">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0800000" scaled="1"/>
                <a:tileRect/>
              </a:gra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07" name="Rectangle 106"/>
              <p:cNvSpPr/>
              <p:nvPr/>
            </p:nvSpPr>
            <p:spPr>
              <a:xfrm>
                <a:off x="-843017" y="5575725"/>
                <a:ext cx="228600" cy="215475"/>
              </a:xfrm>
              <a:prstGeom prst="rect">
                <a:avLst/>
              </a:prstGeom>
              <a:blipFill>
                <a:blip r:embed="rId3"/>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08" name="Rectangle 107"/>
              <p:cNvSpPr/>
              <p:nvPr/>
            </p:nvSpPr>
            <p:spPr>
              <a:xfrm>
                <a:off x="-844550" y="4559711"/>
                <a:ext cx="228600" cy="215475"/>
              </a:xfrm>
              <a:prstGeom prst="rect">
                <a:avLst/>
              </a:prstGeom>
              <a:solidFill>
                <a:srgbClr val="FFFF0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00" name="Group 99"/>
            <p:cNvGrpSpPr/>
            <p:nvPr/>
          </p:nvGrpSpPr>
          <p:grpSpPr>
            <a:xfrm>
              <a:off x="6097083" y="5592147"/>
              <a:ext cx="34514" cy="184695"/>
              <a:chOff x="-388883" y="4572000"/>
              <a:chExt cx="230133" cy="1231489"/>
            </a:xfrm>
          </p:grpSpPr>
          <p:sp>
            <p:nvSpPr>
              <p:cNvPr id="101" name="Rectangle 100"/>
              <p:cNvSpPr/>
              <p:nvPr/>
            </p:nvSpPr>
            <p:spPr>
              <a:xfrm>
                <a:off x="-388883" y="4890193"/>
                <a:ext cx="228600" cy="215475"/>
              </a:xfrm>
              <a:prstGeom prst="rect">
                <a:avLst/>
              </a:prstGeom>
              <a:solidFill>
                <a:srgbClr val="92D05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02" name="Rectangle 101"/>
              <p:cNvSpPr/>
              <p:nvPr/>
            </p:nvSpPr>
            <p:spPr>
              <a:xfrm>
                <a:off x="-388883" y="5243461"/>
                <a:ext cx="228600" cy="215475"/>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03" name="Rectangle 102"/>
              <p:cNvSpPr/>
              <p:nvPr/>
            </p:nvSpPr>
            <p:spPr>
              <a:xfrm>
                <a:off x="-387350" y="5588014"/>
                <a:ext cx="228600" cy="215475"/>
              </a:xfrm>
              <a:prstGeom prst="rect">
                <a:avLst/>
              </a:prstGeom>
              <a:blipFill>
                <a:blip r:embed="rId4"/>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04" name="Rectangle 103"/>
              <p:cNvSpPr/>
              <p:nvPr/>
            </p:nvSpPr>
            <p:spPr>
              <a:xfrm>
                <a:off x="-388883" y="4572000"/>
                <a:ext cx="228600" cy="215475"/>
              </a:xfrm>
              <a:prstGeom prst="rect">
                <a:avLst/>
              </a:prstGeom>
              <a:solidFill>
                <a:schemeClr val="accent3">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sp>
          <p:nvSpPr>
            <p:cNvPr id="6" name="Rectangle 5"/>
            <p:cNvSpPr/>
            <p:nvPr/>
          </p:nvSpPr>
          <p:spPr>
            <a:xfrm>
              <a:off x="5632650" y="5533797"/>
              <a:ext cx="219141" cy="170608"/>
            </a:xfrm>
            <a:prstGeom prst="rect">
              <a:avLst/>
            </a:prstGeom>
            <a:ln w="3175"/>
            <a:effectLst>
              <a:glow rad="139700">
                <a:schemeClr val="accent2">
                  <a:satMod val="175000"/>
                  <a:alpha val="40000"/>
                </a:schemeClr>
              </a:glow>
            </a:effectLst>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nvGrpSpPr>
          <p:cNvPr id="122" name="Group 121"/>
          <p:cNvGrpSpPr/>
          <p:nvPr/>
        </p:nvGrpSpPr>
        <p:grpSpPr>
          <a:xfrm rot="5400000">
            <a:off x="6672321" y="4380418"/>
            <a:ext cx="445923" cy="239461"/>
            <a:chOff x="-1457505" y="4307841"/>
            <a:chExt cx="3346532" cy="1797103"/>
          </a:xfrm>
          <a:effectLst>
            <a:outerShdw blurRad="50800" dist="38100" dir="2700000" algn="tl" rotWithShape="0">
              <a:prstClr val="black">
                <a:alpha val="40000"/>
              </a:prstClr>
            </a:outerShdw>
          </a:effectLst>
        </p:grpSpPr>
        <p:sp>
          <p:nvSpPr>
            <p:cNvPr id="123" name="Rounded Rectangle 122"/>
            <p:cNvSpPr/>
            <p:nvPr/>
          </p:nvSpPr>
          <p:spPr>
            <a:xfrm>
              <a:off x="-1457505" y="4307841"/>
              <a:ext cx="3346532" cy="1797100"/>
            </a:xfrm>
            <a:prstGeom prst="roundRect">
              <a:avLst>
                <a:gd name="adj" fmla="val 6257"/>
              </a:avLst>
            </a:prstGeom>
            <a:gradFill>
              <a:gsLst>
                <a:gs pos="3226">
                  <a:schemeClr val="bg1">
                    <a:lumMod val="50000"/>
                  </a:schemeClr>
                </a:gs>
                <a:gs pos="80000">
                  <a:schemeClr val="bg1">
                    <a:lumMod val="50000"/>
                  </a:schemeClr>
                </a:gs>
                <a:gs pos="23000">
                  <a:schemeClr val="bg1">
                    <a:lumMod val="75000"/>
                  </a:schemeClr>
                </a:gs>
              </a:gsLst>
              <a:lin ang="1800000" scaled="0"/>
            </a:gradFill>
            <a:ln w="254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124" name="Rectangle 123"/>
            <p:cNvSpPr/>
            <p:nvPr/>
          </p:nvSpPr>
          <p:spPr>
            <a:xfrm>
              <a:off x="-1195847" y="4317176"/>
              <a:ext cx="2789697" cy="1787768"/>
            </a:xfrm>
            <a:prstGeom prst="rect">
              <a:avLst/>
            </a:prstGeom>
            <a:blipFill dpi="0" rotWithShape="1">
              <a:blip r:embed="rId6" cstate="print">
                <a:extLst>
                  <a:ext uri="{28A0092B-C50C-407E-A947-70E740481C1C}">
                    <a14:useLocalDpi xmlns:a14="http://schemas.microsoft.com/office/drawing/2010/main" val="0"/>
                  </a:ext>
                </a:extLst>
              </a:blip>
              <a:srcRect/>
              <a:stretch>
                <a:fillRect/>
              </a:stretch>
            </a:blip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grpSp>
          <p:nvGrpSpPr>
            <p:cNvPr id="125" name="Group 124"/>
            <p:cNvGrpSpPr/>
            <p:nvPr/>
          </p:nvGrpSpPr>
          <p:grpSpPr>
            <a:xfrm>
              <a:off x="-844550" y="4559711"/>
              <a:ext cx="230133" cy="1231489"/>
              <a:chOff x="-844550" y="4559711"/>
              <a:chExt cx="230133" cy="1231489"/>
            </a:xfrm>
          </p:grpSpPr>
          <p:sp>
            <p:nvSpPr>
              <p:cNvPr id="141" name="Rectangle 140"/>
              <p:cNvSpPr/>
              <p:nvPr/>
            </p:nvSpPr>
            <p:spPr>
              <a:xfrm>
                <a:off x="-844550" y="4877904"/>
                <a:ext cx="228600" cy="215475"/>
              </a:xfrm>
              <a:prstGeom prst="rect">
                <a:avLst/>
              </a:prstGeom>
              <a:solidFill>
                <a:srgbClr val="00B0F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142" name="Rectangle 141"/>
              <p:cNvSpPr/>
              <p:nvPr/>
            </p:nvSpPr>
            <p:spPr>
              <a:xfrm>
                <a:off x="-844550" y="5231172"/>
                <a:ext cx="228600" cy="215475"/>
              </a:xfrm>
              <a:prstGeom prst="rect">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0800000" scaled="1"/>
                <a:tileRect/>
              </a:gra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143" name="Rectangle 142"/>
              <p:cNvSpPr/>
              <p:nvPr/>
            </p:nvSpPr>
            <p:spPr>
              <a:xfrm>
                <a:off x="-843017" y="5575725"/>
                <a:ext cx="228600" cy="215475"/>
              </a:xfrm>
              <a:prstGeom prst="rect">
                <a:avLst/>
              </a:prstGeom>
              <a:blipFill>
                <a:blip r:embed="rId3"/>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144" name="Rectangle 143"/>
              <p:cNvSpPr/>
              <p:nvPr/>
            </p:nvSpPr>
            <p:spPr>
              <a:xfrm>
                <a:off x="-844550" y="4559711"/>
                <a:ext cx="228600" cy="215475"/>
              </a:xfrm>
              <a:prstGeom prst="rect">
                <a:avLst/>
              </a:prstGeom>
              <a:solidFill>
                <a:srgbClr val="FFFF0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grpSp>
        <p:grpSp>
          <p:nvGrpSpPr>
            <p:cNvPr id="126" name="Group 125"/>
            <p:cNvGrpSpPr/>
            <p:nvPr/>
          </p:nvGrpSpPr>
          <p:grpSpPr>
            <a:xfrm>
              <a:off x="-388883" y="4559711"/>
              <a:ext cx="230133" cy="1231489"/>
              <a:chOff x="-388883" y="4572000"/>
              <a:chExt cx="230133" cy="1231489"/>
            </a:xfrm>
          </p:grpSpPr>
          <p:sp>
            <p:nvSpPr>
              <p:cNvPr id="137" name="Rectangle 136"/>
              <p:cNvSpPr/>
              <p:nvPr/>
            </p:nvSpPr>
            <p:spPr>
              <a:xfrm>
                <a:off x="-388883" y="4890193"/>
                <a:ext cx="228600" cy="215475"/>
              </a:xfrm>
              <a:prstGeom prst="rect">
                <a:avLst/>
              </a:prstGeom>
              <a:solidFill>
                <a:srgbClr val="92D05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138" name="Rectangle 137"/>
              <p:cNvSpPr/>
              <p:nvPr/>
            </p:nvSpPr>
            <p:spPr>
              <a:xfrm>
                <a:off x="-388883" y="5243461"/>
                <a:ext cx="228600" cy="215475"/>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139" name="Rectangle 138"/>
              <p:cNvSpPr/>
              <p:nvPr/>
            </p:nvSpPr>
            <p:spPr>
              <a:xfrm>
                <a:off x="-387350" y="5588014"/>
                <a:ext cx="228600" cy="215475"/>
              </a:xfrm>
              <a:prstGeom prst="rect">
                <a:avLst/>
              </a:prstGeom>
              <a:blipFill>
                <a:blip r:embed="rId4"/>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140" name="Rectangle 139"/>
              <p:cNvSpPr/>
              <p:nvPr/>
            </p:nvSpPr>
            <p:spPr>
              <a:xfrm>
                <a:off x="-388883" y="4572000"/>
                <a:ext cx="228600" cy="215475"/>
              </a:xfrm>
              <a:prstGeom prst="rect">
                <a:avLst/>
              </a:prstGeom>
              <a:solidFill>
                <a:schemeClr val="accent3">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grpSp>
        <p:grpSp>
          <p:nvGrpSpPr>
            <p:cNvPr id="127" name="Group 126"/>
            <p:cNvGrpSpPr/>
            <p:nvPr/>
          </p:nvGrpSpPr>
          <p:grpSpPr>
            <a:xfrm>
              <a:off x="74458" y="4590408"/>
              <a:ext cx="230133" cy="1231489"/>
              <a:chOff x="-844550" y="4559711"/>
              <a:chExt cx="230133" cy="1231489"/>
            </a:xfrm>
          </p:grpSpPr>
          <p:sp>
            <p:nvSpPr>
              <p:cNvPr id="133" name="Rectangle 132"/>
              <p:cNvSpPr/>
              <p:nvPr/>
            </p:nvSpPr>
            <p:spPr>
              <a:xfrm>
                <a:off x="-844550" y="4877904"/>
                <a:ext cx="228600" cy="215475"/>
              </a:xfrm>
              <a:prstGeom prst="rect">
                <a:avLst/>
              </a:prstGeom>
              <a:solidFill>
                <a:srgbClr val="00B0F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134" name="Rectangle 133"/>
              <p:cNvSpPr/>
              <p:nvPr/>
            </p:nvSpPr>
            <p:spPr>
              <a:xfrm>
                <a:off x="-844550" y="5231172"/>
                <a:ext cx="228600" cy="215475"/>
              </a:xfrm>
              <a:prstGeom prst="rect">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0800000" scaled="1"/>
                <a:tileRect/>
              </a:gra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135" name="Rectangle 134"/>
              <p:cNvSpPr/>
              <p:nvPr/>
            </p:nvSpPr>
            <p:spPr>
              <a:xfrm>
                <a:off x="-843017" y="5575725"/>
                <a:ext cx="228600" cy="215475"/>
              </a:xfrm>
              <a:prstGeom prst="rect">
                <a:avLst/>
              </a:prstGeom>
              <a:blipFill>
                <a:blip r:embed="rId3"/>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136" name="Rectangle 135"/>
              <p:cNvSpPr/>
              <p:nvPr/>
            </p:nvSpPr>
            <p:spPr>
              <a:xfrm>
                <a:off x="-844550" y="4559711"/>
                <a:ext cx="228600" cy="215475"/>
              </a:xfrm>
              <a:prstGeom prst="rect">
                <a:avLst/>
              </a:prstGeom>
              <a:solidFill>
                <a:srgbClr val="FFFF0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grpSp>
        <p:grpSp>
          <p:nvGrpSpPr>
            <p:cNvPr id="128" name="Group 127"/>
            <p:cNvGrpSpPr/>
            <p:nvPr/>
          </p:nvGrpSpPr>
          <p:grpSpPr>
            <a:xfrm>
              <a:off x="530125" y="4590408"/>
              <a:ext cx="230133" cy="1231489"/>
              <a:chOff x="-388883" y="4572000"/>
              <a:chExt cx="230133" cy="1231489"/>
            </a:xfrm>
          </p:grpSpPr>
          <p:sp>
            <p:nvSpPr>
              <p:cNvPr id="129" name="Rectangle 128"/>
              <p:cNvSpPr/>
              <p:nvPr/>
            </p:nvSpPr>
            <p:spPr>
              <a:xfrm>
                <a:off x="-388883" y="4890193"/>
                <a:ext cx="228600" cy="215475"/>
              </a:xfrm>
              <a:prstGeom prst="rect">
                <a:avLst/>
              </a:prstGeom>
              <a:solidFill>
                <a:srgbClr val="92D05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130" name="Rectangle 129"/>
              <p:cNvSpPr/>
              <p:nvPr/>
            </p:nvSpPr>
            <p:spPr>
              <a:xfrm>
                <a:off x="-388883" y="5243461"/>
                <a:ext cx="228600" cy="215475"/>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131" name="Rectangle 130"/>
              <p:cNvSpPr/>
              <p:nvPr/>
            </p:nvSpPr>
            <p:spPr>
              <a:xfrm>
                <a:off x="-387350" y="5588014"/>
                <a:ext cx="228600" cy="215475"/>
              </a:xfrm>
              <a:prstGeom prst="rect">
                <a:avLst/>
              </a:prstGeom>
              <a:blipFill>
                <a:blip r:embed="rId4"/>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132" name="Rectangle 131"/>
              <p:cNvSpPr/>
              <p:nvPr/>
            </p:nvSpPr>
            <p:spPr>
              <a:xfrm>
                <a:off x="-388883" y="4572000"/>
                <a:ext cx="228600" cy="215475"/>
              </a:xfrm>
              <a:prstGeom prst="rect">
                <a:avLst/>
              </a:prstGeom>
              <a:solidFill>
                <a:schemeClr val="accent3">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grpSp>
      </p:grpSp>
      <p:grpSp>
        <p:nvGrpSpPr>
          <p:cNvPr id="270" name="Group 269"/>
          <p:cNvGrpSpPr/>
          <p:nvPr/>
        </p:nvGrpSpPr>
        <p:grpSpPr>
          <a:xfrm>
            <a:off x="6335961" y="4619623"/>
            <a:ext cx="224857" cy="461114"/>
            <a:chOff x="13716002" y="2933396"/>
            <a:chExt cx="627261" cy="874933"/>
          </a:xfrm>
        </p:grpSpPr>
        <p:sp>
          <p:nvSpPr>
            <p:cNvPr id="271" name="Rectangle 270"/>
            <p:cNvSpPr/>
            <p:nvPr/>
          </p:nvSpPr>
          <p:spPr>
            <a:xfrm rot="16200000" flipH="1">
              <a:off x="13592166" y="3057232"/>
              <a:ext cx="874933" cy="627261"/>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272" name="Rectangle 271"/>
            <p:cNvSpPr/>
            <p:nvPr/>
          </p:nvSpPr>
          <p:spPr>
            <a:xfrm rot="16200000" flipH="1">
              <a:off x="13845990" y="2931021"/>
              <a:ext cx="44820" cy="124668"/>
            </a:xfrm>
            <a:prstGeom prst="rect">
              <a:avLst/>
            </a:prstGeom>
            <a:solidFill>
              <a:srgbClr val="00703C"/>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276" name="Group 275"/>
          <p:cNvGrpSpPr/>
          <p:nvPr/>
        </p:nvGrpSpPr>
        <p:grpSpPr>
          <a:xfrm>
            <a:off x="1077265" y="4386141"/>
            <a:ext cx="748258" cy="834700"/>
            <a:chOff x="3451239" y="3343961"/>
            <a:chExt cx="780199" cy="994851"/>
          </a:xfrm>
        </p:grpSpPr>
        <p:grpSp>
          <p:nvGrpSpPr>
            <p:cNvPr id="277" name="Group 276"/>
            <p:cNvGrpSpPr/>
            <p:nvPr/>
          </p:nvGrpSpPr>
          <p:grpSpPr>
            <a:xfrm>
              <a:off x="3781031" y="3496755"/>
              <a:ext cx="160014" cy="217634"/>
              <a:chOff x="3117852" y="3657600"/>
              <a:chExt cx="160014" cy="217634"/>
            </a:xfrm>
          </p:grpSpPr>
          <p:grpSp>
            <p:nvGrpSpPr>
              <p:cNvPr id="398" name="Group 397"/>
              <p:cNvGrpSpPr/>
              <p:nvPr/>
            </p:nvGrpSpPr>
            <p:grpSpPr>
              <a:xfrm>
                <a:off x="3117852" y="3657600"/>
                <a:ext cx="160014" cy="103503"/>
                <a:chOff x="3117852" y="3657600"/>
                <a:chExt cx="160014" cy="103503"/>
              </a:xfrm>
            </p:grpSpPr>
            <p:grpSp>
              <p:nvGrpSpPr>
                <p:cNvPr id="406" name="Group 405"/>
                <p:cNvGrpSpPr/>
                <p:nvPr/>
              </p:nvGrpSpPr>
              <p:grpSpPr>
                <a:xfrm>
                  <a:off x="3117852" y="3657600"/>
                  <a:ext cx="160014" cy="45719"/>
                  <a:chOff x="3117852" y="3657600"/>
                  <a:chExt cx="533400" cy="152402"/>
                </a:xfrm>
              </p:grpSpPr>
              <p:sp>
                <p:nvSpPr>
                  <p:cNvPr id="410" name="Rectangle 40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411" name="Rectangle 41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407" name="Group 406"/>
                <p:cNvGrpSpPr/>
                <p:nvPr/>
              </p:nvGrpSpPr>
              <p:grpSpPr>
                <a:xfrm>
                  <a:off x="3117852" y="3715384"/>
                  <a:ext cx="160014" cy="45719"/>
                  <a:chOff x="3117852" y="3657600"/>
                  <a:chExt cx="533400" cy="152402"/>
                </a:xfrm>
              </p:grpSpPr>
              <p:sp>
                <p:nvSpPr>
                  <p:cNvPr id="408" name="Rectangle 40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409" name="Rectangle 40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399" name="Group 398"/>
              <p:cNvGrpSpPr/>
              <p:nvPr/>
            </p:nvGrpSpPr>
            <p:grpSpPr>
              <a:xfrm>
                <a:off x="3117852" y="3771731"/>
                <a:ext cx="160014" cy="103503"/>
                <a:chOff x="3270252" y="3810000"/>
                <a:chExt cx="160014" cy="103503"/>
              </a:xfrm>
            </p:grpSpPr>
            <p:grpSp>
              <p:nvGrpSpPr>
                <p:cNvPr id="400" name="Group 399"/>
                <p:cNvGrpSpPr/>
                <p:nvPr/>
              </p:nvGrpSpPr>
              <p:grpSpPr>
                <a:xfrm>
                  <a:off x="3270252" y="3810000"/>
                  <a:ext cx="160014" cy="45719"/>
                  <a:chOff x="3117852" y="3657600"/>
                  <a:chExt cx="533400" cy="152402"/>
                </a:xfrm>
              </p:grpSpPr>
              <p:sp>
                <p:nvSpPr>
                  <p:cNvPr id="404" name="Rectangle 40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405" name="Rectangle 40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401" name="Group 400"/>
                <p:cNvGrpSpPr/>
                <p:nvPr/>
              </p:nvGrpSpPr>
              <p:grpSpPr>
                <a:xfrm>
                  <a:off x="3270252" y="3867784"/>
                  <a:ext cx="160014" cy="45719"/>
                  <a:chOff x="3117852" y="3657600"/>
                  <a:chExt cx="533400" cy="152402"/>
                </a:xfrm>
              </p:grpSpPr>
              <p:sp>
                <p:nvSpPr>
                  <p:cNvPr id="402" name="Rectangle 40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403" name="Rectangle 40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278" name="Group 277"/>
            <p:cNvGrpSpPr/>
            <p:nvPr/>
          </p:nvGrpSpPr>
          <p:grpSpPr>
            <a:xfrm>
              <a:off x="3519054" y="3496755"/>
              <a:ext cx="160014" cy="217634"/>
              <a:chOff x="3117852" y="3657600"/>
              <a:chExt cx="160014" cy="217634"/>
            </a:xfrm>
          </p:grpSpPr>
          <p:grpSp>
            <p:nvGrpSpPr>
              <p:cNvPr id="384" name="Group 383"/>
              <p:cNvGrpSpPr/>
              <p:nvPr/>
            </p:nvGrpSpPr>
            <p:grpSpPr>
              <a:xfrm>
                <a:off x="3117852" y="3657600"/>
                <a:ext cx="160014" cy="103503"/>
                <a:chOff x="3117852" y="3657600"/>
                <a:chExt cx="160014" cy="103503"/>
              </a:xfrm>
            </p:grpSpPr>
            <p:grpSp>
              <p:nvGrpSpPr>
                <p:cNvPr id="392" name="Group 391"/>
                <p:cNvGrpSpPr/>
                <p:nvPr/>
              </p:nvGrpSpPr>
              <p:grpSpPr>
                <a:xfrm>
                  <a:off x="3117852" y="3657600"/>
                  <a:ext cx="160014" cy="45719"/>
                  <a:chOff x="3117852" y="3657600"/>
                  <a:chExt cx="533400" cy="152402"/>
                </a:xfrm>
              </p:grpSpPr>
              <p:sp>
                <p:nvSpPr>
                  <p:cNvPr id="396" name="Rectangle 39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397" name="Rectangle 39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393" name="Group 392"/>
                <p:cNvGrpSpPr/>
                <p:nvPr/>
              </p:nvGrpSpPr>
              <p:grpSpPr>
                <a:xfrm>
                  <a:off x="3117852" y="3715384"/>
                  <a:ext cx="160014" cy="45719"/>
                  <a:chOff x="3117852" y="3657600"/>
                  <a:chExt cx="533400" cy="152402"/>
                </a:xfrm>
              </p:grpSpPr>
              <p:sp>
                <p:nvSpPr>
                  <p:cNvPr id="394" name="Rectangle 39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395" name="Rectangle 39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385" name="Group 384"/>
              <p:cNvGrpSpPr/>
              <p:nvPr/>
            </p:nvGrpSpPr>
            <p:grpSpPr>
              <a:xfrm>
                <a:off x="3117852" y="3771731"/>
                <a:ext cx="160014" cy="103503"/>
                <a:chOff x="3270252" y="3810000"/>
                <a:chExt cx="160014" cy="103503"/>
              </a:xfrm>
            </p:grpSpPr>
            <p:grpSp>
              <p:nvGrpSpPr>
                <p:cNvPr id="386" name="Group 385"/>
                <p:cNvGrpSpPr/>
                <p:nvPr/>
              </p:nvGrpSpPr>
              <p:grpSpPr>
                <a:xfrm>
                  <a:off x="3270252" y="3810000"/>
                  <a:ext cx="160014" cy="45719"/>
                  <a:chOff x="3117852" y="3657600"/>
                  <a:chExt cx="533400" cy="152402"/>
                </a:xfrm>
              </p:grpSpPr>
              <p:sp>
                <p:nvSpPr>
                  <p:cNvPr id="390" name="Rectangle 38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391" name="Rectangle 39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387" name="Group 386"/>
                <p:cNvGrpSpPr/>
                <p:nvPr/>
              </p:nvGrpSpPr>
              <p:grpSpPr>
                <a:xfrm>
                  <a:off x="3270252" y="3867784"/>
                  <a:ext cx="160014" cy="45719"/>
                  <a:chOff x="3117852" y="3657600"/>
                  <a:chExt cx="533400" cy="152402"/>
                </a:xfrm>
              </p:grpSpPr>
              <p:sp>
                <p:nvSpPr>
                  <p:cNvPr id="388" name="Rectangle 38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389" name="Rectangle 38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279" name="Group 278"/>
            <p:cNvGrpSpPr/>
            <p:nvPr/>
          </p:nvGrpSpPr>
          <p:grpSpPr>
            <a:xfrm>
              <a:off x="3624335" y="3495657"/>
              <a:ext cx="160014" cy="217634"/>
              <a:chOff x="3117852" y="3657600"/>
              <a:chExt cx="160014" cy="217634"/>
            </a:xfrm>
          </p:grpSpPr>
          <p:grpSp>
            <p:nvGrpSpPr>
              <p:cNvPr id="370" name="Group 369"/>
              <p:cNvGrpSpPr/>
              <p:nvPr/>
            </p:nvGrpSpPr>
            <p:grpSpPr>
              <a:xfrm>
                <a:off x="3117852" y="3657600"/>
                <a:ext cx="160014" cy="103503"/>
                <a:chOff x="3117852" y="3657600"/>
                <a:chExt cx="160014" cy="103503"/>
              </a:xfrm>
            </p:grpSpPr>
            <p:grpSp>
              <p:nvGrpSpPr>
                <p:cNvPr id="378" name="Group 377"/>
                <p:cNvGrpSpPr/>
                <p:nvPr/>
              </p:nvGrpSpPr>
              <p:grpSpPr>
                <a:xfrm>
                  <a:off x="3117852" y="3657600"/>
                  <a:ext cx="160014" cy="45719"/>
                  <a:chOff x="3117852" y="3657600"/>
                  <a:chExt cx="533400" cy="152402"/>
                </a:xfrm>
              </p:grpSpPr>
              <p:sp>
                <p:nvSpPr>
                  <p:cNvPr id="382" name="Rectangle 38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383" name="Rectangle 38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379" name="Group 378"/>
                <p:cNvGrpSpPr/>
                <p:nvPr/>
              </p:nvGrpSpPr>
              <p:grpSpPr>
                <a:xfrm>
                  <a:off x="3117852" y="3715384"/>
                  <a:ext cx="160014" cy="45719"/>
                  <a:chOff x="3117852" y="3657600"/>
                  <a:chExt cx="533400" cy="152402"/>
                </a:xfrm>
              </p:grpSpPr>
              <p:sp>
                <p:nvSpPr>
                  <p:cNvPr id="380" name="Rectangle 37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381" name="Rectangle 38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371" name="Group 370"/>
              <p:cNvGrpSpPr/>
              <p:nvPr/>
            </p:nvGrpSpPr>
            <p:grpSpPr>
              <a:xfrm>
                <a:off x="3117852" y="3771731"/>
                <a:ext cx="160014" cy="103503"/>
                <a:chOff x="3270252" y="3810000"/>
                <a:chExt cx="160014" cy="103503"/>
              </a:xfrm>
            </p:grpSpPr>
            <p:grpSp>
              <p:nvGrpSpPr>
                <p:cNvPr id="372" name="Group 371"/>
                <p:cNvGrpSpPr/>
                <p:nvPr/>
              </p:nvGrpSpPr>
              <p:grpSpPr>
                <a:xfrm>
                  <a:off x="3270252" y="3810000"/>
                  <a:ext cx="160014" cy="45719"/>
                  <a:chOff x="3117852" y="3657600"/>
                  <a:chExt cx="533400" cy="152402"/>
                </a:xfrm>
              </p:grpSpPr>
              <p:sp>
                <p:nvSpPr>
                  <p:cNvPr id="376" name="Rectangle 37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377" name="Rectangle 37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373" name="Group 372"/>
                <p:cNvGrpSpPr/>
                <p:nvPr/>
              </p:nvGrpSpPr>
              <p:grpSpPr>
                <a:xfrm>
                  <a:off x="3270252" y="3867784"/>
                  <a:ext cx="160014" cy="45719"/>
                  <a:chOff x="3117852" y="3657600"/>
                  <a:chExt cx="533400" cy="152402"/>
                </a:xfrm>
              </p:grpSpPr>
              <p:sp>
                <p:nvSpPr>
                  <p:cNvPr id="374" name="Rectangle 37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375" name="Rectangle 37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280" name="Group 279"/>
            <p:cNvGrpSpPr/>
            <p:nvPr/>
          </p:nvGrpSpPr>
          <p:grpSpPr>
            <a:xfrm>
              <a:off x="3886312" y="3495657"/>
              <a:ext cx="160014" cy="217634"/>
              <a:chOff x="3117852" y="3657600"/>
              <a:chExt cx="160014" cy="217634"/>
            </a:xfrm>
          </p:grpSpPr>
          <p:grpSp>
            <p:nvGrpSpPr>
              <p:cNvPr id="356" name="Group 355"/>
              <p:cNvGrpSpPr/>
              <p:nvPr/>
            </p:nvGrpSpPr>
            <p:grpSpPr>
              <a:xfrm>
                <a:off x="3117852" y="3657600"/>
                <a:ext cx="160014" cy="103503"/>
                <a:chOff x="3117852" y="3657600"/>
                <a:chExt cx="160014" cy="103503"/>
              </a:xfrm>
            </p:grpSpPr>
            <p:grpSp>
              <p:nvGrpSpPr>
                <p:cNvPr id="364" name="Group 363"/>
                <p:cNvGrpSpPr/>
                <p:nvPr/>
              </p:nvGrpSpPr>
              <p:grpSpPr>
                <a:xfrm>
                  <a:off x="3117852" y="3657600"/>
                  <a:ext cx="160014" cy="45719"/>
                  <a:chOff x="3117852" y="3657600"/>
                  <a:chExt cx="533400" cy="152402"/>
                </a:xfrm>
              </p:grpSpPr>
              <p:sp>
                <p:nvSpPr>
                  <p:cNvPr id="368" name="Rectangle 36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369" name="Rectangle 36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365" name="Group 364"/>
                <p:cNvGrpSpPr/>
                <p:nvPr/>
              </p:nvGrpSpPr>
              <p:grpSpPr>
                <a:xfrm>
                  <a:off x="3117852" y="3715384"/>
                  <a:ext cx="160014" cy="45719"/>
                  <a:chOff x="3117852" y="3657600"/>
                  <a:chExt cx="533400" cy="152402"/>
                </a:xfrm>
              </p:grpSpPr>
              <p:sp>
                <p:nvSpPr>
                  <p:cNvPr id="366" name="Rectangle 36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367" name="Rectangle 36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357" name="Group 356"/>
              <p:cNvGrpSpPr/>
              <p:nvPr/>
            </p:nvGrpSpPr>
            <p:grpSpPr>
              <a:xfrm>
                <a:off x="3117852" y="3771731"/>
                <a:ext cx="160014" cy="103503"/>
                <a:chOff x="3270252" y="3810000"/>
                <a:chExt cx="160014" cy="103503"/>
              </a:xfrm>
            </p:grpSpPr>
            <p:grpSp>
              <p:nvGrpSpPr>
                <p:cNvPr id="358" name="Group 357"/>
                <p:cNvGrpSpPr/>
                <p:nvPr/>
              </p:nvGrpSpPr>
              <p:grpSpPr>
                <a:xfrm>
                  <a:off x="3270252" y="3810000"/>
                  <a:ext cx="160014" cy="45719"/>
                  <a:chOff x="3117852" y="3657600"/>
                  <a:chExt cx="533400" cy="152402"/>
                </a:xfrm>
              </p:grpSpPr>
              <p:sp>
                <p:nvSpPr>
                  <p:cNvPr id="362" name="Rectangle 36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363" name="Rectangle 36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359" name="Group 358"/>
                <p:cNvGrpSpPr/>
                <p:nvPr/>
              </p:nvGrpSpPr>
              <p:grpSpPr>
                <a:xfrm>
                  <a:off x="3270252" y="3867784"/>
                  <a:ext cx="160014" cy="45719"/>
                  <a:chOff x="3117852" y="3657600"/>
                  <a:chExt cx="533400" cy="152402"/>
                </a:xfrm>
              </p:grpSpPr>
              <p:sp>
                <p:nvSpPr>
                  <p:cNvPr id="360" name="Rectangle 35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361" name="Rectangle 36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281" name="Group 280"/>
            <p:cNvGrpSpPr/>
            <p:nvPr/>
          </p:nvGrpSpPr>
          <p:grpSpPr>
            <a:xfrm>
              <a:off x="3500268" y="3762881"/>
              <a:ext cx="693677" cy="510824"/>
              <a:chOff x="2355850" y="3784939"/>
              <a:chExt cx="693677" cy="510824"/>
            </a:xfrm>
          </p:grpSpPr>
          <p:grpSp>
            <p:nvGrpSpPr>
              <p:cNvPr id="296" name="Group 295"/>
              <p:cNvGrpSpPr/>
              <p:nvPr/>
            </p:nvGrpSpPr>
            <p:grpSpPr>
              <a:xfrm>
                <a:off x="2617827" y="3784939"/>
                <a:ext cx="160014" cy="217634"/>
                <a:chOff x="3117852" y="3657600"/>
                <a:chExt cx="160014" cy="217634"/>
              </a:xfrm>
            </p:grpSpPr>
            <p:grpSp>
              <p:nvGrpSpPr>
                <p:cNvPr id="342" name="Group 341"/>
                <p:cNvGrpSpPr/>
                <p:nvPr/>
              </p:nvGrpSpPr>
              <p:grpSpPr>
                <a:xfrm>
                  <a:off x="3117852" y="3657600"/>
                  <a:ext cx="160014" cy="103503"/>
                  <a:chOff x="3117852" y="3657600"/>
                  <a:chExt cx="160014" cy="103503"/>
                </a:xfrm>
              </p:grpSpPr>
              <p:grpSp>
                <p:nvGrpSpPr>
                  <p:cNvPr id="350" name="Group 349"/>
                  <p:cNvGrpSpPr/>
                  <p:nvPr/>
                </p:nvGrpSpPr>
                <p:grpSpPr>
                  <a:xfrm>
                    <a:off x="3117852" y="3657600"/>
                    <a:ext cx="160014" cy="45719"/>
                    <a:chOff x="3117852" y="3657600"/>
                    <a:chExt cx="533400" cy="152402"/>
                  </a:xfrm>
                </p:grpSpPr>
                <p:sp>
                  <p:nvSpPr>
                    <p:cNvPr id="354" name="Rectangle 35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355" name="Rectangle 35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351" name="Group 350"/>
                  <p:cNvGrpSpPr/>
                  <p:nvPr/>
                </p:nvGrpSpPr>
                <p:grpSpPr>
                  <a:xfrm>
                    <a:off x="3117852" y="3715384"/>
                    <a:ext cx="160014" cy="45719"/>
                    <a:chOff x="3117852" y="3657600"/>
                    <a:chExt cx="533400" cy="152402"/>
                  </a:xfrm>
                </p:grpSpPr>
                <p:sp>
                  <p:nvSpPr>
                    <p:cNvPr id="352" name="Rectangle 35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353" name="Rectangle 35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343" name="Group 342"/>
                <p:cNvGrpSpPr/>
                <p:nvPr/>
              </p:nvGrpSpPr>
              <p:grpSpPr>
                <a:xfrm>
                  <a:off x="3117852" y="3771731"/>
                  <a:ext cx="160014" cy="103503"/>
                  <a:chOff x="3270252" y="3810000"/>
                  <a:chExt cx="160014" cy="103503"/>
                </a:xfrm>
              </p:grpSpPr>
              <p:grpSp>
                <p:nvGrpSpPr>
                  <p:cNvPr id="344" name="Group 343"/>
                  <p:cNvGrpSpPr/>
                  <p:nvPr/>
                </p:nvGrpSpPr>
                <p:grpSpPr>
                  <a:xfrm>
                    <a:off x="3270252" y="3810000"/>
                    <a:ext cx="160014" cy="45719"/>
                    <a:chOff x="3117852" y="3657600"/>
                    <a:chExt cx="533400" cy="152402"/>
                  </a:xfrm>
                </p:grpSpPr>
                <p:sp>
                  <p:nvSpPr>
                    <p:cNvPr id="348" name="Rectangle 34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349" name="Rectangle 34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345" name="Group 344"/>
                  <p:cNvGrpSpPr/>
                  <p:nvPr/>
                </p:nvGrpSpPr>
                <p:grpSpPr>
                  <a:xfrm>
                    <a:off x="3270252" y="3867784"/>
                    <a:ext cx="160014" cy="45719"/>
                    <a:chOff x="3117852" y="3657600"/>
                    <a:chExt cx="533400" cy="152402"/>
                  </a:xfrm>
                </p:grpSpPr>
                <p:sp>
                  <p:nvSpPr>
                    <p:cNvPr id="346" name="Rectangle 34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347" name="Rectangle 34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297" name="Group 296"/>
              <p:cNvGrpSpPr/>
              <p:nvPr/>
            </p:nvGrpSpPr>
            <p:grpSpPr>
              <a:xfrm>
                <a:off x="2355850" y="3784939"/>
                <a:ext cx="160014" cy="217634"/>
                <a:chOff x="3117852" y="3657600"/>
                <a:chExt cx="160014" cy="217634"/>
              </a:xfrm>
            </p:grpSpPr>
            <p:grpSp>
              <p:nvGrpSpPr>
                <p:cNvPr id="328" name="Group 327"/>
                <p:cNvGrpSpPr/>
                <p:nvPr/>
              </p:nvGrpSpPr>
              <p:grpSpPr>
                <a:xfrm>
                  <a:off x="3117852" y="3657600"/>
                  <a:ext cx="160014" cy="103503"/>
                  <a:chOff x="3117852" y="3657600"/>
                  <a:chExt cx="160014" cy="103503"/>
                </a:xfrm>
              </p:grpSpPr>
              <p:grpSp>
                <p:nvGrpSpPr>
                  <p:cNvPr id="336" name="Group 335"/>
                  <p:cNvGrpSpPr/>
                  <p:nvPr/>
                </p:nvGrpSpPr>
                <p:grpSpPr>
                  <a:xfrm>
                    <a:off x="3117852" y="3657600"/>
                    <a:ext cx="160014" cy="45719"/>
                    <a:chOff x="3117852" y="3657600"/>
                    <a:chExt cx="533400" cy="152402"/>
                  </a:xfrm>
                </p:grpSpPr>
                <p:sp>
                  <p:nvSpPr>
                    <p:cNvPr id="340" name="Rectangle 33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341" name="Rectangle 34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337" name="Group 336"/>
                  <p:cNvGrpSpPr/>
                  <p:nvPr/>
                </p:nvGrpSpPr>
                <p:grpSpPr>
                  <a:xfrm>
                    <a:off x="3117852" y="3715384"/>
                    <a:ext cx="160014" cy="45719"/>
                    <a:chOff x="3117852" y="3657600"/>
                    <a:chExt cx="533400" cy="152402"/>
                  </a:xfrm>
                </p:grpSpPr>
                <p:sp>
                  <p:nvSpPr>
                    <p:cNvPr id="338" name="Rectangle 33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339" name="Rectangle 33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329" name="Group 328"/>
                <p:cNvGrpSpPr/>
                <p:nvPr/>
              </p:nvGrpSpPr>
              <p:grpSpPr>
                <a:xfrm>
                  <a:off x="3117852" y="3771731"/>
                  <a:ext cx="160014" cy="103503"/>
                  <a:chOff x="3270252" y="3810000"/>
                  <a:chExt cx="160014" cy="103503"/>
                </a:xfrm>
              </p:grpSpPr>
              <p:grpSp>
                <p:nvGrpSpPr>
                  <p:cNvPr id="330" name="Group 329"/>
                  <p:cNvGrpSpPr/>
                  <p:nvPr/>
                </p:nvGrpSpPr>
                <p:grpSpPr>
                  <a:xfrm>
                    <a:off x="3270252" y="3810000"/>
                    <a:ext cx="160014" cy="45719"/>
                    <a:chOff x="3117852" y="3657600"/>
                    <a:chExt cx="533400" cy="152402"/>
                  </a:xfrm>
                </p:grpSpPr>
                <p:sp>
                  <p:nvSpPr>
                    <p:cNvPr id="334" name="Rectangle 33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335" name="Rectangle 33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331" name="Group 330"/>
                  <p:cNvGrpSpPr/>
                  <p:nvPr/>
                </p:nvGrpSpPr>
                <p:grpSpPr>
                  <a:xfrm>
                    <a:off x="3270252" y="3867784"/>
                    <a:ext cx="160014" cy="45719"/>
                    <a:chOff x="3117852" y="3657600"/>
                    <a:chExt cx="533400" cy="152402"/>
                  </a:xfrm>
                </p:grpSpPr>
                <p:sp>
                  <p:nvSpPr>
                    <p:cNvPr id="332" name="Rectangle 33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333" name="Rectangle 33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298" name="Group 297"/>
              <p:cNvGrpSpPr/>
              <p:nvPr/>
            </p:nvGrpSpPr>
            <p:grpSpPr>
              <a:xfrm>
                <a:off x="2627536" y="4078129"/>
                <a:ext cx="160014" cy="217634"/>
                <a:chOff x="3117852" y="3657600"/>
                <a:chExt cx="160014" cy="217634"/>
              </a:xfrm>
            </p:grpSpPr>
            <p:grpSp>
              <p:nvGrpSpPr>
                <p:cNvPr id="314" name="Group 313"/>
                <p:cNvGrpSpPr/>
                <p:nvPr/>
              </p:nvGrpSpPr>
              <p:grpSpPr>
                <a:xfrm>
                  <a:off x="3117852" y="3657600"/>
                  <a:ext cx="160014" cy="103503"/>
                  <a:chOff x="3117852" y="3657600"/>
                  <a:chExt cx="160014" cy="103503"/>
                </a:xfrm>
              </p:grpSpPr>
              <p:grpSp>
                <p:nvGrpSpPr>
                  <p:cNvPr id="322" name="Group 321"/>
                  <p:cNvGrpSpPr/>
                  <p:nvPr/>
                </p:nvGrpSpPr>
                <p:grpSpPr>
                  <a:xfrm>
                    <a:off x="3117852" y="3657600"/>
                    <a:ext cx="160014" cy="45719"/>
                    <a:chOff x="3117852" y="3657600"/>
                    <a:chExt cx="533400" cy="152402"/>
                  </a:xfrm>
                </p:grpSpPr>
                <p:sp>
                  <p:nvSpPr>
                    <p:cNvPr id="326" name="Rectangle 32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327" name="Rectangle 32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323" name="Group 322"/>
                  <p:cNvGrpSpPr/>
                  <p:nvPr/>
                </p:nvGrpSpPr>
                <p:grpSpPr>
                  <a:xfrm>
                    <a:off x="3117852" y="3715384"/>
                    <a:ext cx="160014" cy="45719"/>
                    <a:chOff x="3117852" y="3657600"/>
                    <a:chExt cx="533400" cy="152402"/>
                  </a:xfrm>
                </p:grpSpPr>
                <p:sp>
                  <p:nvSpPr>
                    <p:cNvPr id="324" name="Rectangle 32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325" name="Rectangle 32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315" name="Group 314"/>
                <p:cNvGrpSpPr/>
                <p:nvPr/>
              </p:nvGrpSpPr>
              <p:grpSpPr>
                <a:xfrm>
                  <a:off x="3117852" y="3771731"/>
                  <a:ext cx="160014" cy="103503"/>
                  <a:chOff x="3270252" y="3810000"/>
                  <a:chExt cx="160014" cy="103503"/>
                </a:xfrm>
              </p:grpSpPr>
              <p:grpSp>
                <p:nvGrpSpPr>
                  <p:cNvPr id="316" name="Group 315"/>
                  <p:cNvGrpSpPr/>
                  <p:nvPr/>
                </p:nvGrpSpPr>
                <p:grpSpPr>
                  <a:xfrm>
                    <a:off x="3270252" y="3810000"/>
                    <a:ext cx="160014" cy="45719"/>
                    <a:chOff x="3117852" y="3657600"/>
                    <a:chExt cx="533400" cy="152402"/>
                  </a:xfrm>
                </p:grpSpPr>
                <p:sp>
                  <p:nvSpPr>
                    <p:cNvPr id="320" name="Rectangle 31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321" name="Rectangle 32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317" name="Group 316"/>
                  <p:cNvGrpSpPr/>
                  <p:nvPr/>
                </p:nvGrpSpPr>
                <p:grpSpPr>
                  <a:xfrm>
                    <a:off x="3270252" y="3867784"/>
                    <a:ext cx="160014" cy="45719"/>
                    <a:chOff x="3117852" y="3657600"/>
                    <a:chExt cx="533400" cy="152402"/>
                  </a:xfrm>
                </p:grpSpPr>
                <p:sp>
                  <p:nvSpPr>
                    <p:cNvPr id="318" name="Rectangle 31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319" name="Rectangle 31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299" name="Group 298"/>
              <p:cNvGrpSpPr/>
              <p:nvPr/>
            </p:nvGrpSpPr>
            <p:grpSpPr>
              <a:xfrm>
                <a:off x="2889513" y="4078129"/>
                <a:ext cx="160014" cy="217634"/>
                <a:chOff x="3117852" y="3657600"/>
                <a:chExt cx="160014" cy="217634"/>
              </a:xfrm>
            </p:grpSpPr>
            <p:grpSp>
              <p:nvGrpSpPr>
                <p:cNvPr id="300" name="Group 299"/>
                <p:cNvGrpSpPr/>
                <p:nvPr/>
              </p:nvGrpSpPr>
              <p:grpSpPr>
                <a:xfrm>
                  <a:off x="3117852" y="3657600"/>
                  <a:ext cx="160014" cy="103503"/>
                  <a:chOff x="3117852" y="3657600"/>
                  <a:chExt cx="160014" cy="103503"/>
                </a:xfrm>
              </p:grpSpPr>
              <p:grpSp>
                <p:nvGrpSpPr>
                  <p:cNvPr id="308" name="Group 307"/>
                  <p:cNvGrpSpPr/>
                  <p:nvPr/>
                </p:nvGrpSpPr>
                <p:grpSpPr>
                  <a:xfrm>
                    <a:off x="3117852" y="3657600"/>
                    <a:ext cx="160014" cy="45719"/>
                    <a:chOff x="3117852" y="3657600"/>
                    <a:chExt cx="533400" cy="152402"/>
                  </a:xfrm>
                </p:grpSpPr>
                <p:sp>
                  <p:nvSpPr>
                    <p:cNvPr id="312" name="Rectangle 31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313" name="Rectangle 31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309" name="Group 308"/>
                  <p:cNvGrpSpPr/>
                  <p:nvPr/>
                </p:nvGrpSpPr>
                <p:grpSpPr>
                  <a:xfrm>
                    <a:off x="3117852" y="3715384"/>
                    <a:ext cx="160014" cy="45719"/>
                    <a:chOff x="3117852" y="3657600"/>
                    <a:chExt cx="533400" cy="152402"/>
                  </a:xfrm>
                </p:grpSpPr>
                <p:sp>
                  <p:nvSpPr>
                    <p:cNvPr id="310" name="Rectangle 30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311" name="Rectangle 31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301" name="Group 300"/>
                <p:cNvGrpSpPr/>
                <p:nvPr/>
              </p:nvGrpSpPr>
              <p:grpSpPr>
                <a:xfrm>
                  <a:off x="3117852" y="3771731"/>
                  <a:ext cx="160014" cy="103503"/>
                  <a:chOff x="3270252" y="3810000"/>
                  <a:chExt cx="160014" cy="103503"/>
                </a:xfrm>
              </p:grpSpPr>
              <p:grpSp>
                <p:nvGrpSpPr>
                  <p:cNvPr id="302" name="Group 301"/>
                  <p:cNvGrpSpPr/>
                  <p:nvPr/>
                </p:nvGrpSpPr>
                <p:grpSpPr>
                  <a:xfrm>
                    <a:off x="3270252" y="3810000"/>
                    <a:ext cx="160014" cy="45719"/>
                    <a:chOff x="3117852" y="3657600"/>
                    <a:chExt cx="533400" cy="152402"/>
                  </a:xfrm>
                </p:grpSpPr>
                <p:sp>
                  <p:nvSpPr>
                    <p:cNvPr id="306" name="Rectangle 30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307" name="Rectangle 30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303" name="Group 302"/>
                  <p:cNvGrpSpPr/>
                  <p:nvPr/>
                </p:nvGrpSpPr>
                <p:grpSpPr>
                  <a:xfrm>
                    <a:off x="3270252" y="3867784"/>
                    <a:ext cx="160014" cy="45719"/>
                    <a:chOff x="3117852" y="3657600"/>
                    <a:chExt cx="533400" cy="152402"/>
                  </a:xfrm>
                </p:grpSpPr>
                <p:sp>
                  <p:nvSpPr>
                    <p:cNvPr id="304" name="Rectangle 30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305" name="Rectangle 30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sp>
          <p:nvSpPr>
            <p:cNvPr id="282" name="Rectangle 281"/>
            <p:cNvSpPr/>
            <p:nvPr/>
          </p:nvSpPr>
          <p:spPr>
            <a:xfrm>
              <a:off x="3456108" y="3733800"/>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283" name="Rectangle 282"/>
            <p:cNvSpPr/>
            <p:nvPr/>
          </p:nvSpPr>
          <p:spPr>
            <a:xfrm>
              <a:off x="3456108" y="3978648"/>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284" name="Rectangle 283"/>
            <p:cNvSpPr/>
            <p:nvPr/>
          </p:nvSpPr>
          <p:spPr>
            <a:xfrm>
              <a:off x="3456108" y="3441274"/>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285" name="Rectangle 284"/>
            <p:cNvSpPr/>
            <p:nvPr/>
          </p:nvSpPr>
          <p:spPr>
            <a:xfrm>
              <a:off x="3456108" y="3686122"/>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286" name="Rectangle 285"/>
            <p:cNvSpPr/>
            <p:nvPr/>
          </p:nvSpPr>
          <p:spPr>
            <a:xfrm>
              <a:off x="3456108" y="4034012"/>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287" name="Rectangle 286"/>
            <p:cNvSpPr/>
            <p:nvPr/>
          </p:nvSpPr>
          <p:spPr>
            <a:xfrm>
              <a:off x="3456108" y="4278860"/>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288" name="Rectangle 287"/>
            <p:cNvSpPr/>
            <p:nvPr/>
          </p:nvSpPr>
          <p:spPr>
            <a:xfrm>
              <a:off x="3456108" y="3343961"/>
              <a:ext cx="768870" cy="133513"/>
            </a:xfrm>
            <a:prstGeom prst="rect">
              <a:avLst/>
            </a:prstGeom>
            <a:solidFill>
              <a:schemeClr val="bg1"/>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FF0000"/>
                  </a:solidFill>
                  <a:effectLst>
                    <a:outerShdw blurRad="38100" dist="38100" dir="2700000" algn="tl">
                      <a:srgbClr val="000000">
                        <a:alpha val="43137"/>
                      </a:srgbClr>
                    </a:outerShdw>
                  </a:effectLst>
                  <a:uLnTx/>
                  <a:uFillTx/>
                </a:rPr>
                <a:t>DATACENTER</a:t>
              </a:r>
            </a:p>
          </p:txBody>
        </p:sp>
        <p:sp>
          <p:nvSpPr>
            <p:cNvPr id="289" name="Rectangle 288"/>
            <p:cNvSpPr/>
            <p:nvPr/>
          </p:nvSpPr>
          <p:spPr>
            <a:xfrm>
              <a:off x="3456108" y="3477849"/>
              <a:ext cx="768870" cy="860963"/>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290" name="Group 289"/>
            <p:cNvGrpSpPr/>
            <p:nvPr/>
          </p:nvGrpSpPr>
          <p:grpSpPr>
            <a:xfrm>
              <a:off x="3459286" y="3477474"/>
              <a:ext cx="768870" cy="796232"/>
              <a:chOff x="1986817" y="2910320"/>
              <a:chExt cx="1146811" cy="860963"/>
            </a:xfrm>
            <a:effectLst>
              <a:outerShdw blurRad="50800" dist="38100" dir="2700000" algn="tl" rotWithShape="0">
                <a:prstClr val="black">
                  <a:alpha val="40000"/>
                </a:prstClr>
              </a:outerShdw>
            </a:effectLst>
          </p:grpSpPr>
          <p:sp>
            <p:nvSpPr>
              <p:cNvPr id="292" name="Rectangle 291"/>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293" name="Rectangle 292"/>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294" name="Rectangle 293"/>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295" name="Rectangle 294"/>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cxnSp>
          <p:nvCxnSpPr>
            <p:cNvPr id="291" name="Straight Connector 290"/>
            <p:cNvCxnSpPr/>
            <p:nvPr/>
          </p:nvCxnSpPr>
          <p:spPr>
            <a:xfrm flipH="1">
              <a:off x="3451239" y="3471680"/>
              <a:ext cx="780199" cy="11963"/>
            </a:xfrm>
            <a:prstGeom prst="line">
              <a:avLst/>
            </a:prstGeom>
            <a:ln>
              <a:solidFill>
                <a:srgbClr val="00703C"/>
              </a:solidFill>
            </a:ln>
          </p:spPr>
          <p:style>
            <a:lnRef idx="1">
              <a:schemeClr val="accent1"/>
            </a:lnRef>
            <a:fillRef idx="0">
              <a:schemeClr val="accent1"/>
            </a:fillRef>
            <a:effectRef idx="0">
              <a:schemeClr val="accent1"/>
            </a:effectRef>
            <a:fontRef idx="minor">
              <a:schemeClr val="tx1"/>
            </a:fontRef>
          </p:style>
        </p:cxnSp>
      </p:grpSp>
      <p:grpSp>
        <p:nvGrpSpPr>
          <p:cNvPr id="413" name="Group 412"/>
          <p:cNvGrpSpPr/>
          <p:nvPr/>
        </p:nvGrpSpPr>
        <p:grpSpPr>
          <a:xfrm>
            <a:off x="1816257" y="4605483"/>
            <a:ext cx="4602171" cy="506790"/>
            <a:chOff x="1766077" y="5161246"/>
            <a:chExt cx="5153031" cy="506790"/>
          </a:xfrm>
        </p:grpSpPr>
        <p:sp>
          <p:nvSpPr>
            <p:cNvPr id="215" name="Can 214"/>
            <p:cNvSpPr/>
            <p:nvPr/>
          </p:nvSpPr>
          <p:spPr>
            <a:xfrm rot="5400000">
              <a:off x="6145547" y="4926081"/>
              <a:ext cx="145730" cy="1265303"/>
            </a:xfrm>
            <a:prstGeom prst="can">
              <a:avLst>
                <a:gd name="adj" fmla="val 11500"/>
              </a:avLst>
            </a:prstGeom>
            <a:solidFill>
              <a:schemeClr val="accent1">
                <a:alpha val="63922"/>
              </a:schemeClr>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258" name="Group 257"/>
            <p:cNvGrpSpPr/>
            <p:nvPr/>
          </p:nvGrpSpPr>
          <p:grpSpPr>
            <a:xfrm>
              <a:off x="1766077" y="5161246"/>
              <a:ext cx="5153031" cy="235255"/>
              <a:chOff x="-3154409" y="5202758"/>
              <a:chExt cx="8990297" cy="241465"/>
            </a:xfrm>
          </p:grpSpPr>
          <p:sp>
            <p:nvSpPr>
              <p:cNvPr id="259" name="Can 258"/>
              <p:cNvSpPr/>
              <p:nvPr/>
            </p:nvSpPr>
            <p:spPr>
              <a:xfrm rot="5400000">
                <a:off x="1160690" y="916703"/>
                <a:ext cx="195236" cy="8825434"/>
              </a:xfrm>
              <a:prstGeom prst="can">
                <a:avLst>
                  <a:gd name="adj" fmla="val 11500"/>
                </a:avLst>
              </a:prstGeom>
              <a:solidFill>
                <a:srgbClr val="85D345">
                  <a:alpha val="63922"/>
                </a:srgbClr>
              </a:solidFill>
              <a:ln w="3175">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260" name="Group 259"/>
              <p:cNvGrpSpPr/>
              <p:nvPr/>
            </p:nvGrpSpPr>
            <p:grpSpPr>
              <a:xfrm>
                <a:off x="3668737" y="5369717"/>
                <a:ext cx="1320796" cy="41382"/>
                <a:chOff x="8839200" y="4663625"/>
                <a:chExt cx="1752600" cy="54911"/>
              </a:xfrm>
            </p:grpSpPr>
            <p:sp>
              <p:nvSpPr>
                <p:cNvPr id="262" name="Rectangle 261"/>
                <p:cNvSpPr/>
                <p:nvPr/>
              </p:nvSpPr>
              <p:spPr>
                <a:xfrm>
                  <a:off x="8839200" y="4663625"/>
                  <a:ext cx="20043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263" name="Rectangle 262"/>
                <p:cNvSpPr/>
                <p:nvPr/>
              </p:nvSpPr>
              <p:spPr>
                <a:xfrm>
                  <a:off x="9257355"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264" name="Rectangle 263"/>
                <p:cNvSpPr/>
                <p:nvPr/>
              </p:nvSpPr>
              <p:spPr>
                <a:xfrm>
                  <a:off x="10391366" y="4663625"/>
                  <a:ext cx="20043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265" name="Rectangle 264"/>
                <p:cNvSpPr/>
                <p:nvPr/>
              </p:nvSpPr>
              <p:spPr>
                <a:xfrm>
                  <a:off x="951611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266" name="Rectangle 265"/>
                <p:cNvSpPr/>
                <p:nvPr/>
              </p:nvSpPr>
              <p:spPr>
                <a:xfrm>
                  <a:off x="9865900" y="4663625"/>
                  <a:ext cx="10058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267" name="Rectangle 266"/>
                <p:cNvSpPr/>
                <p:nvPr/>
              </p:nvSpPr>
              <p:spPr>
                <a:xfrm>
                  <a:off x="9588408" y="4663625"/>
                  <a:ext cx="10058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268" name="Rectangle 267"/>
                <p:cNvSpPr/>
                <p:nvPr/>
              </p:nvSpPr>
              <p:spPr>
                <a:xfrm>
                  <a:off x="971025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269" name="Rectangle 268"/>
                <p:cNvSpPr/>
                <p:nvPr/>
              </p:nvSpPr>
              <p:spPr>
                <a:xfrm>
                  <a:off x="978408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sp>
            <p:nvSpPr>
              <p:cNvPr id="261" name="TextBox 260"/>
              <p:cNvSpPr txBox="1"/>
              <p:nvPr/>
            </p:nvSpPr>
            <p:spPr>
              <a:xfrm>
                <a:off x="3421986" y="5202758"/>
                <a:ext cx="2413902" cy="2414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Assured Services</a:t>
                </a:r>
              </a:p>
            </p:txBody>
          </p:sp>
        </p:grpSp>
        <p:sp>
          <p:nvSpPr>
            <p:cNvPr id="412" name="TextBox 411"/>
            <p:cNvSpPr txBox="1"/>
            <p:nvPr/>
          </p:nvSpPr>
          <p:spPr>
            <a:xfrm>
              <a:off x="5494414" y="5437204"/>
              <a:ext cx="1324556"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Best Efforts Internet</a:t>
              </a:r>
            </a:p>
          </p:txBody>
        </p:sp>
      </p:grpSp>
      <p:sp>
        <p:nvSpPr>
          <p:cNvPr id="414" name="TextBox 413"/>
          <p:cNvSpPr txBox="1"/>
          <p:nvPr/>
        </p:nvSpPr>
        <p:spPr>
          <a:xfrm>
            <a:off x="1952503" y="4616952"/>
            <a:ext cx="2516792"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Premium Assured Services</a:t>
            </a:r>
          </a:p>
        </p:txBody>
      </p:sp>
      <p:grpSp>
        <p:nvGrpSpPr>
          <p:cNvPr id="216" name="Group 215"/>
          <p:cNvGrpSpPr/>
          <p:nvPr/>
        </p:nvGrpSpPr>
        <p:grpSpPr>
          <a:xfrm>
            <a:off x="4517706" y="4408810"/>
            <a:ext cx="758392" cy="753274"/>
            <a:chOff x="4947217" y="4893612"/>
            <a:chExt cx="714599" cy="810747"/>
          </a:xfrm>
        </p:grpSpPr>
        <p:grpSp>
          <p:nvGrpSpPr>
            <p:cNvPr id="217" name="Group 216"/>
            <p:cNvGrpSpPr/>
            <p:nvPr/>
          </p:nvGrpSpPr>
          <p:grpSpPr>
            <a:xfrm>
              <a:off x="4947217" y="4893612"/>
              <a:ext cx="714599" cy="45719"/>
              <a:chOff x="6289862" y="4750080"/>
              <a:chExt cx="1079630" cy="63117"/>
            </a:xfrm>
          </p:grpSpPr>
          <p:sp>
            <p:nvSpPr>
              <p:cNvPr id="256" name="Trapezoid 255"/>
              <p:cNvSpPr/>
              <p:nvPr/>
            </p:nvSpPr>
            <p:spPr>
              <a:xfrm>
                <a:off x="6291193" y="4750080"/>
                <a:ext cx="1078299" cy="58543"/>
              </a:xfrm>
              <a:prstGeom prst="trapezoid">
                <a:avLst>
                  <a:gd name="adj" fmla="val 311608"/>
                </a:avLst>
              </a:prstGeom>
              <a:pattFill prst="narHorz">
                <a:fgClr>
                  <a:schemeClr val="accent6">
                    <a:lumMod val="50000"/>
                  </a:schemeClr>
                </a:fgClr>
                <a:bgClr>
                  <a:schemeClr val="accent6">
                    <a:lumMod val="60000"/>
                    <a:lumOff val="40000"/>
                  </a:schemeClr>
                </a:bgClr>
              </a:patt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257" name="Straight Connector 256"/>
              <p:cNvCxnSpPr/>
              <p:nvPr/>
            </p:nvCxnSpPr>
            <p:spPr>
              <a:xfrm>
                <a:off x="6289862" y="4813197"/>
                <a:ext cx="1079630" cy="0"/>
              </a:xfrm>
              <a:prstGeom prst="line">
                <a:avLst/>
              </a:prstGeom>
              <a:ln w="6350">
                <a:solidFill>
                  <a:srgbClr val="87460A"/>
                </a:solidFill>
              </a:ln>
            </p:spPr>
            <p:style>
              <a:lnRef idx="1">
                <a:schemeClr val="accent1"/>
              </a:lnRef>
              <a:fillRef idx="0">
                <a:schemeClr val="accent1"/>
              </a:fillRef>
              <a:effectRef idx="0">
                <a:schemeClr val="accent1"/>
              </a:effectRef>
              <a:fontRef idx="minor">
                <a:schemeClr val="tx1"/>
              </a:fontRef>
            </p:style>
          </p:cxnSp>
        </p:grpSp>
        <p:sp>
          <p:nvSpPr>
            <p:cNvPr id="218" name="Rectangle 217"/>
            <p:cNvSpPr/>
            <p:nvPr/>
          </p:nvSpPr>
          <p:spPr>
            <a:xfrm>
              <a:off x="4994900" y="5281428"/>
              <a:ext cx="619233" cy="422931"/>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219" name="Group 218"/>
            <p:cNvGrpSpPr/>
            <p:nvPr/>
          </p:nvGrpSpPr>
          <p:grpSpPr>
            <a:xfrm>
              <a:off x="5240080" y="5346945"/>
              <a:ext cx="128872" cy="95178"/>
              <a:chOff x="3117852" y="3657600"/>
              <a:chExt cx="160014" cy="103503"/>
            </a:xfrm>
          </p:grpSpPr>
          <p:grpSp>
            <p:nvGrpSpPr>
              <p:cNvPr id="250" name="Group 249"/>
              <p:cNvGrpSpPr/>
              <p:nvPr/>
            </p:nvGrpSpPr>
            <p:grpSpPr>
              <a:xfrm>
                <a:off x="3117852" y="3657600"/>
                <a:ext cx="160014" cy="45719"/>
                <a:chOff x="3117852" y="3657600"/>
                <a:chExt cx="533400" cy="152402"/>
              </a:xfrm>
            </p:grpSpPr>
            <p:sp>
              <p:nvSpPr>
                <p:cNvPr id="254" name="Rectangle 25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255" name="Rectangle 25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251" name="Group 250"/>
              <p:cNvGrpSpPr/>
              <p:nvPr/>
            </p:nvGrpSpPr>
            <p:grpSpPr>
              <a:xfrm>
                <a:off x="3117852" y="3715384"/>
                <a:ext cx="160014" cy="45719"/>
                <a:chOff x="3117852" y="3657600"/>
                <a:chExt cx="533400" cy="152402"/>
              </a:xfrm>
            </p:grpSpPr>
            <p:sp>
              <p:nvSpPr>
                <p:cNvPr id="252" name="Rectangle 25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253" name="Rectangle 25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220" name="Rectangle 219"/>
            <p:cNvSpPr/>
            <p:nvPr/>
          </p:nvSpPr>
          <p:spPr>
            <a:xfrm>
              <a:off x="4992604" y="5222517"/>
              <a:ext cx="623824" cy="224121"/>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221" name="Group 220"/>
            <p:cNvGrpSpPr/>
            <p:nvPr/>
          </p:nvGrpSpPr>
          <p:grpSpPr>
            <a:xfrm>
              <a:off x="4995819" y="5236686"/>
              <a:ext cx="617395" cy="209952"/>
              <a:chOff x="1474354" y="3428122"/>
              <a:chExt cx="764055" cy="730555"/>
            </a:xfrm>
          </p:grpSpPr>
          <p:grpSp>
            <p:nvGrpSpPr>
              <p:cNvPr id="240" name="Group 239"/>
              <p:cNvGrpSpPr/>
              <p:nvPr/>
            </p:nvGrpSpPr>
            <p:grpSpPr>
              <a:xfrm>
                <a:off x="1857750" y="3428336"/>
                <a:ext cx="380659" cy="730341"/>
                <a:chOff x="1986817" y="2910320"/>
                <a:chExt cx="1146811" cy="860963"/>
              </a:xfrm>
              <a:effectLst>
                <a:outerShdw blurRad="50800" dist="38100" dir="2700000" algn="tl" rotWithShape="0">
                  <a:prstClr val="black">
                    <a:alpha val="40000"/>
                  </a:prstClr>
                </a:outerShdw>
              </a:effectLst>
            </p:grpSpPr>
            <p:sp>
              <p:nvSpPr>
                <p:cNvPr id="246" name="Rectangle 245"/>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247" name="Rectangle 246"/>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248" name="Rectangle 247"/>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249" name="Rectangle 248"/>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241" name="Group 240"/>
              <p:cNvGrpSpPr/>
              <p:nvPr/>
            </p:nvGrpSpPr>
            <p:grpSpPr>
              <a:xfrm>
                <a:off x="1474354" y="3428122"/>
                <a:ext cx="380659" cy="730341"/>
                <a:chOff x="1986817" y="2910320"/>
                <a:chExt cx="1146811" cy="860963"/>
              </a:xfrm>
              <a:effectLst>
                <a:outerShdw blurRad="50800" dist="38100" dir="2700000" algn="tl" rotWithShape="0">
                  <a:prstClr val="black">
                    <a:alpha val="40000"/>
                  </a:prstClr>
                </a:outerShdw>
              </a:effectLst>
            </p:grpSpPr>
            <p:sp>
              <p:nvSpPr>
                <p:cNvPr id="242" name="Rectangle 241"/>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243" name="Rectangle 242"/>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244" name="Rectangle 243"/>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245" name="Rectangle 244"/>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222" name="Rectangle 221"/>
            <p:cNvSpPr/>
            <p:nvPr/>
          </p:nvSpPr>
          <p:spPr>
            <a:xfrm>
              <a:off x="4994900" y="5234015"/>
              <a:ext cx="619233" cy="4474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223" name="Rectangle 222"/>
            <p:cNvSpPr/>
            <p:nvPr/>
          </p:nvSpPr>
          <p:spPr>
            <a:xfrm>
              <a:off x="4992604" y="4964796"/>
              <a:ext cx="623824" cy="47249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224" name="Group 223"/>
            <p:cNvGrpSpPr/>
            <p:nvPr/>
          </p:nvGrpSpPr>
          <p:grpSpPr>
            <a:xfrm>
              <a:off x="5240080" y="5343709"/>
              <a:ext cx="128872" cy="95178"/>
              <a:chOff x="3117852" y="3657600"/>
              <a:chExt cx="160014" cy="103503"/>
            </a:xfrm>
          </p:grpSpPr>
          <p:grpSp>
            <p:nvGrpSpPr>
              <p:cNvPr id="234" name="Group 233"/>
              <p:cNvGrpSpPr/>
              <p:nvPr/>
            </p:nvGrpSpPr>
            <p:grpSpPr>
              <a:xfrm>
                <a:off x="3117852" y="3657600"/>
                <a:ext cx="160014" cy="45719"/>
                <a:chOff x="3117852" y="3657600"/>
                <a:chExt cx="533400" cy="152402"/>
              </a:xfrm>
            </p:grpSpPr>
            <p:sp>
              <p:nvSpPr>
                <p:cNvPr id="238" name="Rectangle 23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239" name="Rectangle 23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235" name="Group 234"/>
              <p:cNvGrpSpPr/>
              <p:nvPr/>
            </p:nvGrpSpPr>
            <p:grpSpPr>
              <a:xfrm>
                <a:off x="3117852" y="3715384"/>
                <a:ext cx="160014" cy="45719"/>
                <a:chOff x="3117852" y="3657600"/>
                <a:chExt cx="533400" cy="152402"/>
              </a:xfrm>
            </p:grpSpPr>
            <p:sp>
              <p:nvSpPr>
                <p:cNvPr id="236" name="Rectangle 23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237" name="Rectangle 23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225" name="Rectangle 224"/>
            <p:cNvSpPr/>
            <p:nvPr/>
          </p:nvSpPr>
          <p:spPr>
            <a:xfrm>
              <a:off x="4994900" y="5445433"/>
              <a:ext cx="619233" cy="4474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226" name="Rectangle 225"/>
            <p:cNvSpPr/>
            <p:nvPr/>
          </p:nvSpPr>
          <p:spPr>
            <a:xfrm>
              <a:off x="4994900" y="4941065"/>
              <a:ext cx="619233" cy="4474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227" name="Rectangle 226"/>
            <p:cNvSpPr/>
            <p:nvPr/>
          </p:nvSpPr>
          <p:spPr>
            <a:xfrm>
              <a:off x="4992604" y="4932915"/>
              <a:ext cx="623824" cy="764753"/>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228" name="Rectangle 227"/>
            <p:cNvSpPr/>
            <p:nvPr/>
          </p:nvSpPr>
          <p:spPr>
            <a:xfrm>
              <a:off x="4994900" y="4982931"/>
              <a:ext cx="619233" cy="247775"/>
            </a:xfrm>
            <a:prstGeom prst="rect">
              <a:avLst/>
            </a:prstGeom>
            <a:no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a:ea typeface="+mn-ea"/>
                  <a:cs typeface="+mn-cs"/>
                </a:rPr>
                <a:t>PoP / CO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a:ea typeface="+mn-ea"/>
                  <a:cs typeface="+mn-cs"/>
                </a:rPr>
                <a:t>Data Center</a:t>
              </a:r>
            </a:p>
          </p:txBody>
        </p:sp>
        <p:grpSp>
          <p:nvGrpSpPr>
            <p:cNvPr id="229" name="Group 228"/>
            <p:cNvGrpSpPr/>
            <p:nvPr/>
          </p:nvGrpSpPr>
          <p:grpSpPr>
            <a:xfrm>
              <a:off x="5164862" y="5486152"/>
              <a:ext cx="279309" cy="211516"/>
              <a:chOff x="5384386" y="5683165"/>
              <a:chExt cx="279309" cy="211516"/>
            </a:xfrm>
          </p:grpSpPr>
          <p:sp>
            <p:nvSpPr>
              <p:cNvPr id="230" name="Rectangle 229"/>
              <p:cNvSpPr/>
              <p:nvPr/>
            </p:nvSpPr>
            <p:spPr>
              <a:xfrm>
                <a:off x="5391052" y="5709182"/>
                <a:ext cx="272643" cy="185499"/>
              </a:xfrm>
              <a:prstGeom prst="rect">
                <a:avLst/>
              </a:prstGeom>
              <a:solidFill>
                <a:srgbClr val="00703C">
                  <a:alpha val="40000"/>
                </a:srgb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231" name="Group 230"/>
              <p:cNvGrpSpPr/>
              <p:nvPr/>
            </p:nvGrpSpPr>
            <p:grpSpPr>
              <a:xfrm>
                <a:off x="5384386" y="5683165"/>
                <a:ext cx="269757" cy="209890"/>
                <a:chOff x="1986817" y="2910320"/>
                <a:chExt cx="570728" cy="860963"/>
              </a:xfrm>
              <a:effectLst>
                <a:outerShdw blurRad="50800" dist="38100" dir="2700000" algn="tl" rotWithShape="0">
                  <a:prstClr val="black">
                    <a:alpha val="40000"/>
                  </a:prstClr>
                </a:outerShdw>
              </a:effectLst>
            </p:grpSpPr>
            <p:sp>
              <p:nvSpPr>
                <p:cNvPr id="232" name="Rectangle 231"/>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233" name="Rectangle 232"/>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grpSp>
      </p:grpSp>
      <p:grpSp>
        <p:nvGrpSpPr>
          <p:cNvPr id="10" name="Group 9"/>
          <p:cNvGrpSpPr/>
          <p:nvPr/>
        </p:nvGrpSpPr>
        <p:grpSpPr>
          <a:xfrm>
            <a:off x="1592777" y="4964702"/>
            <a:ext cx="3207733" cy="849298"/>
            <a:chOff x="1100134" y="5546216"/>
            <a:chExt cx="3810729" cy="928673"/>
          </a:xfrm>
        </p:grpSpPr>
        <p:grpSp>
          <p:nvGrpSpPr>
            <p:cNvPr id="415" name="Group 414"/>
            <p:cNvGrpSpPr/>
            <p:nvPr/>
          </p:nvGrpSpPr>
          <p:grpSpPr>
            <a:xfrm>
              <a:off x="3409817" y="5774170"/>
              <a:ext cx="581164" cy="490280"/>
              <a:chOff x="2951382" y="240251"/>
              <a:chExt cx="1429512" cy="1108975"/>
            </a:xfrm>
          </p:grpSpPr>
          <p:pic>
            <p:nvPicPr>
              <p:cNvPr id="416" name="Picture 41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044080" y="240251"/>
                <a:ext cx="1230265" cy="1108975"/>
              </a:xfrm>
              <a:prstGeom prst="rect">
                <a:avLst/>
              </a:prstGeom>
              <a:effectLst>
                <a:outerShdw blurRad="50800" dist="38100" dir="2700000" algn="tl" rotWithShape="0">
                  <a:prstClr val="black">
                    <a:alpha val="40000"/>
                  </a:prstClr>
                </a:outerShdw>
                <a:softEdge rad="31750"/>
              </a:effectLst>
            </p:spPr>
          </p:pic>
          <p:sp>
            <p:nvSpPr>
              <p:cNvPr id="417" name="Oval 416"/>
              <p:cNvSpPr/>
              <p:nvPr/>
            </p:nvSpPr>
            <p:spPr>
              <a:xfrm>
                <a:off x="3083207" y="253358"/>
                <a:ext cx="1169489" cy="1029062"/>
              </a:xfrm>
              <a:prstGeom prst="ellipse">
                <a:avLst/>
              </a:prstGeom>
              <a:gradFill>
                <a:gsLst>
                  <a:gs pos="0">
                    <a:srgbClr val="006032"/>
                  </a:gs>
                  <a:gs pos="34000">
                    <a:schemeClr val="bg1">
                      <a:lumMod val="95000"/>
                      <a:alpha val="59000"/>
                    </a:schemeClr>
                  </a:gs>
                  <a:gs pos="7000">
                    <a:srgbClr val="97C642">
                      <a:alpha val="89000"/>
                    </a:srgbClr>
                  </a:gs>
                  <a:gs pos="100000">
                    <a:schemeClr val="tx2">
                      <a:lumMod val="75000"/>
                    </a:schemeClr>
                  </a:gs>
                  <a:gs pos="88000">
                    <a:srgbClr val="00703C"/>
                  </a:gs>
                  <a:gs pos="62000">
                    <a:schemeClr val="bg1">
                      <a:alpha val="46000"/>
                    </a:schemeClr>
                  </a:gs>
                </a:gsLst>
                <a:lin ang="30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grpSp>
            <p:nvGrpSpPr>
              <p:cNvPr id="418" name="Group 417"/>
              <p:cNvGrpSpPr/>
              <p:nvPr/>
            </p:nvGrpSpPr>
            <p:grpSpPr>
              <a:xfrm>
                <a:off x="2951382" y="734254"/>
                <a:ext cx="1429512" cy="263151"/>
                <a:chOff x="1972224" y="2478468"/>
                <a:chExt cx="3923780" cy="516473"/>
              </a:xfrm>
            </p:grpSpPr>
            <p:grpSp>
              <p:nvGrpSpPr>
                <p:cNvPr id="420" name="Group 419"/>
                <p:cNvGrpSpPr/>
                <p:nvPr/>
              </p:nvGrpSpPr>
              <p:grpSpPr>
                <a:xfrm>
                  <a:off x="1972224" y="2531081"/>
                  <a:ext cx="3923780" cy="411247"/>
                  <a:chOff x="6249726" y="3927944"/>
                  <a:chExt cx="4110826" cy="1382736"/>
                </a:xfrm>
              </p:grpSpPr>
              <p:sp>
                <p:nvSpPr>
                  <p:cNvPr id="427" name="Block Arc 4"/>
                  <p:cNvSpPr/>
                  <p:nvPr/>
                </p:nvSpPr>
                <p:spPr>
                  <a:xfrm>
                    <a:off x="6249726" y="3927944"/>
                    <a:ext cx="4110826" cy="624178"/>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2000">
                        <a:schemeClr val="accent1">
                          <a:lumMod val="5000"/>
                          <a:lumOff val="95000"/>
                          <a:alpha val="0"/>
                        </a:schemeClr>
                      </a:gs>
                      <a:gs pos="69000">
                        <a:schemeClr val="accent1">
                          <a:lumMod val="45000"/>
                          <a:lumOff val="55000"/>
                          <a:alpha val="24000"/>
                        </a:schemeClr>
                      </a:gs>
                      <a:gs pos="83000">
                        <a:schemeClr val="accent1">
                          <a:lumMod val="45000"/>
                          <a:lumOff val="55000"/>
                          <a:alpha val="58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428" name="Block Arc 5"/>
                  <p:cNvSpPr/>
                  <p:nvPr/>
                </p:nvSpPr>
                <p:spPr>
                  <a:xfrm flipV="1">
                    <a:off x="6249726" y="4537415"/>
                    <a:ext cx="4110826" cy="773265"/>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421" name="Group 420"/>
                <p:cNvGrpSpPr/>
                <p:nvPr/>
              </p:nvGrpSpPr>
              <p:grpSpPr>
                <a:xfrm>
                  <a:off x="2043075" y="2478468"/>
                  <a:ext cx="3782079" cy="516473"/>
                  <a:chOff x="1448289" y="4936465"/>
                  <a:chExt cx="4180449" cy="516473"/>
                </a:xfrm>
              </p:grpSpPr>
              <p:sp>
                <p:nvSpPr>
                  <p:cNvPr id="425"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426"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422" name="Group 421"/>
                <p:cNvGrpSpPr/>
                <p:nvPr/>
              </p:nvGrpSpPr>
              <p:grpSpPr>
                <a:xfrm flipH="1">
                  <a:off x="2043075" y="2478468"/>
                  <a:ext cx="3782079" cy="516473"/>
                  <a:chOff x="1448289" y="4936465"/>
                  <a:chExt cx="4180449" cy="516473"/>
                </a:xfrm>
              </p:grpSpPr>
              <p:sp>
                <p:nvSpPr>
                  <p:cNvPr id="423"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424"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sp>
            <p:nvSpPr>
              <p:cNvPr id="419" name="TextBox 418"/>
              <p:cNvSpPr txBox="1"/>
              <p:nvPr/>
            </p:nvSpPr>
            <p:spPr>
              <a:xfrm>
                <a:off x="3111427" y="635626"/>
                <a:ext cx="1141812" cy="560911"/>
              </a:xfrm>
              <a:prstGeom prst="rect">
                <a:avLst/>
              </a:prstGeom>
              <a:noFill/>
            </p:spPr>
            <p:txBody>
              <a:bodyPr wrap="square" rtlCol="0">
                <a:prstTxWarp prst="textArchUp">
                  <a:avLst/>
                </a:prstTxWarp>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dirty="0">
                    <a:ln w="3175">
                      <a:solidFill>
                        <a:srgbClr val="FFFF00"/>
                      </a:solidFill>
                    </a:ln>
                    <a:solidFill>
                      <a:schemeClr val="bg1"/>
                    </a:solidFill>
                    <a:effectLst>
                      <a:outerShdw blurRad="38100" dist="38100" dir="2700000" algn="tl">
                        <a:srgbClr val="000000">
                          <a:alpha val="43137"/>
                        </a:srgbClr>
                      </a:outerShdw>
                    </a:effectLst>
                    <a:uLnTx/>
                    <a:uFillTx/>
                  </a:rPr>
                  <a:t>Internet</a:t>
                </a:r>
              </a:p>
            </p:txBody>
          </p:sp>
        </p:grpSp>
        <p:cxnSp>
          <p:nvCxnSpPr>
            <p:cNvPr id="429" name="Straight Connector 428"/>
            <p:cNvCxnSpPr/>
            <p:nvPr/>
          </p:nvCxnSpPr>
          <p:spPr>
            <a:xfrm>
              <a:off x="3079483" y="5764770"/>
              <a:ext cx="395400" cy="144476"/>
            </a:xfrm>
            <a:prstGeom prst="line">
              <a:avLst/>
            </a:prstGeom>
            <a:ln w="28575">
              <a:prstDash val="solid"/>
            </a:ln>
            <a:effectLst/>
          </p:spPr>
          <p:style>
            <a:lnRef idx="2">
              <a:schemeClr val="accent1"/>
            </a:lnRef>
            <a:fillRef idx="0">
              <a:schemeClr val="accent1"/>
            </a:fillRef>
            <a:effectRef idx="1">
              <a:schemeClr val="accent1"/>
            </a:effectRef>
            <a:fontRef idx="minor">
              <a:schemeClr val="tx1"/>
            </a:fontRef>
          </p:style>
        </p:cxnSp>
        <p:sp>
          <p:nvSpPr>
            <p:cNvPr id="430" name="Cloud 2"/>
            <p:cNvSpPr/>
            <p:nvPr/>
          </p:nvSpPr>
          <p:spPr>
            <a:xfrm>
              <a:off x="3848111" y="5582154"/>
              <a:ext cx="709203" cy="381000"/>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0000"/>
                  </a:solidFill>
                  <a:effectLst/>
                  <a:uLnTx/>
                  <a:uFillTx/>
                </a:rPr>
                <a:t>Internet</a:t>
              </a:r>
            </a:p>
          </p:txBody>
        </p:sp>
        <p:cxnSp>
          <p:nvCxnSpPr>
            <p:cNvPr id="431" name="Straight Connector 430"/>
            <p:cNvCxnSpPr/>
            <p:nvPr/>
          </p:nvCxnSpPr>
          <p:spPr>
            <a:xfrm flipV="1">
              <a:off x="3842903" y="5907443"/>
              <a:ext cx="395400" cy="144476"/>
            </a:xfrm>
            <a:prstGeom prst="line">
              <a:avLst/>
            </a:prstGeom>
            <a:ln w="28575">
              <a:prstDash val="solid"/>
            </a:ln>
            <a:effectLst/>
          </p:spPr>
          <p:style>
            <a:lnRef idx="2">
              <a:schemeClr val="accent1"/>
            </a:lnRef>
            <a:fillRef idx="0">
              <a:schemeClr val="accent1"/>
            </a:fillRef>
            <a:effectRef idx="1">
              <a:schemeClr val="accent1"/>
            </a:effectRef>
            <a:fontRef idx="minor">
              <a:schemeClr val="tx1"/>
            </a:fontRef>
          </p:style>
        </p:cxnSp>
        <p:grpSp>
          <p:nvGrpSpPr>
            <p:cNvPr id="432" name="Group 431"/>
            <p:cNvGrpSpPr/>
            <p:nvPr/>
          </p:nvGrpSpPr>
          <p:grpSpPr>
            <a:xfrm>
              <a:off x="2213064" y="5738232"/>
              <a:ext cx="581164" cy="490280"/>
              <a:chOff x="2951382" y="240251"/>
              <a:chExt cx="1429512" cy="1108975"/>
            </a:xfrm>
          </p:grpSpPr>
          <p:pic>
            <p:nvPicPr>
              <p:cNvPr id="433" name="Picture 43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044080" y="240251"/>
                <a:ext cx="1230265" cy="1108975"/>
              </a:xfrm>
              <a:prstGeom prst="rect">
                <a:avLst/>
              </a:prstGeom>
              <a:effectLst>
                <a:outerShdw blurRad="50800" dist="38100" dir="2700000" algn="tl" rotWithShape="0">
                  <a:prstClr val="black">
                    <a:alpha val="40000"/>
                  </a:prstClr>
                </a:outerShdw>
                <a:softEdge rad="31750"/>
              </a:effectLst>
            </p:spPr>
          </p:pic>
          <p:sp>
            <p:nvSpPr>
              <p:cNvPr id="434" name="Oval 433"/>
              <p:cNvSpPr/>
              <p:nvPr/>
            </p:nvSpPr>
            <p:spPr>
              <a:xfrm>
                <a:off x="3083207" y="253358"/>
                <a:ext cx="1169489" cy="1029062"/>
              </a:xfrm>
              <a:prstGeom prst="ellipse">
                <a:avLst/>
              </a:prstGeom>
              <a:gradFill>
                <a:gsLst>
                  <a:gs pos="0">
                    <a:srgbClr val="006032"/>
                  </a:gs>
                  <a:gs pos="34000">
                    <a:schemeClr val="bg1">
                      <a:lumMod val="95000"/>
                      <a:alpha val="59000"/>
                    </a:schemeClr>
                  </a:gs>
                  <a:gs pos="7000">
                    <a:srgbClr val="97C642">
                      <a:alpha val="89000"/>
                    </a:srgbClr>
                  </a:gs>
                  <a:gs pos="100000">
                    <a:schemeClr val="tx2">
                      <a:lumMod val="75000"/>
                    </a:schemeClr>
                  </a:gs>
                  <a:gs pos="88000">
                    <a:srgbClr val="00703C"/>
                  </a:gs>
                  <a:gs pos="62000">
                    <a:schemeClr val="bg1">
                      <a:alpha val="46000"/>
                    </a:schemeClr>
                  </a:gs>
                </a:gsLst>
                <a:lin ang="30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grpSp>
            <p:nvGrpSpPr>
              <p:cNvPr id="435" name="Group 434"/>
              <p:cNvGrpSpPr/>
              <p:nvPr/>
            </p:nvGrpSpPr>
            <p:grpSpPr>
              <a:xfrm>
                <a:off x="2951382" y="734254"/>
                <a:ext cx="1429512" cy="263151"/>
                <a:chOff x="1972224" y="2478468"/>
                <a:chExt cx="3923780" cy="516473"/>
              </a:xfrm>
            </p:grpSpPr>
            <p:grpSp>
              <p:nvGrpSpPr>
                <p:cNvPr id="437" name="Group 436"/>
                <p:cNvGrpSpPr/>
                <p:nvPr/>
              </p:nvGrpSpPr>
              <p:grpSpPr>
                <a:xfrm>
                  <a:off x="1972224" y="2531081"/>
                  <a:ext cx="3923780" cy="411247"/>
                  <a:chOff x="6249726" y="3927944"/>
                  <a:chExt cx="4110826" cy="1382736"/>
                </a:xfrm>
              </p:grpSpPr>
              <p:sp>
                <p:nvSpPr>
                  <p:cNvPr id="444" name="Block Arc 4"/>
                  <p:cNvSpPr/>
                  <p:nvPr/>
                </p:nvSpPr>
                <p:spPr>
                  <a:xfrm>
                    <a:off x="6249726" y="3927944"/>
                    <a:ext cx="4110826" cy="624178"/>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2000">
                        <a:schemeClr val="accent1">
                          <a:lumMod val="5000"/>
                          <a:lumOff val="95000"/>
                          <a:alpha val="0"/>
                        </a:schemeClr>
                      </a:gs>
                      <a:gs pos="69000">
                        <a:schemeClr val="accent1">
                          <a:lumMod val="45000"/>
                          <a:lumOff val="55000"/>
                          <a:alpha val="24000"/>
                        </a:schemeClr>
                      </a:gs>
                      <a:gs pos="83000">
                        <a:schemeClr val="accent1">
                          <a:lumMod val="45000"/>
                          <a:lumOff val="55000"/>
                          <a:alpha val="58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445" name="Block Arc 5"/>
                  <p:cNvSpPr/>
                  <p:nvPr/>
                </p:nvSpPr>
                <p:spPr>
                  <a:xfrm flipV="1">
                    <a:off x="6249726" y="4537415"/>
                    <a:ext cx="4110826" cy="773265"/>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438" name="Group 437"/>
                <p:cNvGrpSpPr/>
                <p:nvPr/>
              </p:nvGrpSpPr>
              <p:grpSpPr>
                <a:xfrm>
                  <a:off x="2043075" y="2478468"/>
                  <a:ext cx="3782079" cy="516473"/>
                  <a:chOff x="1448289" y="4936465"/>
                  <a:chExt cx="4180449" cy="516473"/>
                </a:xfrm>
              </p:grpSpPr>
              <p:sp>
                <p:nvSpPr>
                  <p:cNvPr id="442"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443"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439" name="Group 438"/>
                <p:cNvGrpSpPr/>
                <p:nvPr/>
              </p:nvGrpSpPr>
              <p:grpSpPr>
                <a:xfrm flipH="1">
                  <a:off x="2043075" y="2478468"/>
                  <a:ext cx="3782079" cy="516473"/>
                  <a:chOff x="1448289" y="4936465"/>
                  <a:chExt cx="4180449" cy="516473"/>
                </a:xfrm>
              </p:grpSpPr>
              <p:sp>
                <p:nvSpPr>
                  <p:cNvPr id="440"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441"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sp>
            <p:nvSpPr>
              <p:cNvPr id="436" name="TextBox 435"/>
              <p:cNvSpPr txBox="1"/>
              <p:nvPr/>
            </p:nvSpPr>
            <p:spPr>
              <a:xfrm>
                <a:off x="3111427" y="635626"/>
                <a:ext cx="1141812" cy="560911"/>
              </a:xfrm>
              <a:prstGeom prst="rect">
                <a:avLst/>
              </a:prstGeom>
              <a:noFill/>
            </p:spPr>
            <p:txBody>
              <a:bodyPr wrap="square" rtlCol="0">
                <a:prstTxWarp prst="textArchUp">
                  <a:avLst/>
                </a:prstTxWarp>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dirty="0">
                    <a:ln w="3175">
                      <a:solidFill>
                        <a:srgbClr val="FFFF00"/>
                      </a:solidFill>
                    </a:ln>
                    <a:solidFill>
                      <a:schemeClr val="bg1"/>
                    </a:solidFill>
                    <a:effectLst>
                      <a:outerShdw blurRad="38100" dist="38100" dir="2700000" algn="tl">
                        <a:srgbClr val="000000">
                          <a:alpha val="43137"/>
                        </a:srgbClr>
                      </a:outerShdw>
                    </a:effectLst>
                    <a:uLnTx/>
                    <a:uFillTx/>
                  </a:rPr>
                  <a:t>Internet</a:t>
                </a:r>
              </a:p>
            </p:txBody>
          </p:sp>
        </p:grpSp>
        <p:cxnSp>
          <p:nvCxnSpPr>
            <p:cNvPr id="446" name="Straight Connector 445"/>
            <p:cNvCxnSpPr/>
            <p:nvPr/>
          </p:nvCxnSpPr>
          <p:spPr>
            <a:xfrm>
              <a:off x="1882730" y="5728832"/>
              <a:ext cx="395400" cy="144476"/>
            </a:xfrm>
            <a:prstGeom prst="line">
              <a:avLst/>
            </a:prstGeom>
            <a:ln w="28575">
              <a:prstDash val="solid"/>
            </a:ln>
            <a:effectLst/>
          </p:spPr>
          <p:style>
            <a:lnRef idx="2">
              <a:schemeClr val="accent1"/>
            </a:lnRef>
            <a:fillRef idx="0">
              <a:schemeClr val="accent1"/>
            </a:fillRef>
            <a:effectRef idx="1">
              <a:schemeClr val="accent1"/>
            </a:effectRef>
            <a:fontRef idx="minor">
              <a:schemeClr val="tx1"/>
            </a:fontRef>
          </p:style>
        </p:cxnSp>
        <p:sp>
          <p:nvSpPr>
            <p:cNvPr id="447" name="Cloud 2"/>
            <p:cNvSpPr/>
            <p:nvPr/>
          </p:nvSpPr>
          <p:spPr>
            <a:xfrm>
              <a:off x="2651358" y="5546216"/>
              <a:ext cx="709203" cy="381000"/>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0000"/>
                  </a:solidFill>
                  <a:effectLst/>
                  <a:uLnTx/>
                  <a:uFillTx/>
                </a:rPr>
                <a:t>Internet</a:t>
              </a:r>
            </a:p>
          </p:txBody>
        </p:sp>
        <p:cxnSp>
          <p:nvCxnSpPr>
            <p:cNvPr id="448" name="Straight Connector 447"/>
            <p:cNvCxnSpPr/>
            <p:nvPr/>
          </p:nvCxnSpPr>
          <p:spPr>
            <a:xfrm flipV="1">
              <a:off x="2646150" y="5871505"/>
              <a:ext cx="395400" cy="144476"/>
            </a:xfrm>
            <a:prstGeom prst="line">
              <a:avLst/>
            </a:prstGeom>
            <a:ln w="28575">
              <a:prstDash val="solid"/>
            </a:ln>
            <a:effectLst/>
          </p:spPr>
          <p:style>
            <a:lnRef idx="2">
              <a:schemeClr val="accent1"/>
            </a:lnRef>
            <a:fillRef idx="0">
              <a:schemeClr val="accent1"/>
            </a:fillRef>
            <a:effectRef idx="1">
              <a:schemeClr val="accent1"/>
            </a:effectRef>
            <a:fontRef idx="minor">
              <a:schemeClr val="tx1"/>
            </a:fontRef>
          </p:style>
        </p:cxnSp>
        <p:cxnSp>
          <p:nvCxnSpPr>
            <p:cNvPr id="463" name="Straight Connector 462"/>
            <p:cNvCxnSpPr/>
            <p:nvPr/>
          </p:nvCxnSpPr>
          <p:spPr>
            <a:xfrm>
              <a:off x="1100134" y="5547690"/>
              <a:ext cx="395400" cy="144476"/>
            </a:xfrm>
            <a:prstGeom prst="line">
              <a:avLst/>
            </a:prstGeom>
            <a:ln w="28575">
              <a:prstDash val="solid"/>
            </a:ln>
            <a:effectLst/>
          </p:spPr>
          <p:style>
            <a:lnRef idx="2">
              <a:schemeClr val="accent1"/>
            </a:lnRef>
            <a:fillRef idx="0">
              <a:schemeClr val="accent1"/>
            </a:fillRef>
            <a:effectRef idx="1">
              <a:schemeClr val="accent1"/>
            </a:effectRef>
            <a:fontRef idx="minor">
              <a:schemeClr val="tx1"/>
            </a:fontRef>
          </p:style>
        </p:cxnSp>
        <p:sp>
          <p:nvSpPr>
            <p:cNvPr id="464" name="Cloud 2"/>
            <p:cNvSpPr/>
            <p:nvPr/>
          </p:nvSpPr>
          <p:spPr>
            <a:xfrm>
              <a:off x="1446659" y="5584183"/>
              <a:ext cx="709203" cy="381000"/>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0000"/>
                  </a:solidFill>
                  <a:effectLst/>
                  <a:uLnTx/>
                  <a:uFillTx/>
                </a:rPr>
                <a:t>Internet</a:t>
              </a:r>
            </a:p>
          </p:txBody>
        </p:sp>
        <p:cxnSp>
          <p:nvCxnSpPr>
            <p:cNvPr id="465" name="Straight Connector 464"/>
            <p:cNvCxnSpPr/>
            <p:nvPr/>
          </p:nvCxnSpPr>
          <p:spPr>
            <a:xfrm flipV="1">
              <a:off x="4515463" y="5555936"/>
              <a:ext cx="395400" cy="144476"/>
            </a:xfrm>
            <a:prstGeom prst="line">
              <a:avLst/>
            </a:prstGeom>
            <a:ln w="28575">
              <a:prstDash val="solid"/>
            </a:ln>
            <a:effectLst/>
          </p:spPr>
          <p:style>
            <a:lnRef idx="2">
              <a:schemeClr val="accent1"/>
            </a:lnRef>
            <a:fillRef idx="0">
              <a:schemeClr val="accent1"/>
            </a:fillRef>
            <a:effectRef idx="1">
              <a:schemeClr val="accent1"/>
            </a:effectRef>
            <a:fontRef idx="minor">
              <a:schemeClr val="tx1"/>
            </a:fontRef>
          </p:style>
        </p:cxnSp>
        <p:sp>
          <p:nvSpPr>
            <p:cNvPr id="466" name="TextBox 465"/>
            <p:cNvSpPr txBox="1"/>
            <p:nvPr/>
          </p:nvSpPr>
          <p:spPr>
            <a:xfrm>
              <a:off x="2022186" y="6244057"/>
              <a:ext cx="2114592"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Standard Internet Services</a:t>
              </a:r>
            </a:p>
          </p:txBody>
        </p:sp>
      </p:grpSp>
      <p:grpSp>
        <p:nvGrpSpPr>
          <p:cNvPr id="450" name="Group 449"/>
          <p:cNvGrpSpPr/>
          <p:nvPr/>
        </p:nvGrpSpPr>
        <p:grpSpPr>
          <a:xfrm>
            <a:off x="1028609" y="5273053"/>
            <a:ext cx="861388" cy="456104"/>
            <a:chOff x="13384579" y="3669928"/>
            <a:chExt cx="1143000" cy="605217"/>
          </a:xfrm>
        </p:grpSpPr>
        <p:sp>
          <p:nvSpPr>
            <p:cNvPr id="451" name="Cloud Callout 450"/>
            <p:cNvSpPr/>
            <p:nvPr/>
          </p:nvSpPr>
          <p:spPr>
            <a:xfrm>
              <a:off x="13629441" y="3731868"/>
              <a:ext cx="352301" cy="311614"/>
            </a:xfrm>
            <a:prstGeom prst="cloudCallout">
              <a:avLst>
                <a:gd name="adj1" fmla="val -52705"/>
                <a:gd name="adj2" fmla="val -225596"/>
              </a:avLst>
            </a:pr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endParaRPr kumimoji="0" lang="en-US" sz="6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endParaRPr>
            </a:p>
          </p:txBody>
        </p:sp>
        <p:sp>
          <p:nvSpPr>
            <p:cNvPr id="452" name="Cloud 2"/>
            <p:cNvSpPr/>
            <p:nvPr/>
          </p:nvSpPr>
          <p:spPr>
            <a:xfrm>
              <a:off x="13384579" y="3669928"/>
              <a:ext cx="1143000" cy="605217"/>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907 w 32019"/>
                <a:gd name="connsiteY0" fmla="*/ 14473 h 30719"/>
                <a:gd name="connsiteX1" fmla="*/ 3625 w 32019"/>
                <a:gd name="connsiteY1" fmla="*/ 7989 h 30719"/>
                <a:gd name="connsiteX2" fmla="*/ 8719 w 32019"/>
                <a:gd name="connsiteY2" fmla="*/ 6919 h 30719"/>
                <a:gd name="connsiteX3" fmla="*/ 20460 w 32019"/>
                <a:gd name="connsiteY3" fmla="*/ 5580 h 30719"/>
                <a:gd name="connsiteX4" fmla="*/ 25439 w 32019"/>
                <a:gd name="connsiteY4" fmla="*/ 8289 h 30719"/>
                <a:gd name="connsiteX5" fmla="*/ 29407 w 32019"/>
                <a:gd name="connsiteY5" fmla="*/ 11922 h 30719"/>
                <a:gd name="connsiteX6" fmla="*/ 31622 w 32019"/>
                <a:gd name="connsiteY6" fmla="*/ 21077 h 30719"/>
                <a:gd name="connsiteX7" fmla="*/ 25325 w 32019"/>
                <a:gd name="connsiteY7" fmla="*/ 23097 h 30719"/>
                <a:gd name="connsiteX8" fmla="*/ 18156 w 32019"/>
                <a:gd name="connsiteY8" fmla="*/ 28206 h 30719"/>
                <a:gd name="connsiteX9" fmla="*/ 14149 w 32019"/>
                <a:gd name="connsiteY9" fmla="*/ 30435 h 30719"/>
                <a:gd name="connsiteX10" fmla="*/ 11168 w 32019"/>
                <a:gd name="connsiteY10" fmla="*/ 25565 h 30719"/>
                <a:gd name="connsiteX11" fmla="*/ 5853 w 32019"/>
                <a:gd name="connsiteY11" fmla="*/ 25811 h 30719"/>
                <a:gd name="connsiteX12" fmla="*/ 2907 w 32019"/>
                <a:gd name="connsiteY12" fmla="*/ 14473 h 30719"/>
                <a:gd name="connsiteX0" fmla="*/ 2896 w 32019"/>
                <a:gd name="connsiteY0" fmla="*/ 14526 h 30719"/>
                <a:gd name="connsiteX1" fmla="*/ 2909 w 32019"/>
                <a:gd name="connsiteY1" fmla="*/ 14359 h 30719"/>
                <a:gd name="connsiteX0" fmla="*/ 3695 w 32807"/>
                <a:gd name="connsiteY0" fmla="*/ 14473 h 30719"/>
                <a:gd name="connsiteX1" fmla="*/ 4413 w 32807"/>
                <a:gd name="connsiteY1" fmla="*/ 7989 h 30719"/>
                <a:gd name="connsiteX2" fmla="*/ 9507 w 32807"/>
                <a:gd name="connsiteY2" fmla="*/ 6919 h 30719"/>
                <a:gd name="connsiteX3" fmla="*/ 21248 w 32807"/>
                <a:gd name="connsiteY3" fmla="*/ 5580 h 30719"/>
                <a:gd name="connsiteX4" fmla="*/ 26227 w 32807"/>
                <a:gd name="connsiteY4" fmla="*/ 8289 h 30719"/>
                <a:gd name="connsiteX5" fmla="*/ 30195 w 32807"/>
                <a:gd name="connsiteY5" fmla="*/ 11922 h 30719"/>
                <a:gd name="connsiteX6" fmla="*/ 32410 w 32807"/>
                <a:gd name="connsiteY6" fmla="*/ 21077 h 30719"/>
                <a:gd name="connsiteX7" fmla="*/ 26113 w 32807"/>
                <a:gd name="connsiteY7" fmla="*/ 23097 h 30719"/>
                <a:gd name="connsiteX8" fmla="*/ 18944 w 32807"/>
                <a:gd name="connsiteY8" fmla="*/ 28206 h 30719"/>
                <a:gd name="connsiteX9" fmla="*/ 14937 w 32807"/>
                <a:gd name="connsiteY9" fmla="*/ 30435 h 30719"/>
                <a:gd name="connsiteX10" fmla="*/ 11956 w 32807"/>
                <a:gd name="connsiteY10" fmla="*/ 25565 h 30719"/>
                <a:gd name="connsiteX11" fmla="*/ 6641 w 32807"/>
                <a:gd name="connsiteY11" fmla="*/ 25811 h 30719"/>
                <a:gd name="connsiteX12" fmla="*/ 3695 w 32807"/>
                <a:gd name="connsiteY12" fmla="*/ 14473 h 30719"/>
                <a:gd name="connsiteX0" fmla="*/ 3684 w 32807"/>
                <a:gd name="connsiteY0" fmla="*/ 14526 h 30719"/>
                <a:gd name="connsiteX1" fmla="*/ 3697 w 32807"/>
                <a:gd name="connsiteY1" fmla="*/ 14359 h 30719"/>
                <a:gd name="connsiteX0" fmla="*/ 5241 w 34353"/>
                <a:gd name="connsiteY0" fmla="*/ 14473 h 30719"/>
                <a:gd name="connsiteX1" fmla="*/ 5959 w 34353"/>
                <a:gd name="connsiteY1" fmla="*/ 7989 h 30719"/>
                <a:gd name="connsiteX2" fmla="*/ 11053 w 34353"/>
                <a:gd name="connsiteY2" fmla="*/ 6919 h 30719"/>
                <a:gd name="connsiteX3" fmla="*/ 22794 w 34353"/>
                <a:gd name="connsiteY3" fmla="*/ 5580 h 30719"/>
                <a:gd name="connsiteX4" fmla="*/ 27773 w 34353"/>
                <a:gd name="connsiteY4" fmla="*/ 8289 h 30719"/>
                <a:gd name="connsiteX5" fmla="*/ 31741 w 34353"/>
                <a:gd name="connsiteY5" fmla="*/ 11922 h 30719"/>
                <a:gd name="connsiteX6" fmla="*/ 33956 w 34353"/>
                <a:gd name="connsiteY6" fmla="*/ 21077 h 30719"/>
                <a:gd name="connsiteX7" fmla="*/ 27659 w 34353"/>
                <a:gd name="connsiteY7" fmla="*/ 23097 h 30719"/>
                <a:gd name="connsiteX8" fmla="*/ 20490 w 34353"/>
                <a:gd name="connsiteY8" fmla="*/ 28206 h 30719"/>
                <a:gd name="connsiteX9" fmla="*/ 16483 w 34353"/>
                <a:gd name="connsiteY9" fmla="*/ 30435 h 30719"/>
                <a:gd name="connsiteX10" fmla="*/ 13502 w 34353"/>
                <a:gd name="connsiteY10" fmla="*/ 25565 h 30719"/>
                <a:gd name="connsiteX11" fmla="*/ 5209 w 34353"/>
                <a:gd name="connsiteY11" fmla="*/ 25917 h 30719"/>
                <a:gd name="connsiteX12" fmla="*/ 5241 w 34353"/>
                <a:gd name="connsiteY12" fmla="*/ 14473 h 30719"/>
                <a:gd name="connsiteX0" fmla="*/ 5230 w 34353"/>
                <a:gd name="connsiteY0" fmla="*/ 14526 h 30719"/>
                <a:gd name="connsiteX1" fmla="*/ 5243 w 34353"/>
                <a:gd name="connsiteY1" fmla="*/ 14359 h 30719"/>
                <a:gd name="connsiteX0" fmla="*/ 5241 w 34353"/>
                <a:gd name="connsiteY0" fmla="*/ 14473 h 30719"/>
                <a:gd name="connsiteX1" fmla="*/ 11053 w 34353"/>
                <a:gd name="connsiteY1" fmla="*/ 6919 h 30719"/>
                <a:gd name="connsiteX2" fmla="*/ 22794 w 34353"/>
                <a:gd name="connsiteY2" fmla="*/ 5580 h 30719"/>
                <a:gd name="connsiteX3" fmla="*/ 27773 w 34353"/>
                <a:gd name="connsiteY3" fmla="*/ 8289 h 30719"/>
                <a:gd name="connsiteX4" fmla="*/ 31741 w 34353"/>
                <a:gd name="connsiteY4" fmla="*/ 11922 h 30719"/>
                <a:gd name="connsiteX5" fmla="*/ 33956 w 34353"/>
                <a:gd name="connsiteY5" fmla="*/ 21077 h 30719"/>
                <a:gd name="connsiteX6" fmla="*/ 27659 w 34353"/>
                <a:gd name="connsiteY6" fmla="*/ 23097 h 30719"/>
                <a:gd name="connsiteX7" fmla="*/ 20490 w 34353"/>
                <a:gd name="connsiteY7" fmla="*/ 28206 h 30719"/>
                <a:gd name="connsiteX8" fmla="*/ 16483 w 34353"/>
                <a:gd name="connsiteY8" fmla="*/ 30435 h 30719"/>
                <a:gd name="connsiteX9" fmla="*/ 13502 w 34353"/>
                <a:gd name="connsiteY9" fmla="*/ 25565 h 30719"/>
                <a:gd name="connsiteX10" fmla="*/ 5209 w 34353"/>
                <a:gd name="connsiteY10" fmla="*/ 25917 h 30719"/>
                <a:gd name="connsiteX11" fmla="*/ 5241 w 34353"/>
                <a:gd name="connsiteY11" fmla="*/ 14473 h 30719"/>
                <a:gd name="connsiteX0" fmla="*/ 5230 w 34353"/>
                <a:gd name="connsiteY0" fmla="*/ 14526 h 30719"/>
                <a:gd name="connsiteX1" fmla="*/ 5243 w 34353"/>
                <a:gd name="connsiteY1" fmla="*/ 14359 h 30719"/>
                <a:gd name="connsiteX0" fmla="*/ 5241 w 34165"/>
                <a:gd name="connsiteY0" fmla="*/ 14473 h 30719"/>
                <a:gd name="connsiteX1" fmla="*/ 11053 w 34165"/>
                <a:gd name="connsiteY1" fmla="*/ 6919 h 30719"/>
                <a:gd name="connsiteX2" fmla="*/ 22794 w 34165"/>
                <a:gd name="connsiteY2" fmla="*/ 5580 h 30719"/>
                <a:gd name="connsiteX3" fmla="*/ 31741 w 34165"/>
                <a:gd name="connsiteY3" fmla="*/ 11922 h 30719"/>
                <a:gd name="connsiteX4" fmla="*/ 33956 w 34165"/>
                <a:gd name="connsiteY4" fmla="*/ 21077 h 30719"/>
                <a:gd name="connsiteX5" fmla="*/ 27659 w 34165"/>
                <a:gd name="connsiteY5" fmla="*/ 23097 h 30719"/>
                <a:gd name="connsiteX6" fmla="*/ 20490 w 34165"/>
                <a:gd name="connsiteY6" fmla="*/ 28206 h 30719"/>
                <a:gd name="connsiteX7" fmla="*/ 16483 w 34165"/>
                <a:gd name="connsiteY7" fmla="*/ 30435 h 30719"/>
                <a:gd name="connsiteX8" fmla="*/ 13502 w 34165"/>
                <a:gd name="connsiteY8" fmla="*/ 25565 h 30719"/>
                <a:gd name="connsiteX9" fmla="*/ 5209 w 34165"/>
                <a:gd name="connsiteY9" fmla="*/ 25917 h 30719"/>
                <a:gd name="connsiteX10" fmla="*/ 5241 w 34165"/>
                <a:gd name="connsiteY10" fmla="*/ 14473 h 30719"/>
                <a:gd name="connsiteX0" fmla="*/ 5230 w 34165"/>
                <a:gd name="connsiteY0" fmla="*/ 14526 h 30719"/>
                <a:gd name="connsiteX1" fmla="*/ 5243 w 34165"/>
                <a:gd name="connsiteY1" fmla="*/ 14359 h 30719"/>
                <a:gd name="connsiteX0" fmla="*/ 5241 w 33956"/>
                <a:gd name="connsiteY0" fmla="*/ 14473 h 30719"/>
                <a:gd name="connsiteX1" fmla="*/ 11053 w 33956"/>
                <a:gd name="connsiteY1" fmla="*/ 6919 h 30719"/>
                <a:gd name="connsiteX2" fmla="*/ 22794 w 33956"/>
                <a:gd name="connsiteY2" fmla="*/ 5580 h 30719"/>
                <a:gd name="connsiteX3" fmla="*/ 33956 w 33956"/>
                <a:gd name="connsiteY3" fmla="*/ 21077 h 30719"/>
                <a:gd name="connsiteX4" fmla="*/ 27659 w 33956"/>
                <a:gd name="connsiteY4" fmla="*/ 23097 h 30719"/>
                <a:gd name="connsiteX5" fmla="*/ 20490 w 33956"/>
                <a:gd name="connsiteY5" fmla="*/ 28206 h 30719"/>
                <a:gd name="connsiteX6" fmla="*/ 16483 w 33956"/>
                <a:gd name="connsiteY6" fmla="*/ 30435 h 30719"/>
                <a:gd name="connsiteX7" fmla="*/ 13502 w 33956"/>
                <a:gd name="connsiteY7" fmla="*/ 25565 h 30719"/>
                <a:gd name="connsiteX8" fmla="*/ 5209 w 33956"/>
                <a:gd name="connsiteY8" fmla="*/ 25917 h 30719"/>
                <a:gd name="connsiteX9" fmla="*/ 5241 w 33956"/>
                <a:gd name="connsiteY9" fmla="*/ 14473 h 30719"/>
                <a:gd name="connsiteX0" fmla="*/ 5230 w 33956"/>
                <a:gd name="connsiteY0" fmla="*/ 14526 h 30719"/>
                <a:gd name="connsiteX1" fmla="*/ 5243 w 33956"/>
                <a:gd name="connsiteY1" fmla="*/ 14359 h 30719"/>
                <a:gd name="connsiteX0" fmla="*/ 5241 w 29503"/>
                <a:gd name="connsiteY0" fmla="*/ 14473 h 30719"/>
                <a:gd name="connsiteX1" fmla="*/ 11053 w 29503"/>
                <a:gd name="connsiteY1" fmla="*/ 6919 h 30719"/>
                <a:gd name="connsiteX2" fmla="*/ 22794 w 29503"/>
                <a:gd name="connsiteY2" fmla="*/ 5580 h 30719"/>
                <a:gd name="connsiteX3" fmla="*/ 28774 w 29503"/>
                <a:gd name="connsiteY3" fmla="*/ 11708 h 30719"/>
                <a:gd name="connsiteX4" fmla="*/ 27659 w 29503"/>
                <a:gd name="connsiteY4" fmla="*/ 23097 h 30719"/>
                <a:gd name="connsiteX5" fmla="*/ 20490 w 29503"/>
                <a:gd name="connsiteY5" fmla="*/ 28206 h 30719"/>
                <a:gd name="connsiteX6" fmla="*/ 16483 w 29503"/>
                <a:gd name="connsiteY6" fmla="*/ 30435 h 30719"/>
                <a:gd name="connsiteX7" fmla="*/ 13502 w 29503"/>
                <a:gd name="connsiteY7" fmla="*/ 25565 h 30719"/>
                <a:gd name="connsiteX8" fmla="*/ 5209 w 29503"/>
                <a:gd name="connsiteY8" fmla="*/ 25917 h 30719"/>
                <a:gd name="connsiteX9" fmla="*/ 5241 w 29503"/>
                <a:gd name="connsiteY9" fmla="*/ 14473 h 30719"/>
                <a:gd name="connsiteX0" fmla="*/ 5230 w 29503"/>
                <a:gd name="connsiteY0" fmla="*/ 14526 h 30719"/>
                <a:gd name="connsiteX1" fmla="*/ 5243 w 29503"/>
                <a:gd name="connsiteY1" fmla="*/ 14359 h 30719"/>
                <a:gd name="connsiteX0" fmla="*/ 5241 w 29503"/>
                <a:gd name="connsiteY0" fmla="*/ 14473 h 30719"/>
                <a:gd name="connsiteX1" fmla="*/ 11053 w 29503"/>
                <a:gd name="connsiteY1" fmla="*/ 6919 h 30719"/>
                <a:gd name="connsiteX2" fmla="*/ 22794 w 29503"/>
                <a:gd name="connsiteY2" fmla="*/ 5580 h 30719"/>
                <a:gd name="connsiteX3" fmla="*/ 28774 w 29503"/>
                <a:gd name="connsiteY3" fmla="*/ 11708 h 30719"/>
                <a:gd name="connsiteX4" fmla="*/ 27659 w 29503"/>
                <a:gd name="connsiteY4" fmla="*/ 23097 h 30719"/>
                <a:gd name="connsiteX5" fmla="*/ 20490 w 29503"/>
                <a:gd name="connsiteY5" fmla="*/ 28206 h 30719"/>
                <a:gd name="connsiteX6" fmla="*/ 16483 w 29503"/>
                <a:gd name="connsiteY6" fmla="*/ 30435 h 30719"/>
                <a:gd name="connsiteX7" fmla="*/ 13502 w 29503"/>
                <a:gd name="connsiteY7" fmla="*/ 25565 h 30719"/>
                <a:gd name="connsiteX8" fmla="*/ 5209 w 29503"/>
                <a:gd name="connsiteY8" fmla="*/ 25917 h 30719"/>
                <a:gd name="connsiteX9" fmla="*/ 5241 w 29503"/>
                <a:gd name="connsiteY9" fmla="*/ 14473 h 30719"/>
                <a:gd name="connsiteX0" fmla="*/ 5230 w 29503"/>
                <a:gd name="connsiteY0" fmla="*/ 14526 h 30719"/>
                <a:gd name="connsiteX1" fmla="*/ 5243 w 29503"/>
                <a:gd name="connsiteY1" fmla="*/ 14359 h 30719"/>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95"/>
                <a:gd name="connsiteX1" fmla="*/ 11053 w 29503"/>
                <a:gd name="connsiteY1" fmla="*/ 6919 h 30495"/>
                <a:gd name="connsiteX2" fmla="*/ 22794 w 29503"/>
                <a:gd name="connsiteY2" fmla="*/ 5580 h 30495"/>
                <a:gd name="connsiteX3" fmla="*/ 28774 w 29503"/>
                <a:gd name="connsiteY3" fmla="*/ 11708 h 30495"/>
                <a:gd name="connsiteX4" fmla="*/ 27659 w 29503"/>
                <a:gd name="connsiteY4" fmla="*/ 23097 h 30495"/>
                <a:gd name="connsiteX5" fmla="*/ 16483 w 29503"/>
                <a:gd name="connsiteY5" fmla="*/ 30435 h 30495"/>
                <a:gd name="connsiteX6" fmla="*/ 5209 w 29503"/>
                <a:gd name="connsiteY6" fmla="*/ 25917 h 30495"/>
                <a:gd name="connsiteX7" fmla="*/ 5241 w 29503"/>
                <a:gd name="connsiteY7" fmla="*/ 14473 h 30495"/>
                <a:gd name="connsiteX0" fmla="*/ 5230 w 29503"/>
                <a:gd name="connsiteY0" fmla="*/ 14526 h 30495"/>
                <a:gd name="connsiteX1" fmla="*/ 5243 w 29503"/>
                <a:gd name="connsiteY1" fmla="*/ 14359 h 30495"/>
                <a:gd name="connsiteX0" fmla="*/ 5241 w 29503"/>
                <a:gd name="connsiteY0" fmla="*/ 14473 h 26416"/>
                <a:gd name="connsiteX1" fmla="*/ 11053 w 29503"/>
                <a:gd name="connsiteY1" fmla="*/ 6919 h 26416"/>
                <a:gd name="connsiteX2" fmla="*/ 22794 w 29503"/>
                <a:gd name="connsiteY2" fmla="*/ 5580 h 26416"/>
                <a:gd name="connsiteX3" fmla="*/ 28774 w 29503"/>
                <a:gd name="connsiteY3" fmla="*/ 11708 h 26416"/>
                <a:gd name="connsiteX4" fmla="*/ 27659 w 29503"/>
                <a:gd name="connsiteY4" fmla="*/ 23097 h 26416"/>
                <a:gd name="connsiteX5" fmla="*/ 5209 w 29503"/>
                <a:gd name="connsiteY5" fmla="*/ 25917 h 26416"/>
                <a:gd name="connsiteX6" fmla="*/ 5241 w 29503"/>
                <a:gd name="connsiteY6" fmla="*/ 14473 h 26416"/>
                <a:gd name="connsiteX0" fmla="*/ 5230 w 29503"/>
                <a:gd name="connsiteY0" fmla="*/ 14526 h 26416"/>
                <a:gd name="connsiteX1" fmla="*/ 5243 w 29503"/>
                <a:gd name="connsiteY1" fmla="*/ 14359 h 26416"/>
                <a:gd name="connsiteX0" fmla="*/ 5241 w 29012"/>
                <a:gd name="connsiteY0" fmla="*/ 14473 h 57550"/>
                <a:gd name="connsiteX1" fmla="*/ 11053 w 29012"/>
                <a:gd name="connsiteY1" fmla="*/ 6919 h 57550"/>
                <a:gd name="connsiteX2" fmla="*/ 22794 w 29012"/>
                <a:gd name="connsiteY2" fmla="*/ 5580 h 57550"/>
                <a:gd name="connsiteX3" fmla="*/ 28774 w 29012"/>
                <a:gd name="connsiteY3" fmla="*/ 11708 h 57550"/>
                <a:gd name="connsiteX4" fmla="*/ 15747 w 29012"/>
                <a:gd name="connsiteY4" fmla="*/ 57379 h 57550"/>
                <a:gd name="connsiteX5" fmla="*/ 5209 w 29012"/>
                <a:gd name="connsiteY5" fmla="*/ 25917 h 57550"/>
                <a:gd name="connsiteX6" fmla="*/ 5241 w 29012"/>
                <a:gd name="connsiteY6" fmla="*/ 14473 h 57550"/>
                <a:gd name="connsiteX0" fmla="*/ 5230 w 29012"/>
                <a:gd name="connsiteY0" fmla="*/ 14526 h 57550"/>
                <a:gd name="connsiteX1" fmla="*/ 5243 w 29012"/>
                <a:gd name="connsiteY1" fmla="*/ 14359 h 57550"/>
                <a:gd name="connsiteX0" fmla="*/ 5241 w 29012"/>
                <a:gd name="connsiteY0" fmla="*/ 14473 h 57550"/>
                <a:gd name="connsiteX1" fmla="*/ 11053 w 29012"/>
                <a:gd name="connsiteY1" fmla="*/ 6919 h 57550"/>
                <a:gd name="connsiteX2" fmla="*/ 22794 w 29012"/>
                <a:gd name="connsiteY2" fmla="*/ 5580 h 57550"/>
                <a:gd name="connsiteX3" fmla="*/ 28774 w 29012"/>
                <a:gd name="connsiteY3" fmla="*/ 11708 h 57550"/>
                <a:gd name="connsiteX4" fmla="*/ 15747 w 29012"/>
                <a:gd name="connsiteY4" fmla="*/ 57379 h 57550"/>
                <a:gd name="connsiteX5" fmla="*/ 5209 w 29012"/>
                <a:gd name="connsiteY5" fmla="*/ 25917 h 57550"/>
                <a:gd name="connsiteX6" fmla="*/ 5241 w 29012"/>
                <a:gd name="connsiteY6" fmla="*/ 14473 h 57550"/>
                <a:gd name="connsiteX0" fmla="*/ 5230 w 29012"/>
                <a:gd name="connsiteY0" fmla="*/ 14526 h 57550"/>
                <a:gd name="connsiteX1" fmla="*/ 5243 w 29012"/>
                <a:gd name="connsiteY1" fmla="*/ 14359 h 57550"/>
                <a:gd name="connsiteX0" fmla="*/ 15314 w 39085"/>
                <a:gd name="connsiteY0" fmla="*/ 14473 h 57964"/>
                <a:gd name="connsiteX1" fmla="*/ 21126 w 39085"/>
                <a:gd name="connsiteY1" fmla="*/ 6919 h 57964"/>
                <a:gd name="connsiteX2" fmla="*/ 32867 w 39085"/>
                <a:gd name="connsiteY2" fmla="*/ 5580 h 57964"/>
                <a:gd name="connsiteX3" fmla="*/ 38847 w 39085"/>
                <a:gd name="connsiteY3" fmla="*/ 11708 h 57964"/>
                <a:gd name="connsiteX4" fmla="*/ 25820 w 39085"/>
                <a:gd name="connsiteY4" fmla="*/ 57379 h 57964"/>
                <a:gd name="connsiteX5" fmla="*/ 2476 w 39085"/>
                <a:gd name="connsiteY5" fmla="*/ 57218 h 57964"/>
                <a:gd name="connsiteX6" fmla="*/ 15314 w 39085"/>
                <a:gd name="connsiteY6" fmla="*/ 14473 h 57964"/>
                <a:gd name="connsiteX0" fmla="*/ 15303 w 39085"/>
                <a:gd name="connsiteY0" fmla="*/ 14526 h 57964"/>
                <a:gd name="connsiteX1" fmla="*/ 15316 w 39085"/>
                <a:gd name="connsiteY1" fmla="*/ 14359 h 57964"/>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218 h 57550"/>
                <a:gd name="connsiteX6" fmla="*/ 15314 w 39085"/>
                <a:gd name="connsiteY6" fmla="*/ 14473 h 57550"/>
                <a:gd name="connsiteX0" fmla="*/ 15303 w 39085"/>
                <a:gd name="connsiteY0" fmla="*/ 14526 h 57550"/>
                <a:gd name="connsiteX1" fmla="*/ 15316 w 39085"/>
                <a:gd name="connsiteY1" fmla="*/ 14359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15303 w 39085"/>
                <a:gd name="connsiteY0" fmla="*/ 14526 h 57550"/>
                <a:gd name="connsiteX1" fmla="*/ 15316 w 39085"/>
                <a:gd name="connsiteY1" fmla="*/ 14359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15303 w 39085"/>
                <a:gd name="connsiteY0" fmla="*/ 14526 h 57550"/>
                <a:gd name="connsiteX1" fmla="*/ 13529 w 39085"/>
                <a:gd name="connsiteY1" fmla="*/ 11165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2378 w 39085"/>
                <a:gd name="connsiteY0" fmla="*/ 39226 h 57550"/>
                <a:gd name="connsiteX1" fmla="*/ 13529 w 39085"/>
                <a:gd name="connsiteY1" fmla="*/ 11165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2378 w 39085"/>
                <a:gd name="connsiteY0" fmla="*/ 39226 h 57550"/>
                <a:gd name="connsiteX1" fmla="*/ 13529 w 39085"/>
                <a:gd name="connsiteY1" fmla="*/ 11165 h 57550"/>
                <a:gd name="connsiteX0" fmla="*/ 4408 w 42474"/>
                <a:gd name="connsiteY0" fmla="*/ 36618 h 57550"/>
                <a:gd name="connsiteX1" fmla="*/ 24515 w 42474"/>
                <a:gd name="connsiteY1" fmla="*/ 6919 h 57550"/>
                <a:gd name="connsiteX2" fmla="*/ 36256 w 42474"/>
                <a:gd name="connsiteY2" fmla="*/ 5580 h 57550"/>
                <a:gd name="connsiteX3" fmla="*/ 42236 w 42474"/>
                <a:gd name="connsiteY3" fmla="*/ 11708 h 57550"/>
                <a:gd name="connsiteX4" fmla="*/ 29209 w 42474"/>
                <a:gd name="connsiteY4" fmla="*/ 57379 h 57550"/>
                <a:gd name="connsiteX5" fmla="*/ 5865 w 42474"/>
                <a:gd name="connsiteY5" fmla="*/ 57537 h 57550"/>
                <a:gd name="connsiteX6" fmla="*/ 4408 w 42474"/>
                <a:gd name="connsiteY6" fmla="*/ 36618 h 57550"/>
                <a:gd name="connsiteX0" fmla="*/ 5767 w 42474"/>
                <a:gd name="connsiteY0" fmla="*/ 39226 h 57550"/>
                <a:gd name="connsiteX1" fmla="*/ 16918 w 42474"/>
                <a:gd name="connsiteY1" fmla="*/ 11165 h 57550"/>
                <a:gd name="connsiteX0" fmla="*/ 4408 w 42474"/>
                <a:gd name="connsiteY0" fmla="*/ 36618 h 57550"/>
                <a:gd name="connsiteX1" fmla="*/ 24515 w 42474"/>
                <a:gd name="connsiteY1" fmla="*/ 6919 h 57550"/>
                <a:gd name="connsiteX2" fmla="*/ 36256 w 42474"/>
                <a:gd name="connsiteY2" fmla="*/ 5580 h 57550"/>
                <a:gd name="connsiteX3" fmla="*/ 42236 w 42474"/>
                <a:gd name="connsiteY3" fmla="*/ 11708 h 57550"/>
                <a:gd name="connsiteX4" fmla="*/ 29209 w 42474"/>
                <a:gd name="connsiteY4" fmla="*/ 57379 h 57550"/>
                <a:gd name="connsiteX5" fmla="*/ 5865 w 42474"/>
                <a:gd name="connsiteY5" fmla="*/ 57537 h 57550"/>
                <a:gd name="connsiteX6" fmla="*/ 4408 w 42474"/>
                <a:gd name="connsiteY6" fmla="*/ 36618 h 57550"/>
                <a:gd name="connsiteX0" fmla="*/ 5767 w 42474"/>
                <a:gd name="connsiteY0" fmla="*/ 39226 h 57550"/>
                <a:gd name="connsiteX1" fmla="*/ 5601 w 42474"/>
                <a:gd name="connsiteY1" fmla="*/ 38953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5185 w 41892"/>
                <a:gd name="connsiteY0" fmla="*/ 39226 h 57550"/>
                <a:gd name="connsiteX1" fmla="*/ 5019 w 41892"/>
                <a:gd name="connsiteY1" fmla="*/ 38953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5185 w 41892"/>
                <a:gd name="connsiteY0" fmla="*/ 39226 h 57550"/>
                <a:gd name="connsiteX1" fmla="*/ 9129 w 41892"/>
                <a:gd name="connsiteY1" fmla="*/ 41402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4113 w 41892"/>
                <a:gd name="connsiteY0" fmla="*/ 42526 h 57550"/>
                <a:gd name="connsiteX1" fmla="*/ 9129 w 41892"/>
                <a:gd name="connsiteY1" fmla="*/ 41402 h 57550"/>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062 w 41818"/>
                <a:gd name="connsiteY0" fmla="*/ 35138 h 53728"/>
                <a:gd name="connsiteX1" fmla="*/ 20881 w 41818"/>
                <a:gd name="connsiteY1" fmla="*/ 27797 h 53728"/>
                <a:gd name="connsiteX2" fmla="*/ 35600 w 41818"/>
                <a:gd name="connsiteY2" fmla="*/ 1758 h 53728"/>
                <a:gd name="connsiteX3" fmla="*/ 41580 w 41818"/>
                <a:gd name="connsiteY3" fmla="*/ 7886 h 53728"/>
                <a:gd name="connsiteX4" fmla="*/ 28553 w 41818"/>
                <a:gd name="connsiteY4" fmla="*/ 53557 h 53728"/>
                <a:gd name="connsiteX5" fmla="*/ 5209 w 41818"/>
                <a:gd name="connsiteY5" fmla="*/ 53715 h 53728"/>
                <a:gd name="connsiteX6" fmla="*/ 5062 w 41818"/>
                <a:gd name="connsiteY6" fmla="*/ 35138 h 53728"/>
                <a:gd name="connsiteX0" fmla="*/ 4039 w 41818"/>
                <a:gd name="connsiteY0" fmla="*/ 38704 h 53728"/>
                <a:gd name="connsiteX1" fmla="*/ 9055 w 41818"/>
                <a:gd name="connsiteY1" fmla="*/ 37580 h 53728"/>
                <a:gd name="connsiteX0" fmla="*/ 5308 w 42064"/>
                <a:gd name="connsiteY0" fmla="*/ 35138 h 53728"/>
                <a:gd name="connsiteX1" fmla="*/ 21127 w 42064"/>
                <a:gd name="connsiteY1" fmla="*/ 27797 h 53728"/>
                <a:gd name="connsiteX2" fmla="*/ 35846 w 42064"/>
                <a:gd name="connsiteY2" fmla="*/ 1758 h 53728"/>
                <a:gd name="connsiteX3" fmla="*/ 41826 w 42064"/>
                <a:gd name="connsiteY3" fmla="*/ 7886 h 53728"/>
                <a:gd name="connsiteX4" fmla="*/ 28799 w 42064"/>
                <a:gd name="connsiteY4" fmla="*/ 53557 h 53728"/>
                <a:gd name="connsiteX5" fmla="*/ 5455 w 42064"/>
                <a:gd name="connsiteY5" fmla="*/ 53715 h 53728"/>
                <a:gd name="connsiteX6" fmla="*/ 5308 w 42064"/>
                <a:gd name="connsiteY6" fmla="*/ 35138 h 53728"/>
                <a:gd name="connsiteX0" fmla="*/ 4285 w 42064"/>
                <a:gd name="connsiteY0" fmla="*/ 38704 h 53728"/>
                <a:gd name="connsiteX1" fmla="*/ 9301 w 42064"/>
                <a:gd name="connsiteY1" fmla="*/ 37580 h 53728"/>
                <a:gd name="connsiteX0" fmla="*/ 5289 w 42045"/>
                <a:gd name="connsiteY0" fmla="*/ 35138 h 53728"/>
                <a:gd name="connsiteX1" fmla="*/ 21108 w 42045"/>
                <a:gd name="connsiteY1" fmla="*/ 27797 h 53728"/>
                <a:gd name="connsiteX2" fmla="*/ 35827 w 42045"/>
                <a:gd name="connsiteY2" fmla="*/ 1758 h 53728"/>
                <a:gd name="connsiteX3" fmla="*/ 41807 w 42045"/>
                <a:gd name="connsiteY3" fmla="*/ 7886 h 53728"/>
                <a:gd name="connsiteX4" fmla="*/ 28780 w 42045"/>
                <a:gd name="connsiteY4" fmla="*/ 53557 h 53728"/>
                <a:gd name="connsiteX5" fmla="*/ 5436 w 42045"/>
                <a:gd name="connsiteY5" fmla="*/ 53715 h 53728"/>
                <a:gd name="connsiteX6" fmla="*/ 5289 w 42045"/>
                <a:gd name="connsiteY6" fmla="*/ 35138 h 53728"/>
                <a:gd name="connsiteX0" fmla="*/ 4266 w 42045"/>
                <a:gd name="connsiteY0" fmla="*/ 38704 h 53728"/>
                <a:gd name="connsiteX1" fmla="*/ 9282 w 42045"/>
                <a:gd name="connsiteY1" fmla="*/ 37580 h 53728"/>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32876"/>
                <a:gd name="connsiteY0" fmla="*/ 15887 h 34921"/>
                <a:gd name="connsiteX1" fmla="*/ 21108 w 32876"/>
                <a:gd name="connsiteY1" fmla="*/ 8546 h 34921"/>
                <a:gd name="connsiteX2" fmla="*/ 28501 w 32876"/>
                <a:gd name="connsiteY2" fmla="*/ 17854 h 34921"/>
                <a:gd name="connsiteX3" fmla="*/ 32873 w 32876"/>
                <a:gd name="connsiteY3" fmla="*/ 25153 h 34921"/>
                <a:gd name="connsiteX4" fmla="*/ 28780 w 32876"/>
                <a:gd name="connsiteY4" fmla="*/ 34306 h 34921"/>
                <a:gd name="connsiteX5" fmla="*/ 5436 w 32876"/>
                <a:gd name="connsiteY5" fmla="*/ 34464 h 34921"/>
                <a:gd name="connsiteX6" fmla="*/ 5289 w 32876"/>
                <a:gd name="connsiteY6" fmla="*/ 15887 h 34921"/>
                <a:gd name="connsiteX0" fmla="*/ 4266 w 32876"/>
                <a:gd name="connsiteY0" fmla="*/ 19453 h 34921"/>
                <a:gd name="connsiteX1" fmla="*/ 9282 w 32876"/>
                <a:gd name="connsiteY1" fmla="*/ 18329 h 34921"/>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0718"/>
                <a:gd name="connsiteY0" fmla="*/ 15887 h 34469"/>
                <a:gd name="connsiteX1" fmla="*/ 21108 w 30718"/>
                <a:gd name="connsiteY1" fmla="*/ 8546 h 34469"/>
                <a:gd name="connsiteX2" fmla="*/ 28501 w 30718"/>
                <a:gd name="connsiteY2" fmla="*/ 17854 h 34469"/>
                <a:gd name="connsiteX3" fmla="*/ 28780 w 30718"/>
                <a:gd name="connsiteY3" fmla="*/ 34306 h 34469"/>
                <a:gd name="connsiteX4" fmla="*/ 5436 w 30718"/>
                <a:gd name="connsiteY4" fmla="*/ 34464 h 34469"/>
                <a:gd name="connsiteX5" fmla="*/ 5289 w 30718"/>
                <a:gd name="connsiteY5" fmla="*/ 15887 h 34469"/>
                <a:gd name="connsiteX0" fmla="*/ 4266 w 30718"/>
                <a:gd name="connsiteY0" fmla="*/ 19453 h 34469"/>
                <a:gd name="connsiteX1" fmla="*/ 9282 w 30718"/>
                <a:gd name="connsiteY1" fmla="*/ 18329 h 34469"/>
                <a:gd name="connsiteX0" fmla="*/ 5289 w 32737"/>
                <a:gd name="connsiteY0" fmla="*/ 15887 h 34469"/>
                <a:gd name="connsiteX1" fmla="*/ 21108 w 32737"/>
                <a:gd name="connsiteY1" fmla="*/ 8546 h 34469"/>
                <a:gd name="connsiteX2" fmla="*/ 28501 w 32737"/>
                <a:gd name="connsiteY2" fmla="*/ 17854 h 34469"/>
                <a:gd name="connsiteX3" fmla="*/ 28780 w 32737"/>
                <a:gd name="connsiteY3" fmla="*/ 34306 h 34469"/>
                <a:gd name="connsiteX4" fmla="*/ 5436 w 32737"/>
                <a:gd name="connsiteY4" fmla="*/ 34464 h 34469"/>
                <a:gd name="connsiteX5" fmla="*/ 5289 w 32737"/>
                <a:gd name="connsiteY5" fmla="*/ 15887 h 34469"/>
                <a:gd name="connsiteX0" fmla="*/ 4266 w 32737"/>
                <a:gd name="connsiteY0" fmla="*/ 19453 h 34469"/>
                <a:gd name="connsiteX1" fmla="*/ 9282 w 32737"/>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9282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8567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8567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5649 w 32876"/>
                <a:gd name="connsiteY1" fmla="*/ 16945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5279 w 32876"/>
                <a:gd name="connsiteY0" fmla="*/ 16046 h 34469"/>
                <a:gd name="connsiteX1" fmla="*/ 5649 w 32876"/>
                <a:gd name="connsiteY1" fmla="*/ 16945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803 w 32876"/>
                <a:gd name="connsiteY0" fmla="*/ 18388 h 34469"/>
                <a:gd name="connsiteX1" fmla="*/ 5649 w 32876"/>
                <a:gd name="connsiteY1" fmla="*/ 16945 h 34469"/>
                <a:gd name="connsiteX0" fmla="*/ 5806 w 33393"/>
                <a:gd name="connsiteY0" fmla="*/ 15887 h 34470"/>
                <a:gd name="connsiteX1" fmla="*/ 21625 w 33393"/>
                <a:gd name="connsiteY1" fmla="*/ 8546 h 34470"/>
                <a:gd name="connsiteX2" fmla="*/ 29018 w 33393"/>
                <a:gd name="connsiteY2" fmla="*/ 17854 h 34470"/>
                <a:gd name="connsiteX3" fmla="*/ 29297 w 33393"/>
                <a:gd name="connsiteY3" fmla="*/ 34306 h 34470"/>
                <a:gd name="connsiteX4" fmla="*/ 5953 w 33393"/>
                <a:gd name="connsiteY4" fmla="*/ 34464 h 34470"/>
                <a:gd name="connsiteX5" fmla="*/ 5806 w 33393"/>
                <a:gd name="connsiteY5" fmla="*/ 15887 h 34470"/>
                <a:gd name="connsiteX0" fmla="*/ 5320 w 33393"/>
                <a:gd name="connsiteY0" fmla="*/ 18388 h 34470"/>
                <a:gd name="connsiteX1" fmla="*/ 6166 w 33393"/>
                <a:gd name="connsiteY1" fmla="*/ 16945 h 34470"/>
                <a:gd name="connsiteX0" fmla="*/ 5772 w 33419"/>
                <a:gd name="connsiteY0" fmla="*/ 16160 h 34317"/>
                <a:gd name="connsiteX1" fmla="*/ 21651 w 33419"/>
                <a:gd name="connsiteY1" fmla="*/ 8393 h 34317"/>
                <a:gd name="connsiteX2" fmla="*/ 29044 w 33419"/>
                <a:gd name="connsiteY2" fmla="*/ 17701 h 34317"/>
                <a:gd name="connsiteX3" fmla="*/ 29323 w 33419"/>
                <a:gd name="connsiteY3" fmla="*/ 34153 h 34317"/>
                <a:gd name="connsiteX4" fmla="*/ 5979 w 33419"/>
                <a:gd name="connsiteY4" fmla="*/ 34311 h 34317"/>
                <a:gd name="connsiteX5" fmla="*/ 5772 w 33419"/>
                <a:gd name="connsiteY5" fmla="*/ 16160 h 34317"/>
                <a:gd name="connsiteX0" fmla="*/ 5346 w 33419"/>
                <a:gd name="connsiteY0" fmla="*/ 18235 h 34317"/>
                <a:gd name="connsiteX1" fmla="*/ 6192 w 33419"/>
                <a:gd name="connsiteY1" fmla="*/ 16792 h 34317"/>
                <a:gd name="connsiteX0" fmla="*/ 5793 w 33440"/>
                <a:gd name="connsiteY0" fmla="*/ 16160 h 34316"/>
                <a:gd name="connsiteX1" fmla="*/ 21672 w 33440"/>
                <a:gd name="connsiteY1" fmla="*/ 8393 h 34316"/>
                <a:gd name="connsiteX2" fmla="*/ 29065 w 33440"/>
                <a:gd name="connsiteY2" fmla="*/ 17701 h 34316"/>
                <a:gd name="connsiteX3" fmla="*/ 29344 w 33440"/>
                <a:gd name="connsiteY3" fmla="*/ 34153 h 34316"/>
                <a:gd name="connsiteX4" fmla="*/ 6000 w 33440"/>
                <a:gd name="connsiteY4" fmla="*/ 34311 h 34316"/>
                <a:gd name="connsiteX5" fmla="*/ 5793 w 33440"/>
                <a:gd name="connsiteY5" fmla="*/ 16160 h 34316"/>
                <a:gd name="connsiteX0" fmla="*/ 5367 w 33440"/>
                <a:gd name="connsiteY0" fmla="*/ 18235 h 34316"/>
                <a:gd name="connsiteX1" fmla="*/ 6213 w 33440"/>
                <a:gd name="connsiteY1" fmla="*/ 16792 h 34316"/>
                <a:gd name="connsiteX0" fmla="*/ 5817 w 33464"/>
                <a:gd name="connsiteY0" fmla="*/ 16160 h 34312"/>
                <a:gd name="connsiteX1" fmla="*/ 21696 w 33464"/>
                <a:gd name="connsiteY1" fmla="*/ 8393 h 34312"/>
                <a:gd name="connsiteX2" fmla="*/ 29089 w 33464"/>
                <a:gd name="connsiteY2" fmla="*/ 17701 h 34312"/>
                <a:gd name="connsiteX3" fmla="*/ 29368 w 33464"/>
                <a:gd name="connsiteY3" fmla="*/ 34153 h 34312"/>
                <a:gd name="connsiteX4" fmla="*/ 6024 w 33464"/>
                <a:gd name="connsiteY4" fmla="*/ 34311 h 34312"/>
                <a:gd name="connsiteX5" fmla="*/ 5817 w 33464"/>
                <a:gd name="connsiteY5" fmla="*/ 16160 h 34312"/>
                <a:gd name="connsiteX0" fmla="*/ 5391 w 33464"/>
                <a:gd name="connsiteY0" fmla="*/ 18235 h 34312"/>
                <a:gd name="connsiteX1" fmla="*/ 6237 w 33464"/>
                <a:gd name="connsiteY1" fmla="*/ 16792 h 34312"/>
                <a:gd name="connsiteX0" fmla="*/ 5817 w 33464"/>
                <a:gd name="connsiteY0" fmla="*/ 16160 h 34312"/>
                <a:gd name="connsiteX1" fmla="*/ 21696 w 33464"/>
                <a:gd name="connsiteY1" fmla="*/ 8393 h 34312"/>
                <a:gd name="connsiteX2" fmla="*/ 29089 w 33464"/>
                <a:gd name="connsiteY2" fmla="*/ 17701 h 34312"/>
                <a:gd name="connsiteX3" fmla="*/ 29368 w 33464"/>
                <a:gd name="connsiteY3" fmla="*/ 34153 h 34312"/>
                <a:gd name="connsiteX4" fmla="*/ 6024 w 33464"/>
                <a:gd name="connsiteY4" fmla="*/ 34311 h 34312"/>
                <a:gd name="connsiteX5" fmla="*/ 5817 w 33464"/>
                <a:gd name="connsiteY5" fmla="*/ 16160 h 34312"/>
                <a:gd name="connsiteX0" fmla="*/ 5391 w 33464"/>
                <a:gd name="connsiteY0" fmla="*/ 18235 h 34312"/>
                <a:gd name="connsiteX1" fmla="*/ 6237 w 33464"/>
                <a:gd name="connsiteY1" fmla="*/ 16792 h 34312"/>
                <a:gd name="connsiteX0" fmla="*/ 5817 w 33732"/>
                <a:gd name="connsiteY0" fmla="*/ 16160 h 34312"/>
                <a:gd name="connsiteX1" fmla="*/ 21696 w 33732"/>
                <a:gd name="connsiteY1" fmla="*/ 8393 h 34312"/>
                <a:gd name="connsiteX2" fmla="*/ 29089 w 33732"/>
                <a:gd name="connsiteY2" fmla="*/ 17701 h 34312"/>
                <a:gd name="connsiteX3" fmla="*/ 29368 w 33732"/>
                <a:gd name="connsiteY3" fmla="*/ 34153 h 34312"/>
                <a:gd name="connsiteX4" fmla="*/ 6024 w 33732"/>
                <a:gd name="connsiteY4" fmla="*/ 34311 h 34312"/>
                <a:gd name="connsiteX5" fmla="*/ 5817 w 33732"/>
                <a:gd name="connsiteY5" fmla="*/ 16160 h 34312"/>
                <a:gd name="connsiteX0" fmla="*/ 5391 w 33732"/>
                <a:gd name="connsiteY0" fmla="*/ 18235 h 34312"/>
                <a:gd name="connsiteX1" fmla="*/ 6237 w 33732"/>
                <a:gd name="connsiteY1" fmla="*/ 16792 h 34312"/>
                <a:gd name="connsiteX0" fmla="*/ 5817 w 33710"/>
                <a:gd name="connsiteY0" fmla="*/ 16160 h 34312"/>
                <a:gd name="connsiteX1" fmla="*/ 21696 w 33710"/>
                <a:gd name="connsiteY1" fmla="*/ 8393 h 34312"/>
                <a:gd name="connsiteX2" fmla="*/ 29089 w 33710"/>
                <a:gd name="connsiteY2" fmla="*/ 17701 h 34312"/>
                <a:gd name="connsiteX3" fmla="*/ 29368 w 33710"/>
                <a:gd name="connsiteY3" fmla="*/ 34153 h 34312"/>
                <a:gd name="connsiteX4" fmla="*/ 6024 w 33710"/>
                <a:gd name="connsiteY4" fmla="*/ 34311 h 34312"/>
                <a:gd name="connsiteX5" fmla="*/ 5817 w 33710"/>
                <a:gd name="connsiteY5" fmla="*/ 16160 h 34312"/>
                <a:gd name="connsiteX0" fmla="*/ 5391 w 33710"/>
                <a:gd name="connsiteY0" fmla="*/ 18235 h 34312"/>
                <a:gd name="connsiteX1" fmla="*/ 6237 w 33710"/>
                <a:gd name="connsiteY1" fmla="*/ 16792 h 34312"/>
                <a:gd name="connsiteX0" fmla="*/ 5817 w 33710"/>
                <a:gd name="connsiteY0" fmla="*/ 16160 h 34312"/>
                <a:gd name="connsiteX1" fmla="*/ 21696 w 33710"/>
                <a:gd name="connsiteY1" fmla="*/ 8393 h 34312"/>
                <a:gd name="connsiteX2" fmla="*/ 29089 w 33710"/>
                <a:gd name="connsiteY2" fmla="*/ 17701 h 34312"/>
                <a:gd name="connsiteX3" fmla="*/ 29368 w 33710"/>
                <a:gd name="connsiteY3" fmla="*/ 34153 h 34312"/>
                <a:gd name="connsiteX4" fmla="*/ 6024 w 33710"/>
                <a:gd name="connsiteY4" fmla="*/ 34311 h 34312"/>
                <a:gd name="connsiteX5" fmla="*/ 5817 w 33710"/>
                <a:gd name="connsiteY5" fmla="*/ 16160 h 34312"/>
                <a:gd name="connsiteX0" fmla="*/ 6106 w 33710"/>
                <a:gd name="connsiteY0" fmla="*/ 16638 h 34312"/>
                <a:gd name="connsiteX1" fmla="*/ 6237 w 33710"/>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Lst>
              <a:ahLst/>
              <a:cxnLst>
                <a:cxn ang="0">
                  <a:pos x="connsiteX0" y="connsiteY0"/>
                </a:cxn>
                <a:cxn ang="0">
                  <a:pos x="connsiteX1" y="connsiteY1"/>
                </a:cxn>
              </a:cxnLst>
              <a:rect l="l" t="t" r="r" b="b"/>
              <a:pathLst>
                <a:path w="33805" h="34312">
                  <a:moveTo>
                    <a:pt x="5817" y="16160"/>
                  </a:moveTo>
                  <a:cubicBezTo>
                    <a:pt x="5897" y="-1060"/>
                    <a:pt x="18414" y="-5882"/>
                    <a:pt x="21696" y="8393"/>
                  </a:cubicBezTo>
                  <a:cubicBezTo>
                    <a:pt x="25523" y="3639"/>
                    <a:pt x="30350" y="8908"/>
                    <a:pt x="29089" y="17701"/>
                  </a:cubicBezTo>
                  <a:cubicBezTo>
                    <a:pt x="36264" y="19332"/>
                    <a:pt x="34343" y="33939"/>
                    <a:pt x="29368" y="34153"/>
                  </a:cubicBezTo>
                  <a:lnTo>
                    <a:pt x="6024" y="34311"/>
                  </a:lnTo>
                  <a:cubicBezTo>
                    <a:pt x="-3125" y="34494"/>
                    <a:pt x="-750" y="15236"/>
                    <a:pt x="5817" y="16160"/>
                  </a:cubicBezTo>
                  <a:close/>
                </a:path>
                <a:path w="33805" h="34312" fill="none" extrusionOk="0">
                  <a:moveTo>
                    <a:pt x="6106" y="16638"/>
                  </a:moveTo>
                  <a:cubicBezTo>
                    <a:pt x="6048" y="16515"/>
                    <a:pt x="6505" y="17237"/>
                    <a:pt x="6237" y="16792"/>
                  </a:cubicBezTo>
                </a:path>
              </a:pathLst>
            </a:cu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endParaRPr kumimoji="0" lang="en-US" sz="6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endParaRP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8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rPr>
                <a:t>Distributed</a:t>
              </a:r>
              <a:r>
                <a:rPr kumimoji="0" lang="en-US" sz="800" b="1" i="0" u="none" strike="noStrike" kern="0" cap="none" spc="0" normalizeH="0" baseline="0" noProof="0" dirty="0">
                  <a:ln>
                    <a:noFill/>
                  </a:ln>
                  <a:solidFill>
                    <a:srgbClr val="1F497D"/>
                  </a:solidFill>
                  <a:effectLst/>
                  <a:uLnTx/>
                  <a:uFillTx/>
                </a:rPr>
                <a:t> </a:t>
              </a:r>
              <a:br>
                <a:rPr kumimoji="0" lang="en-US" sz="800" b="1" i="0" u="none" strike="noStrike" kern="0" cap="none" spc="0" normalizeH="0" baseline="0" noProof="0" dirty="0">
                  <a:ln>
                    <a:noFill/>
                  </a:ln>
                  <a:solidFill>
                    <a:srgbClr val="1F497D"/>
                  </a:solidFill>
                  <a:effectLst/>
                  <a:uLnTx/>
                  <a:uFillTx/>
                </a:rPr>
              </a:br>
              <a:r>
                <a:rPr kumimoji="0" lang="en-US" sz="800" b="1" i="0" u="none" strike="noStrike" kern="0" cap="none" spc="0" normalizeH="0" baseline="0" noProof="0" dirty="0">
                  <a:ln>
                    <a:noFill/>
                  </a:ln>
                  <a:solidFill>
                    <a:schemeClr val="bg1"/>
                  </a:solidFill>
                  <a:effectLst/>
                  <a:uLnTx/>
                  <a:uFillTx/>
                </a:rPr>
                <a:t>“</a:t>
              </a:r>
              <a:r>
                <a:rPr kumimoji="0" lang="en-US" sz="800" b="1" i="0" u="none" strike="noStrike" kern="0" cap="none" spc="0" normalizeH="0" baseline="0" noProof="0" dirty="0">
                  <a:ln>
                    <a:noFill/>
                  </a:ln>
                  <a:solidFill>
                    <a:prstClr val="white"/>
                  </a:solidFill>
                  <a:effectLst/>
                  <a:uLnTx/>
                  <a:uFillTx/>
                </a:rPr>
                <a:t>Data Center”</a:t>
              </a:r>
            </a:p>
          </p:txBody>
        </p:sp>
      </p:grpSp>
      <p:grpSp>
        <p:nvGrpSpPr>
          <p:cNvPr id="462" name="Group 461"/>
          <p:cNvGrpSpPr/>
          <p:nvPr/>
        </p:nvGrpSpPr>
        <p:grpSpPr>
          <a:xfrm>
            <a:off x="1031074" y="1102382"/>
            <a:ext cx="7158052" cy="3185357"/>
            <a:chOff x="434567" y="1843182"/>
            <a:chExt cx="7158052" cy="3185357"/>
          </a:xfrm>
        </p:grpSpPr>
        <p:sp>
          <p:nvSpPr>
            <p:cNvPr id="467" name="Rectangular Callout 97"/>
            <p:cNvSpPr/>
            <p:nvPr/>
          </p:nvSpPr>
          <p:spPr>
            <a:xfrm flipH="1">
              <a:off x="434567" y="1912655"/>
              <a:ext cx="7158052" cy="3115884"/>
            </a:xfrm>
            <a:custGeom>
              <a:avLst/>
              <a:gdLst>
                <a:gd name="connsiteX0" fmla="*/ 0 w 7084574"/>
                <a:gd name="connsiteY0" fmla="*/ 0 h 1500326"/>
                <a:gd name="connsiteX1" fmla="*/ 1180762 w 7084574"/>
                <a:gd name="connsiteY1" fmla="*/ 0 h 1500326"/>
                <a:gd name="connsiteX2" fmla="*/ 1180762 w 7084574"/>
                <a:gd name="connsiteY2" fmla="*/ 0 h 1500326"/>
                <a:gd name="connsiteX3" fmla="*/ 2951906 w 7084574"/>
                <a:gd name="connsiteY3" fmla="*/ 0 h 1500326"/>
                <a:gd name="connsiteX4" fmla="*/ 7084574 w 7084574"/>
                <a:gd name="connsiteY4" fmla="*/ 0 h 1500326"/>
                <a:gd name="connsiteX5" fmla="*/ 7084574 w 7084574"/>
                <a:gd name="connsiteY5" fmla="*/ 875190 h 1500326"/>
                <a:gd name="connsiteX6" fmla="*/ 7084574 w 7084574"/>
                <a:gd name="connsiteY6" fmla="*/ 875190 h 1500326"/>
                <a:gd name="connsiteX7" fmla="*/ 7084574 w 7084574"/>
                <a:gd name="connsiteY7" fmla="*/ 1250272 h 1500326"/>
                <a:gd name="connsiteX8" fmla="*/ 7084574 w 7084574"/>
                <a:gd name="connsiteY8" fmla="*/ 1500326 h 1500326"/>
                <a:gd name="connsiteX9" fmla="*/ 2951906 w 7084574"/>
                <a:gd name="connsiteY9" fmla="*/ 1500326 h 1500326"/>
                <a:gd name="connsiteX10" fmla="*/ 1924312 w 7084574"/>
                <a:gd name="connsiteY10" fmla="*/ 1847666 h 1500326"/>
                <a:gd name="connsiteX11" fmla="*/ 1180762 w 7084574"/>
                <a:gd name="connsiteY11" fmla="*/ 1500326 h 1500326"/>
                <a:gd name="connsiteX12" fmla="*/ 0 w 7084574"/>
                <a:gd name="connsiteY12" fmla="*/ 1500326 h 1500326"/>
                <a:gd name="connsiteX13" fmla="*/ 0 w 7084574"/>
                <a:gd name="connsiteY13" fmla="*/ 1250272 h 1500326"/>
                <a:gd name="connsiteX14" fmla="*/ 0 w 7084574"/>
                <a:gd name="connsiteY14" fmla="*/ 875190 h 1500326"/>
                <a:gd name="connsiteX15" fmla="*/ 0 w 7084574"/>
                <a:gd name="connsiteY15" fmla="*/ 875190 h 1500326"/>
                <a:gd name="connsiteX16" fmla="*/ 0 w 7084574"/>
                <a:gd name="connsiteY16" fmla="*/ 0 h 1500326"/>
                <a:gd name="connsiteX0" fmla="*/ 0 w 7084574"/>
                <a:gd name="connsiteY0" fmla="*/ 0 h 1847666"/>
                <a:gd name="connsiteX1" fmla="*/ 1180762 w 7084574"/>
                <a:gd name="connsiteY1" fmla="*/ 0 h 1847666"/>
                <a:gd name="connsiteX2" fmla="*/ 1180762 w 7084574"/>
                <a:gd name="connsiteY2" fmla="*/ 0 h 1847666"/>
                <a:gd name="connsiteX3" fmla="*/ 2951906 w 7084574"/>
                <a:gd name="connsiteY3" fmla="*/ 0 h 1847666"/>
                <a:gd name="connsiteX4" fmla="*/ 7084574 w 7084574"/>
                <a:gd name="connsiteY4" fmla="*/ 0 h 1847666"/>
                <a:gd name="connsiteX5" fmla="*/ 7084574 w 7084574"/>
                <a:gd name="connsiteY5" fmla="*/ 875190 h 1847666"/>
                <a:gd name="connsiteX6" fmla="*/ 7084574 w 7084574"/>
                <a:gd name="connsiteY6" fmla="*/ 875190 h 1847666"/>
                <a:gd name="connsiteX7" fmla="*/ 7084574 w 7084574"/>
                <a:gd name="connsiteY7" fmla="*/ 1250272 h 1847666"/>
                <a:gd name="connsiteX8" fmla="*/ 7084574 w 7084574"/>
                <a:gd name="connsiteY8" fmla="*/ 1500326 h 1847666"/>
                <a:gd name="connsiteX9" fmla="*/ 1575867 w 7084574"/>
                <a:gd name="connsiteY9" fmla="*/ 1509204 h 1847666"/>
                <a:gd name="connsiteX10" fmla="*/ 1924312 w 7084574"/>
                <a:gd name="connsiteY10" fmla="*/ 1847666 h 1847666"/>
                <a:gd name="connsiteX11" fmla="*/ 1180762 w 7084574"/>
                <a:gd name="connsiteY11" fmla="*/ 1500326 h 1847666"/>
                <a:gd name="connsiteX12" fmla="*/ 0 w 7084574"/>
                <a:gd name="connsiteY12" fmla="*/ 1500326 h 1847666"/>
                <a:gd name="connsiteX13" fmla="*/ 0 w 7084574"/>
                <a:gd name="connsiteY13" fmla="*/ 1250272 h 1847666"/>
                <a:gd name="connsiteX14" fmla="*/ 0 w 7084574"/>
                <a:gd name="connsiteY14" fmla="*/ 875190 h 1847666"/>
                <a:gd name="connsiteX15" fmla="*/ 0 w 7084574"/>
                <a:gd name="connsiteY15" fmla="*/ 875190 h 1847666"/>
                <a:gd name="connsiteX16" fmla="*/ 0 w 7084574"/>
                <a:gd name="connsiteY16" fmla="*/ 0 h 1847666"/>
                <a:gd name="connsiteX0" fmla="*/ 0 w 7084574"/>
                <a:gd name="connsiteY0" fmla="*/ 0 h 1847666"/>
                <a:gd name="connsiteX1" fmla="*/ 1180762 w 7084574"/>
                <a:gd name="connsiteY1" fmla="*/ 0 h 1847666"/>
                <a:gd name="connsiteX2" fmla="*/ 1180762 w 7084574"/>
                <a:gd name="connsiteY2" fmla="*/ 0 h 1847666"/>
                <a:gd name="connsiteX3" fmla="*/ 2951906 w 7084574"/>
                <a:gd name="connsiteY3" fmla="*/ 0 h 1847666"/>
                <a:gd name="connsiteX4" fmla="*/ 7084574 w 7084574"/>
                <a:gd name="connsiteY4" fmla="*/ 0 h 1847666"/>
                <a:gd name="connsiteX5" fmla="*/ 7084574 w 7084574"/>
                <a:gd name="connsiteY5" fmla="*/ 875190 h 1847666"/>
                <a:gd name="connsiteX6" fmla="*/ 7084574 w 7084574"/>
                <a:gd name="connsiteY6" fmla="*/ 875190 h 1847666"/>
                <a:gd name="connsiteX7" fmla="*/ 7084574 w 7084574"/>
                <a:gd name="connsiteY7" fmla="*/ 1250272 h 1847666"/>
                <a:gd name="connsiteX8" fmla="*/ 7084574 w 7084574"/>
                <a:gd name="connsiteY8" fmla="*/ 1500326 h 1847666"/>
                <a:gd name="connsiteX9" fmla="*/ 1575867 w 7084574"/>
                <a:gd name="connsiteY9" fmla="*/ 1509204 h 1847666"/>
                <a:gd name="connsiteX10" fmla="*/ 1924312 w 7084574"/>
                <a:gd name="connsiteY10" fmla="*/ 1847666 h 1847666"/>
                <a:gd name="connsiteX11" fmla="*/ 504199 w 7084574"/>
                <a:gd name="connsiteY11" fmla="*/ 1500326 h 1847666"/>
                <a:gd name="connsiteX12" fmla="*/ 0 w 7084574"/>
                <a:gd name="connsiteY12" fmla="*/ 1500326 h 1847666"/>
                <a:gd name="connsiteX13" fmla="*/ 0 w 7084574"/>
                <a:gd name="connsiteY13" fmla="*/ 1250272 h 1847666"/>
                <a:gd name="connsiteX14" fmla="*/ 0 w 7084574"/>
                <a:gd name="connsiteY14" fmla="*/ 875190 h 1847666"/>
                <a:gd name="connsiteX15" fmla="*/ 0 w 7084574"/>
                <a:gd name="connsiteY15" fmla="*/ 875190 h 1847666"/>
                <a:gd name="connsiteX16" fmla="*/ 0 w 7084574"/>
                <a:gd name="connsiteY16" fmla="*/ 0 h 1847666"/>
                <a:gd name="connsiteX0" fmla="*/ 0 w 7084574"/>
                <a:gd name="connsiteY0" fmla="*/ 0 h 1807674"/>
                <a:gd name="connsiteX1" fmla="*/ 1180762 w 7084574"/>
                <a:gd name="connsiteY1" fmla="*/ 0 h 1807674"/>
                <a:gd name="connsiteX2" fmla="*/ 1180762 w 7084574"/>
                <a:gd name="connsiteY2" fmla="*/ 0 h 1807674"/>
                <a:gd name="connsiteX3" fmla="*/ 2951906 w 7084574"/>
                <a:gd name="connsiteY3" fmla="*/ 0 h 1807674"/>
                <a:gd name="connsiteX4" fmla="*/ 7084574 w 7084574"/>
                <a:gd name="connsiteY4" fmla="*/ 0 h 1807674"/>
                <a:gd name="connsiteX5" fmla="*/ 7084574 w 7084574"/>
                <a:gd name="connsiteY5" fmla="*/ 875190 h 1807674"/>
                <a:gd name="connsiteX6" fmla="*/ 7084574 w 7084574"/>
                <a:gd name="connsiteY6" fmla="*/ 875190 h 1807674"/>
                <a:gd name="connsiteX7" fmla="*/ 7084574 w 7084574"/>
                <a:gd name="connsiteY7" fmla="*/ 1250272 h 1807674"/>
                <a:gd name="connsiteX8" fmla="*/ 7084574 w 7084574"/>
                <a:gd name="connsiteY8" fmla="*/ 1500326 h 1807674"/>
                <a:gd name="connsiteX9" fmla="*/ 1575867 w 7084574"/>
                <a:gd name="connsiteY9" fmla="*/ 1509204 h 1807674"/>
                <a:gd name="connsiteX10" fmla="*/ 667837 w 7084574"/>
                <a:gd name="connsiteY10" fmla="*/ 1807674 h 1807674"/>
                <a:gd name="connsiteX11" fmla="*/ 504199 w 7084574"/>
                <a:gd name="connsiteY11" fmla="*/ 1500326 h 1807674"/>
                <a:gd name="connsiteX12" fmla="*/ 0 w 7084574"/>
                <a:gd name="connsiteY12" fmla="*/ 1500326 h 1807674"/>
                <a:gd name="connsiteX13" fmla="*/ 0 w 7084574"/>
                <a:gd name="connsiteY13" fmla="*/ 1250272 h 1807674"/>
                <a:gd name="connsiteX14" fmla="*/ 0 w 7084574"/>
                <a:gd name="connsiteY14" fmla="*/ 875190 h 1807674"/>
                <a:gd name="connsiteX15" fmla="*/ 0 w 7084574"/>
                <a:gd name="connsiteY15" fmla="*/ 875190 h 1807674"/>
                <a:gd name="connsiteX16" fmla="*/ 0 w 7084574"/>
                <a:gd name="connsiteY16" fmla="*/ 0 h 1807674"/>
                <a:gd name="connsiteX0" fmla="*/ 0 w 7084574"/>
                <a:gd name="connsiteY0" fmla="*/ 0 h 1807674"/>
                <a:gd name="connsiteX1" fmla="*/ 1180762 w 7084574"/>
                <a:gd name="connsiteY1" fmla="*/ 0 h 1807674"/>
                <a:gd name="connsiteX2" fmla="*/ 1180762 w 7084574"/>
                <a:gd name="connsiteY2" fmla="*/ 0 h 1807674"/>
                <a:gd name="connsiteX3" fmla="*/ 2951906 w 7084574"/>
                <a:gd name="connsiteY3" fmla="*/ 0 h 1807674"/>
                <a:gd name="connsiteX4" fmla="*/ 7084574 w 7084574"/>
                <a:gd name="connsiteY4" fmla="*/ 0 h 1807674"/>
                <a:gd name="connsiteX5" fmla="*/ 7084574 w 7084574"/>
                <a:gd name="connsiteY5" fmla="*/ 875190 h 1807674"/>
                <a:gd name="connsiteX6" fmla="*/ 7084574 w 7084574"/>
                <a:gd name="connsiteY6" fmla="*/ 875190 h 1807674"/>
                <a:gd name="connsiteX7" fmla="*/ 7084574 w 7084574"/>
                <a:gd name="connsiteY7" fmla="*/ 1250272 h 1807674"/>
                <a:gd name="connsiteX8" fmla="*/ 7084574 w 7084574"/>
                <a:gd name="connsiteY8" fmla="*/ 1500326 h 1807674"/>
                <a:gd name="connsiteX9" fmla="*/ 635707 w 7084574"/>
                <a:gd name="connsiteY9" fmla="*/ 1509204 h 1807674"/>
                <a:gd name="connsiteX10" fmla="*/ 667837 w 7084574"/>
                <a:gd name="connsiteY10" fmla="*/ 1807674 h 1807674"/>
                <a:gd name="connsiteX11" fmla="*/ 504199 w 7084574"/>
                <a:gd name="connsiteY11" fmla="*/ 1500326 h 1807674"/>
                <a:gd name="connsiteX12" fmla="*/ 0 w 7084574"/>
                <a:gd name="connsiteY12" fmla="*/ 1500326 h 1807674"/>
                <a:gd name="connsiteX13" fmla="*/ 0 w 7084574"/>
                <a:gd name="connsiteY13" fmla="*/ 1250272 h 1807674"/>
                <a:gd name="connsiteX14" fmla="*/ 0 w 7084574"/>
                <a:gd name="connsiteY14" fmla="*/ 875190 h 1807674"/>
                <a:gd name="connsiteX15" fmla="*/ 0 w 7084574"/>
                <a:gd name="connsiteY15" fmla="*/ 875190 h 1807674"/>
                <a:gd name="connsiteX16" fmla="*/ 0 w 7084574"/>
                <a:gd name="connsiteY16" fmla="*/ 0 h 1807674"/>
                <a:gd name="connsiteX0" fmla="*/ 0 w 7084574"/>
                <a:gd name="connsiteY0" fmla="*/ 0 h 1807674"/>
                <a:gd name="connsiteX1" fmla="*/ 1180762 w 7084574"/>
                <a:gd name="connsiteY1" fmla="*/ 0 h 1807674"/>
                <a:gd name="connsiteX2" fmla="*/ 1180762 w 7084574"/>
                <a:gd name="connsiteY2" fmla="*/ 0 h 1807674"/>
                <a:gd name="connsiteX3" fmla="*/ 2951906 w 7084574"/>
                <a:gd name="connsiteY3" fmla="*/ 0 h 1807674"/>
                <a:gd name="connsiteX4" fmla="*/ 7084574 w 7084574"/>
                <a:gd name="connsiteY4" fmla="*/ 0 h 1807674"/>
                <a:gd name="connsiteX5" fmla="*/ 7084574 w 7084574"/>
                <a:gd name="connsiteY5" fmla="*/ 875190 h 1807674"/>
                <a:gd name="connsiteX6" fmla="*/ 7084574 w 7084574"/>
                <a:gd name="connsiteY6" fmla="*/ 875190 h 1807674"/>
                <a:gd name="connsiteX7" fmla="*/ 7084574 w 7084574"/>
                <a:gd name="connsiteY7" fmla="*/ 1250272 h 1807674"/>
                <a:gd name="connsiteX8" fmla="*/ 7084574 w 7084574"/>
                <a:gd name="connsiteY8" fmla="*/ 1500326 h 1807674"/>
                <a:gd name="connsiteX9" fmla="*/ 635707 w 7084574"/>
                <a:gd name="connsiteY9" fmla="*/ 1509204 h 1807674"/>
                <a:gd name="connsiteX10" fmla="*/ 667837 w 7084574"/>
                <a:gd name="connsiteY10" fmla="*/ 1807674 h 1807674"/>
                <a:gd name="connsiteX11" fmla="*/ 425120 w 7084574"/>
                <a:gd name="connsiteY11" fmla="*/ 1500326 h 1807674"/>
                <a:gd name="connsiteX12" fmla="*/ 0 w 7084574"/>
                <a:gd name="connsiteY12" fmla="*/ 1500326 h 1807674"/>
                <a:gd name="connsiteX13" fmla="*/ 0 w 7084574"/>
                <a:gd name="connsiteY13" fmla="*/ 1250272 h 1807674"/>
                <a:gd name="connsiteX14" fmla="*/ 0 w 7084574"/>
                <a:gd name="connsiteY14" fmla="*/ 875190 h 1807674"/>
                <a:gd name="connsiteX15" fmla="*/ 0 w 7084574"/>
                <a:gd name="connsiteY15" fmla="*/ 875190 h 1807674"/>
                <a:gd name="connsiteX16" fmla="*/ 0 w 7084574"/>
                <a:gd name="connsiteY16" fmla="*/ 0 h 1807674"/>
                <a:gd name="connsiteX0" fmla="*/ 0 w 7084574"/>
                <a:gd name="connsiteY0" fmla="*/ 0 h 1807674"/>
                <a:gd name="connsiteX1" fmla="*/ 1180762 w 7084574"/>
                <a:gd name="connsiteY1" fmla="*/ 0 h 1807674"/>
                <a:gd name="connsiteX2" fmla="*/ 1180762 w 7084574"/>
                <a:gd name="connsiteY2" fmla="*/ 0 h 1807674"/>
                <a:gd name="connsiteX3" fmla="*/ 2951906 w 7084574"/>
                <a:gd name="connsiteY3" fmla="*/ 0 h 1807674"/>
                <a:gd name="connsiteX4" fmla="*/ 7084574 w 7084574"/>
                <a:gd name="connsiteY4" fmla="*/ 0 h 1807674"/>
                <a:gd name="connsiteX5" fmla="*/ 7084574 w 7084574"/>
                <a:gd name="connsiteY5" fmla="*/ 875190 h 1807674"/>
                <a:gd name="connsiteX6" fmla="*/ 7084574 w 7084574"/>
                <a:gd name="connsiteY6" fmla="*/ 875190 h 1807674"/>
                <a:gd name="connsiteX7" fmla="*/ 7084574 w 7084574"/>
                <a:gd name="connsiteY7" fmla="*/ 1250272 h 1807674"/>
                <a:gd name="connsiteX8" fmla="*/ 7084574 w 7084574"/>
                <a:gd name="connsiteY8" fmla="*/ 1500326 h 1807674"/>
                <a:gd name="connsiteX9" fmla="*/ 539055 w 7084574"/>
                <a:gd name="connsiteY9" fmla="*/ 1509204 h 1807674"/>
                <a:gd name="connsiteX10" fmla="*/ 667837 w 7084574"/>
                <a:gd name="connsiteY10" fmla="*/ 1807674 h 1807674"/>
                <a:gd name="connsiteX11" fmla="*/ 425120 w 7084574"/>
                <a:gd name="connsiteY11" fmla="*/ 1500326 h 1807674"/>
                <a:gd name="connsiteX12" fmla="*/ 0 w 7084574"/>
                <a:gd name="connsiteY12" fmla="*/ 1500326 h 1807674"/>
                <a:gd name="connsiteX13" fmla="*/ 0 w 7084574"/>
                <a:gd name="connsiteY13" fmla="*/ 1250272 h 1807674"/>
                <a:gd name="connsiteX14" fmla="*/ 0 w 7084574"/>
                <a:gd name="connsiteY14" fmla="*/ 875190 h 1807674"/>
                <a:gd name="connsiteX15" fmla="*/ 0 w 7084574"/>
                <a:gd name="connsiteY15" fmla="*/ 875190 h 1807674"/>
                <a:gd name="connsiteX16" fmla="*/ 0 w 7084574"/>
                <a:gd name="connsiteY16" fmla="*/ 0 h 1807674"/>
                <a:gd name="connsiteX0" fmla="*/ 0 w 7084574"/>
                <a:gd name="connsiteY0" fmla="*/ 0 h 1807674"/>
                <a:gd name="connsiteX1" fmla="*/ 1180762 w 7084574"/>
                <a:gd name="connsiteY1" fmla="*/ 0 h 1807674"/>
                <a:gd name="connsiteX2" fmla="*/ 1180762 w 7084574"/>
                <a:gd name="connsiteY2" fmla="*/ 0 h 1807674"/>
                <a:gd name="connsiteX3" fmla="*/ 2951906 w 7084574"/>
                <a:gd name="connsiteY3" fmla="*/ 0 h 1807674"/>
                <a:gd name="connsiteX4" fmla="*/ 7084574 w 7084574"/>
                <a:gd name="connsiteY4" fmla="*/ 0 h 1807674"/>
                <a:gd name="connsiteX5" fmla="*/ 7084574 w 7084574"/>
                <a:gd name="connsiteY5" fmla="*/ 875190 h 1807674"/>
                <a:gd name="connsiteX6" fmla="*/ 7084574 w 7084574"/>
                <a:gd name="connsiteY6" fmla="*/ 875190 h 1807674"/>
                <a:gd name="connsiteX7" fmla="*/ 7084574 w 7084574"/>
                <a:gd name="connsiteY7" fmla="*/ 1250272 h 1807674"/>
                <a:gd name="connsiteX8" fmla="*/ 7084574 w 7084574"/>
                <a:gd name="connsiteY8" fmla="*/ 1500326 h 1807674"/>
                <a:gd name="connsiteX9" fmla="*/ 539055 w 7084574"/>
                <a:gd name="connsiteY9" fmla="*/ 1509204 h 1807674"/>
                <a:gd name="connsiteX10" fmla="*/ 667837 w 7084574"/>
                <a:gd name="connsiteY10" fmla="*/ 1807674 h 1807674"/>
                <a:gd name="connsiteX11" fmla="*/ 293322 w 7084574"/>
                <a:gd name="connsiteY11" fmla="*/ 1485329 h 1807674"/>
                <a:gd name="connsiteX12" fmla="*/ 0 w 7084574"/>
                <a:gd name="connsiteY12" fmla="*/ 1500326 h 1807674"/>
                <a:gd name="connsiteX13" fmla="*/ 0 w 7084574"/>
                <a:gd name="connsiteY13" fmla="*/ 1250272 h 1807674"/>
                <a:gd name="connsiteX14" fmla="*/ 0 w 7084574"/>
                <a:gd name="connsiteY14" fmla="*/ 875190 h 1807674"/>
                <a:gd name="connsiteX15" fmla="*/ 0 w 7084574"/>
                <a:gd name="connsiteY15" fmla="*/ 875190 h 1807674"/>
                <a:gd name="connsiteX16" fmla="*/ 0 w 7084574"/>
                <a:gd name="connsiteY16" fmla="*/ 0 h 1807674"/>
                <a:gd name="connsiteX0" fmla="*/ 0 w 7084574"/>
                <a:gd name="connsiteY0" fmla="*/ 0 h 1807674"/>
                <a:gd name="connsiteX1" fmla="*/ 1180762 w 7084574"/>
                <a:gd name="connsiteY1" fmla="*/ 0 h 1807674"/>
                <a:gd name="connsiteX2" fmla="*/ 1180762 w 7084574"/>
                <a:gd name="connsiteY2" fmla="*/ 0 h 1807674"/>
                <a:gd name="connsiteX3" fmla="*/ 2951906 w 7084574"/>
                <a:gd name="connsiteY3" fmla="*/ 0 h 1807674"/>
                <a:gd name="connsiteX4" fmla="*/ 7084574 w 7084574"/>
                <a:gd name="connsiteY4" fmla="*/ 0 h 1807674"/>
                <a:gd name="connsiteX5" fmla="*/ 7084574 w 7084574"/>
                <a:gd name="connsiteY5" fmla="*/ 875190 h 1807674"/>
                <a:gd name="connsiteX6" fmla="*/ 7084574 w 7084574"/>
                <a:gd name="connsiteY6" fmla="*/ 875190 h 1807674"/>
                <a:gd name="connsiteX7" fmla="*/ 7084574 w 7084574"/>
                <a:gd name="connsiteY7" fmla="*/ 1250272 h 1807674"/>
                <a:gd name="connsiteX8" fmla="*/ 7084574 w 7084574"/>
                <a:gd name="connsiteY8" fmla="*/ 1500326 h 1807674"/>
                <a:gd name="connsiteX9" fmla="*/ 539055 w 7084574"/>
                <a:gd name="connsiteY9" fmla="*/ 1509204 h 1807674"/>
                <a:gd name="connsiteX10" fmla="*/ 667837 w 7084574"/>
                <a:gd name="connsiteY10" fmla="*/ 1807674 h 1807674"/>
                <a:gd name="connsiteX11" fmla="*/ 284535 w 7084574"/>
                <a:gd name="connsiteY11" fmla="*/ 1505325 h 1807674"/>
                <a:gd name="connsiteX12" fmla="*/ 0 w 7084574"/>
                <a:gd name="connsiteY12" fmla="*/ 1500326 h 1807674"/>
                <a:gd name="connsiteX13" fmla="*/ 0 w 7084574"/>
                <a:gd name="connsiteY13" fmla="*/ 1250272 h 1807674"/>
                <a:gd name="connsiteX14" fmla="*/ 0 w 7084574"/>
                <a:gd name="connsiteY14" fmla="*/ 875190 h 1807674"/>
                <a:gd name="connsiteX15" fmla="*/ 0 w 7084574"/>
                <a:gd name="connsiteY15" fmla="*/ 875190 h 1807674"/>
                <a:gd name="connsiteX16" fmla="*/ 0 w 7084574"/>
                <a:gd name="connsiteY16" fmla="*/ 0 h 1807674"/>
                <a:gd name="connsiteX0" fmla="*/ 0 w 7084574"/>
                <a:gd name="connsiteY0" fmla="*/ 0 h 1774808"/>
                <a:gd name="connsiteX1" fmla="*/ 1180762 w 7084574"/>
                <a:gd name="connsiteY1" fmla="*/ 0 h 1774808"/>
                <a:gd name="connsiteX2" fmla="*/ 1180762 w 7084574"/>
                <a:gd name="connsiteY2" fmla="*/ 0 h 1774808"/>
                <a:gd name="connsiteX3" fmla="*/ 2951906 w 7084574"/>
                <a:gd name="connsiteY3" fmla="*/ 0 h 1774808"/>
                <a:gd name="connsiteX4" fmla="*/ 7084574 w 7084574"/>
                <a:gd name="connsiteY4" fmla="*/ 0 h 1774808"/>
                <a:gd name="connsiteX5" fmla="*/ 7084574 w 7084574"/>
                <a:gd name="connsiteY5" fmla="*/ 875190 h 1774808"/>
                <a:gd name="connsiteX6" fmla="*/ 7084574 w 7084574"/>
                <a:gd name="connsiteY6" fmla="*/ 875190 h 1774808"/>
                <a:gd name="connsiteX7" fmla="*/ 7084574 w 7084574"/>
                <a:gd name="connsiteY7" fmla="*/ 1250272 h 1774808"/>
                <a:gd name="connsiteX8" fmla="*/ 7084574 w 7084574"/>
                <a:gd name="connsiteY8" fmla="*/ 1500326 h 1774808"/>
                <a:gd name="connsiteX9" fmla="*/ 539055 w 7084574"/>
                <a:gd name="connsiteY9" fmla="*/ 1509204 h 1774808"/>
                <a:gd name="connsiteX10" fmla="*/ 898905 w 7084574"/>
                <a:gd name="connsiteY10" fmla="*/ 1774808 h 1774808"/>
                <a:gd name="connsiteX11" fmla="*/ 284535 w 7084574"/>
                <a:gd name="connsiteY11" fmla="*/ 1505325 h 1774808"/>
                <a:gd name="connsiteX12" fmla="*/ 0 w 7084574"/>
                <a:gd name="connsiteY12" fmla="*/ 1500326 h 1774808"/>
                <a:gd name="connsiteX13" fmla="*/ 0 w 7084574"/>
                <a:gd name="connsiteY13" fmla="*/ 1250272 h 1774808"/>
                <a:gd name="connsiteX14" fmla="*/ 0 w 7084574"/>
                <a:gd name="connsiteY14" fmla="*/ 875190 h 1774808"/>
                <a:gd name="connsiteX15" fmla="*/ 0 w 7084574"/>
                <a:gd name="connsiteY15" fmla="*/ 875190 h 1774808"/>
                <a:gd name="connsiteX16" fmla="*/ 0 w 7084574"/>
                <a:gd name="connsiteY16" fmla="*/ 0 h 1774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084574" h="1774808">
                  <a:moveTo>
                    <a:pt x="0" y="0"/>
                  </a:moveTo>
                  <a:lnTo>
                    <a:pt x="1180762" y="0"/>
                  </a:lnTo>
                  <a:lnTo>
                    <a:pt x="1180762" y="0"/>
                  </a:lnTo>
                  <a:lnTo>
                    <a:pt x="2951906" y="0"/>
                  </a:lnTo>
                  <a:lnTo>
                    <a:pt x="7084574" y="0"/>
                  </a:lnTo>
                  <a:lnTo>
                    <a:pt x="7084574" y="875190"/>
                  </a:lnTo>
                  <a:lnTo>
                    <a:pt x="7084574" y="875190"/>
                  </a:lnTo>
                  <a:lnTo>
                    <a:pt x="7084574" y="1250272"/>
                  </a:lnTo>
                  <a:lnTo>
                    <a:pt x="7084574" y="1500326"/>
                  </a:lnTo>
                  <a:lnTo>
                    <a:pt x="539055" y="1509204"/>
                  </a:lnTo>
                  <a:lnTo>
                    <a:pt x="898905" y="1774808"/>
                  </a:lnTo>
                  <a:lnTo>
                    <a:pt x="284535" y="1505325"/>
                  </a:lnTo>
                  <a:lnTo>
                    <a:pt x="0" y="1500326"/>
                  </a:lnTo>
                  <a:lnTo>
                    <a:pt x="0" y="1250272"/>
                  </a:lnTo>
                  <a:lnTo>
                    <a:pt x="0" y="875190"/>
                  </a:lnTo>
                  <a:lnTo>
                    <a:pt x="0" y="875190"/>
                  </a:lnTo>
                  <a:lnTo>
                    <a:pt x="0" y="0"/>
                  </a:lnTo>
                  <a:close/>
                </a:path>
              </a:pathLst>
            </a:custGeom>
            <a:gradFill>
              <a:gsLst>
                <a:gs pos="0">
                  <a:srgbClr val="D7BD2C"/>
                </a:gs>
                <a:gs pos="26000">
                  <a:schemeClr val="accent3">
                    <a:tint val="50000"/>
                    <a:satMod val="300000"/>
                  </a:schemeClr>
                </a:gs>
                <a:gs pos="59000">
                  <a:schemeClr val="accent3">
                    <a:tint val="37000"/>
                    <a:satMod val="300000"/>
                  </a:schemeClr>
                </a:gs>
                <a:gs pos="100000">
                  <a:schemeClr val="accent3">
                    <a:tint val="15000"/>
                    <a:satMod val="350000"/>
                  </a:schemeClr>
                </a:gs>
              </a:gsLst>
              <a:lin ang="18000000" scaled="0"/>
            </a:gradFill>
            <a:ln/>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chemeClr val="dk1"/>
                </a:solidFill>
                <a:effectLst/>
                <a:uLnTx/>
                <a:uFillTx/>
              </a:endParaRPr>
            </a:p>
          </p:txBody>
        </p:sp>
        <p:grpSp>
          <p:nvGrpSpPr>
            <p:cNvPr id="468" name="Group 467"/>
            <p:cNvGrpSpPr/>
            <p:nvPr/>
          </p:nvGrpSpPr>
          <p:grpSpPr>
            <a:xfrm>
              <a:off x="1050650" y="2373737"/>
              <a:ext cx="930867" cy="666461"/>
              <a:chOff x="2266238" y="4273930"/>
              <a:chExt cx="991733" cy="759738"/>
            </a:xfrm>
            <a:effectLst>
              <a:outerShdw blurRad="50800" dist="38100" dir="2700000" algn="tl" rotWithShape="0">
                <a:prstClr val="black">
                  <a:alpha val="40000"/>
                </a:prstClr>
              </a:outerShdw>
            </a:effectLst>
          </p:grpSpPr>
          <p:sp>
            <p:nvSpPr>
              <p:cNvPr id="529" name="TextBox 528"/>
              <p:cNvSpPr txBox="1"/>
              <p:nvPr/>
            </p:nvSpPr>
            <p:spPr>
              <a:xfrm>
                <a:off x="2268271" y="4493914"/>
                <a:ext cx="923435" cy="31576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1" u="none" strike="noStrike" kern="0" cap="none" spc="0" normalizeH="0" baseline="0" noProof="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uLnTx/>
                    <a:uFillTx/>
                  </a:rPr>
                  <a:t>X-PLAYN</a:t>
                </a:r>
              </a:p>
            </p:txBody>
          </p:sp>
          <p:sp>
            <p:nvSpPr>
              <p:cNvPr id="530" name="Parallelogram 529"/>
              <p:cNvSpPr/>
              <p:nvPr/>
            </p:nvSpPr>
            <p:spPr>
              <a:xfrm>
                <a:off x="2266238" y="4521593"/>
                <a:ext cx="914182" cy="249262"/>
              </a:xfrm>
              <a:prstGeom prst="parallelogram">
                <a:avLst/>
              </a:prstGeom>
              <a:noFill/>
              <a:ln cmpd="db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ysClr val="windowText" lastClr="000000"/>
                  </a:solidFill>
                  <a:effectLst/>
                  <a:uLnTx/>
                  <a:uFillTx/>
                </a:endParaRPr>
              </a:p>
            </p:txBody>
          </p:sp>
          <p:sp>
            <p:nvSpPr>
              <p:cNvPr id="531" name="Parallelogram 530"/>
              <p:cNvSpPr/>
              <p:nvPr/>
            </p:nvSpPr>
            <p:spPr>
              <a:xfrm flipH="1">
                <a:off x="2266238" y="4775711"/>
                <a:ext cx="914182" cy="249262"/>
              </a:xfrm>
              <a:prstGeom prst="parallelogram">
                <a:avLst/>
              </a:prstGeom>
              <a:solidFill>
                <a:srgbClr val="385D8A"/>
              </a:solidFill>
              <a:ln cmpd="db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ysClr val="windowText" lastClr="000000"/>
                  </a:solidFill>
                  <a:effectLst/>
                  <a:uLnTx/>
                  <a:uFillTx/>
                </a:endParaRPr>
              </a:p>
            </p:txBody>
          </p:sp>
          <p:sp>
            <p:nvSpPr>
              <p:cNvPr id="532" name="Parallelogram 531"/>
              <p:cNvSpPr/>
              <p:nvPr/>
            </p:nvSpPr>
            <p:spPr>
              <a:xfrm flipH="1">
                <a:off x="2271507" y="4278676"/>
                <a:ext cx="914182" cy="249262"/>
              </a:xfrm>
              <a:prstGeom prst="parallelogram">
                <a:avLst/>
              </a:prstGeom>
              <a:solidFill>
                <a:srgbClr val="385D8A"/>
              </a:solidFill>
              <a:ln cmpd="db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ysClr val="windowText" lastClr="000000"/>
                  </a:solidFill>
                  <a:effectLst/>
                  <a:uLnTx/>
                  <a:uFillTx/>
                </a:endParaRPr>
              </a:p>
            </p:txBody>
          </p:sp>
          <p:cxnSp>
            <p:nvCxnSpPr>
              <p:cNvPr id="533" name="Straight Connector 532"/>
              <p:cNvCxnSpPr/>
              <p:nvPr/>
            </p:nvCxnSpPr>
            <p:spPr>
              <a:xfrm flipH="1">
                <a:off x="3188430" y="4760517"/>
                <a:ext cx="69541" cy="273151"/>
              </a:xfrm>
              <a:prstGeom prst="line">
                <a:avLst/>
              </a:prstGeom>
              <a:noFill/>
              <a:ln cmpd="dbl"/>
            </p:spPr>
            <p:style>
              <a:lnRef idx="2">
                <a:schemeClr val="accent1">
                  <a:shade val="50000"/>
                </a:schemeClr>
              </a:lnRef>
              <a:fillRef idx="1">
                <a:schemeClr val="accent1"/>
              </a:fillRef>
              <a:effectRef idx="0">
                <a:schemeClr val="accent1"/>
              </a:effectRef>
              <a:fontRef idx="minor">
                <a:schemeClr val="lt1"/>
              </a:fontRef>
            </p:style>
          </p:cxnSp>
          <p:cxnSp>
            <p:nvCxnSpPr>
              <p:cNvPr id="534" name="Straight Connector 533"/>
              <p:cNvCxnSpPr/>
              <p:nvPr/>
            </p:nvCxnSpPr>
            <p:spPr>
              <a:xfrm flipH="1">
                <a:off x="3178592" y="4273930"/>
                <a:ext cx="69541" cy="273151"/>
              </a:xfrm>
              <a:prstGeom prst="line">
                <a:avLst/>
              </a:prstGeom>
              <a:noFill/>
              <a:ln cmpd="dbl"/>
            </p:spPr>
            <p:style>
              <a:lnRef idx="2">
                <a:schemeClr val="accent1">
                  <a:shade val="50000"/>
                </a:schemeClr>
              </a:lnRef>
              <a:fillRef idx="1">
                <a:schemeClr val="accent1"/>
              </a:fillRef>
              <a:effectRef idx="0">
                <a:schemeClr val="accent1"/>
              </a:effectRef>
              <a:fontRef idx="minor">
                <a:schemeClr val="lt1"/>
              </a:fontRef>
            </p:style>
          </p:cxnSp>
          <p:cxnSp>
            <p:nvCxnSpPr>
              <p:cNvPr id="535" name="Straight Connector 534"/>
              <p:cNvCxnSpPr/>
              <p:nvPr/>
            </p:nvCxnSpPr>
            <p:spPr>
              <a:xfrm>
                <a:off x="3186438" y="4507741"/>
                <a:ext cx="69541" cy="273151"/>
              </a:xfrm>
              <a:prstGeom prst="line">
                <a:avLst/>
              </a:prstGeom>
              <a:noFill/>
              <a:ln cmpd="dbl"/>
            </p:spPr>
            <p:style>
              <a:lnRef idx="2">
                <a:schemeClr val="accent1">
                  <a:shade val="50000"/>
                </a:schemeClr>
              </a:lnRef>
              <a:fillRef idx="1">
                <a:schemeClr val="accent1"/>
              </a:fillRef>
              <a:effectRef idx="0">
                <a:schemeClr val="accent1"/>
              </a:effectRef>
              <a:fontRef idx="minor">
                <a:schemeClr val="lt1"/>
              </a:fontRef>
            </p:style>
          </p:cxnSp>
          <p:cxnSp>
            <p:nvCxnSpPr>
              <p:cNvPr id="536" name="Straight Connector 535"/>
              <p:cNvCxnSpPr/>
              <p:nvPr/>
            </p:nvCxnSpPr>
            <p:spPr>
              <a:xfrm>
                <a:off x="3111172" y="4273930"/>
                <a:ext cx="144807" cy="0"/>
              </a:xfrm>
              <a:prstGeom prst="line">
                <a:avLst/>
              </a:prstGeom>
              <a:noFill/>
              <a:ln cmpd="dbl"/>
            </p:spPr>
            <p:style>
              <a:lnRef idx="2">
                <a:schemeClr val="accent1">
                  <a:shade val="50000"/>
                </a:schemeClr>
              </a:lnRef>
              <a:fillRef idx="1">
                <a:schemeClr val="accent1"/>
              </a:fillRef>
              <a:effectRef idx="0">
                <a:schemeClr val="accent1"/>
              </a:effectRef>
              <a:fontRef idx="minor">
                <a:schemeClr val="lt1"/>
              </a:fontRef>
            </p:style>
          </p:cxnSp>
        </p:grpSp>
        <p:grpSp>
          <p:nvGrpSpPr>
            <p:cNvPr id="469" name="Group 468"/>
            <p:cNvGrpSpPr/>
            <p:nvPr/>
          </p:nvGrpSpPr>
          <p:grpSpPr>
            <a:xfrm>
              <a:off x="2285192" y="2344208"/>
              <a:ext cx="1057489" cy="803746"/>
              <a:chOff x="3122193" y="492890"/>
              <a:chExt cx="1054570" cy="916237"/>
            </a:xfrm>
          </p:grpSpPr>
          <p:grpSp>
            <p:nvGrpSpPr>
              <p:cNvPr id="520" name="Group 519"/>
              <p:cNvGrpSpPr/>
              <p:nvPr/>
            </p:nvGrpSpPr>
            <p:grpSpPr>
              <a:xfrm>
                <a:off x="3134257" y="492890"/>
                <a:ext cx="1042506" cy="916237"/>
                <a:chOff x="4488752" y="4268067"/>
                <a:chExt cx="1042506" cy="916237"/>
              </a:xfrm>
            </p:grpSpPr>
            <p:grpSp>
              <p:nvGrpSpPr>
                <p:cNvPr id="522" name="Group 521"/>
                <p:cNvGrpSpPr/>
                <p:nvPr/>
              </p:nvGrpSpPr>
              <p:grpSpPr>
                <a:xfrm>
                  <a:off x="4581006" y="4301866"/>
                  <a:ext cx="754048" cy="782262"/>
                  <a:chOff x="5424707" y="4529901"/>
                  <a:chExt cx="957095" cy="1649272"/>
                </a:xfrm>
              </p:grpSpPr>
              <p:sp>
                <p:nvSpPr>
                  <p:cNvPr id="527" name="Rectangle 526"/>
                  <p:cNvSpPr/>
                  <p:nvPr/>
                </p:nvSpPr>
                <p:spPr>
                  <a:xfrm>
                    <a:off x="5424707" y="4544288"/>
                    <a:ext cx="951573" cy="1634885"/>
                  </a:xfrm>
                  <a:prstGeom prst="rect">
                    <a:avLst/>
                  </a:prstGeom>
                  <a:pattFill prst="wave">
                    <a:fgClr>
                      <a:srgbClr val="C3BB44"/>
                    </a:fgClr>
                    <a:bgClr>
                      <a:schemeClr val="bg1"/>
                    </a:bgClr>
                  </a:patt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ysClr val="windowText" lastClr="000000"/>
                      </a:solidFill>
                      <a:effectLst/>
                      <a:uLnTx/>
                      <a:uFillTx/>
                    </a:endParaRPr>
                  </a:p>
                </p:txBody>
              </p:sp>
              <p:sp>
                <p:nvSpPr>
                  <p:cNvPr id="528" name="Rectangle 527"/>
                  <p:cNvSpPr/>
                  <p:nvPr/>
                </p:nvSpPr>
                <p:spPr>
                  <a:xfrm>
                    <a:off x="5430229" y="4529901"/>
                    <a:ext cx="951573" cy="1634885"/>
                  </a:xfrm>
                  <a:prstGeom prst="rect">
                    <a:avLst/>
                  </a:prstGeom>
                  <a:gradFill>
                    <a:gsLst>
                      <a:gs pos="0">
                        <a:srgbClr val="C3BB44">
                          <a:alpha val="60000"/>
                        </a:srgbClr>
                      </a:gs>
                      <a:gs pos="48000">
                        <a:srgbClr val="FFC000">
                          <a:alpha val="39000"/>
                        </a:srgbClr>
                      </a:gs>
                      <a:gs pos="100000">
                        <a:srgbClr val="D7BD2C">
                          <a:alpha val="22000"/>
                        </a:srgbClr>
                      </a:gs>
                    </a:gsLst>
                    <a:lin ang="15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ysClr val="windowText" lastClr="000000"/>
                      </a:solidFill>
                      <a:effectLst/>
                      <a:uLnTx/>
                      <a:uFillTx/>
                    </a:endParaRPr>
                  </a:p>
                </p:txBody>
              </p:sp>
            </p:grpSp>
            <p:grpSp>
              <p:nvGrpSpPr>
                <p:cNvPr id="523" name="Group 522"/>
                <p:cNvGrpSpPr/>
                <p:nvPr/>
              </p:nvGrpSpPr>
              <p:grpSpPr>
                <a:xfrm>
                  <a:off x="4488752" y="4268067"/>
                  <a:ext cx="1042506" cy="916237"/>
                  <a:chOff x="4488752" y="4268067"/>
                  <a:chExt cx="1042506" cy="916237"/>
                </a:xfrm>
              </p:grpSpPr>
              <p:sp>
                <p:nvSpPr>
                  <p:cNvPr id="524" name="TextBox 523"/>
                  <p:cNvSpPr txBox="1"/>
                  <p:nvPr/>
                </p:nvSpPr>
                <p:spPr>
                  <a:xfrm>
                    <a:off x="4542991" y="4268067"/>
                    <a:ext cx="814893" cy="385938"/>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srgbClr val="D7BD2C"/>
                        </a:solidFill>
                        <a:effectLst>
                          <a:outerShdw blurRad="38100" dist="38100" dir="2700000" algn="tl">
                            <a:srgbClr val="000000">
                              <a:alpha val="43137"/>
                            </a:srgbClr>
                          </a:outerShdw>
                        </a:effectLst>
                        <a:uLnTx/>
                        <a:uFillTx/>
                        <a:sym typeface="Wingdings 3" panose="05040102010807070707" pitchFamily="18" charset="2"/>
                      </a:rPr>
                      <a:t></a:t>
                    </a:r>
                    <a:endParaRPr kumimoji="0" lang="en-US" sz="1600" b="0" i="0" u="none" strike="noStrike" kern="0" cap="none" spc="0" normalizeH="0" baseline="0" noProof="0" dirty="0">
                      <a:ln>
                        <a:noFill/>
                      </a:ln>
                      <a:solidFill>
                        <a:srgbClr val="D7BD2C"/>
                      </a:solidFill>
                      <a:effectLst>
                        <a:outerShdw blurRad="38100" dist="38100" dir="2700000" algn="tl">
                          <a:srgbClr val="000000">
                            <a:alpha val="43137"/>
                          </a:srgbClr>
                        </a:outerShdw>
                      </a:effectLst>
                      <a:uLnTx/>
                      <a:uFillTx/>
                    </a:endParaRPr>
                  </a:p>
                </p:txBody>
              </p:sp>
              <p:sp>
                <p:nvSpPr>
                  <p:cNvPr id="525" name="TextBox 524"/>
                  <p:cNvSpPr txBox="1"/>
                  <p:nvPr/>
                </p:nvSpPr>
                <p:spPr>
                  <a:xfrm>
                    <a:off x="4552044" y="4798366"/>
                    <a:ext cx="814893" cy="385938"/>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srgbClr val="D7BD2C"/>
                        </a:solidFill>
                        <a:effectLst>
                          <a:outerShdw blurRad="38100" dist="38100" dir="2700000" algn="tl">
                            <a:srgbClr val="000000">
                              <a:alpha val="43137"/>
                            </a:srgbClr>
                          </a:outerShdw>
                        </a:effectLst>
                        <a:uLnTx/>
                        <a:uFillTx/>
                        <a:sym typeface="Wingdings 3" panose="05040102010807070707" pitchFamily="18" charset="2"/>
                      </a:rPr>
                      <a:t></a:t>
                    </a:r>
                    <a:endParaRPr kumimoji="0" lang="en-US" sz="1600" b="0" i="0" u="none" strike="noStrike" kern="0" cap="none" spc="0" normalizeH="0" baseline="0" noProof="0" dirty="0">
                      <a:ln>
                        <a:noFill/>
                      </a:ln>
                      <a:solidFill>
                        <a:srgbClr val="D7BD2C"/>
                      </a:solidFill>
                      <a:effectLst>
                        <a:outerShdw blurRad="38100" dist="38100" dir="2700000" algn="tl">
                          <a:srgbClr val="000000">
                            <a:alpha val="43137"/>
                          </a:srgbClr>
                        </a:outerShdw>
                      </a:effectLst>
                      <a:uLnTx/>
                      <a:uFillTx/>
                    </a:endParaRPr>
                  </a:p>
                </p:txBody>
              </p:sp>
              <p:pic>
                <p:nvPicPr>
                  <p:cNvPr id="526" name="Picture 525"/>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4488752" y="4340352"/>
                    <a:ext cx="1042506" cy="743776"/>
                  </a:xfrm>
                  <a:prstGeom prst="rect">
                    <a:avLst/>
                  </a:prstGeom>
                  <a:effectLst>
                    <a:outerShdw blurRad="50800" dist="38100" dir="2700000" algn="tl" rotWithShape="0">
                      <a:prstClr val="black">
                        <a:alpha val="40000"/>
                      </a:prstClr>
                    </a:outerShdw>
                  </a:effectLst>
                </p:spPr>
              </p:pic>
            </p:grpSp>
          </p:grpSp>
          <p:sp>
            <p:nvSpPr>
              <p:cNvPr id="521" name="Rectangle 520"/>
              <p:cNvSpPr/>
              <p:nvPr/>
            </p:nvSpPr>
            <p:spPr>
              <a:xfrm>
                <a:off x="3122193" y="524305"/>
                <a:ext cx="955436" cy="784645"/>
              </a:xfrm>
              <a:prstGeom prst="rect">
                <a:avLst/>
              </a:prstGeom>
              <a:gradFill>
                <a:gsLst>
                  <a:gs pos="0">
                    <a:srgbClr val="C3BB44">
                      <a:alpha val="60000"/>
                    </a:srgbClr>
                  </a:gs>
                  <a:gs pos="48000">
                    <a:srgbClr val="FFC000">
                      <a:alpha val="39000"/>
                    </a:srgbClr>
                  </a:gs>
                  <a:gs pos="100000">
                    <a:srgbClr val="D7BD2C">
                      <a:alpha val="22000"/>
                    </a:srgbClr>
                  </a:gs>
                </a:gsLst>
                <a:lin ang="15600000" scaled="0"/>
              </a:gradFill>
              <a:ln w="6350">
                <a:solidFill>
                  <a:srgbClr val="77933C"/>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ysClr val="windowText" lastClr="000000"/>
                  </a:solidFill>
                  <a:effectLst/>
                  <a:uLnTx/>
                  <a:uFillTx/>
                </a:endParaRPr>
              </a:p>
            </p:txBody>
          </p:sp>
        </p:grpSp>
        <p:grpSp>
          <p:nvGrpSpPr>
            <p:cNvPr id="470" name="Group 469"/>
            <p:cNvGrpSpPr/>
            <p:nvPr/>
          </p:nvGrpSpPr>
          <p:grpSpPr>
            <a:xfrm>
              <a:off x="4637447" y="2362588"/>
              <a:ext cx="936427" cy="676545"/>
              <a:chOff x="4598011" y="4469760"/>
              <a:chExt cx="1067488" cy="771233"/>
            </a:xfrm>
          </p:grpSpPr>
          <p:sp>
            <p:nvSpPr>
              <p:cNvPr id="500" name="Rectangle 499"/>
              <p:cNvSpPr/>
              <p:nvPr/>
            </p:nvSpPr>
            <p:spPr>
              <a:xfrm>
                <a:off x="4598011" y="4469760"/>
                <a:ext cx="1067488" cy="771233"/>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ysClr val="windowText" lastClr="000000"/>
                  </a:solidFill>
                  <a:effectLst/>
                  <a:uLnTx/>
                  <a:uFillTx/>
                </a:endParaRPr>
              </a:p>
            </p:txBody>
          </p:sp>
          <p:grpSp>
            <p:nvGrpSpPr>
              <p:cNvPr id="501" name="Group 500"/>
              <p:cNvGrpSpPr/>
              <p:nvPr/>
            </p:nvGrpSpPr>
            <p:grpSpPr>
              <a:xfrm>
                <a:off x="4627515" y="4505643"/>
                <a:ext cx="75953" cy="702708"/>
                <a:chOff x="2968487" y="4161544"/>
                <a:chExt cx="98943" cy="915408"/>
              </a:xfrm>
            </p:grpSpPr>
            <p:sp>
              <p:nvSpPr>
                <p:cNvPr id="514" name="Rectangle 513"/>
                <p:cNvSpPr/>
                <p:nvPr/>
              </p:nvSpPr>
              <p:spPr>
                <a:xfrm>
                  <a:off x="2968487" y="4324440"/>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ysClr val="windowText" lastClr="000000"/>
                    </a:solidFill>
                    <a:effectLst/>
                    <a:uLnTx/>
                    <a:uFillTx/>
                  </a:endParaRPr>
                </a:p>
              </p:txBody>
            </p:sp>
            <p:sp>
              <p:nvSpPr>
                <p:cNvPr id="515" name="Rectangle 514"/>
                <p:cNvSpPr/>
                <p:nvPr/>
              </p:nvSpPr>
              <p:spPr>
                <a:xfrm>
                  <a:off x="2968487" y="4487336"/>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ysClr val="windowText" lastClr="000000"/>
                    </a:solidFill>
                    <a:effectLst/>
                    <a:uLnTx/>
                    <a:uFillTx/>
                  </a:endParaRPr>
                </a:p>
              </p:txBody>
            </p:sp>
            <p:sp>
              <p:nvSpPr>
                <p:cNvPr id="516" name="Rectangle 515"/>
                <p:cNvSpPr/>
                <p:nvPr/>
              </p:nvSpPr>
              <p:spPr>
                <a:xfrm>
                  <a:off x="2968487" y="4650232"/>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ysClr val="windowText" lastClr="000000"/>
                    </a:solidFill>
                    <a:effectLst/>
                    <a:uLnTx/>
                    <a:uFillTx/>
                  </a:endParaRPr>
                </a:p>
              </p:txBody>
            </p:sp>
            <p:sp>
              <p:nvSpPr>
                <p:cNvPr id="517" name="Rectangle 516"/>
                <p:cNvSpPr/>
                <p:nvPr/>
              </p:nvSpPr>
              <p:spPr>
                <a:xfrm>
                  <a:off x="2968487" y="4813128"/>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ysClr val="windowText" lastClr="000000"/>
                    </a:solidFill>
                    <a:effectLst/>
                    <a:uLnTx/>
                    <a:uFillTx/>
                  </a:endParaRPr>
                </a:p>
              </p:txBody>
            </p:sp>
            <p:sp>
              <p:nvSpPr>
                <p:cNvPr id="518" name="Rectangle 517"/>
                <p:cNvSpPr/>
                <p:nvPr/>
              </p:nvSpPr>
              <p:spPr>
                <a:xfrm>
                  <a:off x="2970924" y="4976022"/>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ysClr val="windowText" lastClr="000000"/>
                    </a:solidFill>
                    <a:effectLst/>
                    <a:uLnTx/>
                    <a:uFillTx/>
                  </a:endParaRPr>
                </a:p>
              </p:txBody>
            </p:sp>
            <p:sp>
              <p:nvSpPr>
                <p:cNvPr id="519" name="Rectangle 518"/>
                <p:cNvSpPr/>
                <p:nvPr/>
              </p:nvSpPr>
              <p:spPr>
                <a:xfrm>
                  <a:off x="2968487" y="4161544"/>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ysClr val="windowText" lastClr="000000"/>
                    </a:solidFill>
                    <a:effectLst/>
                    <a:uLnTx/>
                    <a:uFillTx/>
                  </a:endParaRPr>
                </a:p>
              </p:txBody>
            </p:sp>
          </p:grpSp>
          <p:grpSp>
            <p:nvGrpSpPr>
              <p:cNvPr id="502" name="Group 501"/>
              <p:cNvGrpSpPr/>
              <p:nvPr/>
            </p:nvGrpSpPr>
            <p:grpSpPr>
              <a:xfrm>
                <a:off x="5563428" y="4505643"/>
                <a:ext cx="75953" cy="702708"/>
                <a:chOff x="2968487" y="4161544"/>
                <a:chExt cx="98943" cy="915408"/>
              </a:xfrm>
            </p:grpSpPr>
            <p:sp>
              <p:nvSpPr>
                <p:cNvPr id="508" name="Rectangle 507"/>
                <p:cNvSpPr/>
                <p:nvPr/>
              </p:nvSpPr>
              <p:spPr>
                <a:xfrm>
                  <a:off x="2968487" y="4324440"/>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ysClr val="windowText" lastClr="000000"/>
                    </a:solidFill>
                    <a:effectLst/>
                    <a:uLnTx/>
                    <a:uFillTx/>
                  </a:endParaRPr>
                </a:p>
              </p:txBody>
            </p:sp>
            <p:sp>
              <p:nvSpPr>
                <p:cNvPr id="509" name="Rectangle 508"/>
                <p:cNvSpPr/>
                <p:nvPr/>
              </p:nvSpPr>
              <p:spPr>
                <a:xfrm>
                  <a:off x="2968487" y="4487336"/>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ysClr val="windowText" lastClr="000000"/>
                    </a:solidFill>
                    <a:effectLst/>
                    <a:uLnTx/>
                    <a:uFillTx/>
                  </a:endParaRPr>
                </a:p>
              </p:txBody>
            </p:sp>
            <p:sp>
              <p:nvSpPr>
                <p:cNvPr id="510" name="Rectangle 509"/>
                <p:cNvSpPr/>
                <p:nvPr/>
              </p:nvSpPr>
              <p:spPr>
                <a:xfrm>
                  <a:off x="2968487" y="4650232"/>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ysClr val="windowText" lastClr="000000"/>
                    </a:solidFill>
                    <a:effectLst/>
                    <a:uLnTx/>
                    <a:uFillTx/>
                  </a:endParaRPr>
                </a:p>
              </p:txBody>
            </p:sp>
            <p:sp>
              <p:nvSpPr>
                <p:cNvPr id="511" name="Rectangle 510"/>
                <p:cNvSpPr/>
                <p:nvPr/>
              </p:nvSpPr>
              <p:spPr>
                <a:xfrm>
                  <a:off x="2968487" y="4813128"/>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ysClr val="windowText" lastClr="000000"/>
                    </a:solidFill>
                    <a:effectLst/>
                    <a:uLnTx/>
                    <a:uFillTx/>
                  </a:endParaRPr>
                </a:p>
              </p:txBody>
            </p:sp>
            <p:sp>
              <p:nvSpPr>
                <p:cNvPr id="512" name="Rectangle 511"/>
                <p:cNvSpPr/>
                <p:nvPr/>
              </p:nvSpPr>
              <p:spPr>
                <a:xfrm>
                  <a:off x="2970924" y="4976022"/>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ysClr val="windowText" lastClr="000000"/>
                    </a:solidFill>
                    <a:effectLst/>
                    <a:uLnTx/>
                    <a:uFillTx/>
                  </a:endParaRPr>
                </a:p>
              </p:txBody>
            </p:sp>
            <p:sp>
              <p:nvSpPr>
                <p:cNvPr id="513" name="Rectangle 512"/>
                <p:cNvSpPr/>
                <p:nvPr/>
              </p:nvSpPr>
              <p:spPr>
                <a:xfrm>
                  <a:off x="2968487" y="4161544"/>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ysClr val="windowText" lastClr="000000"/>
                    </a:solidFill>
                    <a:effectLst/>
                    <a:uLnTx/>
                    <a:uFillTx/>
                  </a:endParaRPr>
                </a:p>
              </p:txBody>
            </p:sp>
          </p:grpSp>
          <p:grpSp>
            <p:nvGrpSpPr>
              <p:cNvPr id="503" name="Group 502"/>
              <p:cNvGrpSpPr/>
              <p:nvPr/>
            </p:nvGrpSpPr>
            <p:grpSpPr>
              <a:xfrm>
                <a:off x="4748863" y="4469760"/>
                <a:ext cx="769171" cy="771233"/>
                <a:chOff x="3129338" y="4114800"/>
                <a:chExt cx="1001988" cy="1004674"/>
              </a:xfrm>
            </p:grpSpPr>
            <p:sp>
              <p:nvSpPr>
                <p:cNvPr id="505" name="Rectangle 504"/>
                <p:cNvSpPr/>
                <p:nvPr/>
              </p:nvSpPr>
              <p:spPr>
                <a:xfrm>
                  <a:off x="3129339" y="4322036"/>
                  <a:ext cx="1001987" cy="594061"/>
                </a:xfrm>
                <a:prstGeom prst="rect">
                  <a:avLst/>
                </a:prstGeom>
                <a:blipFill dpi="0" rotWithShape="1">
                  <a:blip r:embed="rId5" cstate="print">
                    <a:extLst>
                      <a:ext uri="{28A0092B-C50C-407E-A947-70E740481C1C}">
                        <a14:useLocalDpi xmlns:a14="http://schemas.microsoft.com/office/drawing/2010/main" val="0"/>
                      </a:ext>
                    </a:extLst>
                  </a:blip>
                  <a:srcRect/>
                  <a:stretch>
                    <a:fillRect/>
                  </a:stretch>
                </a:blip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prstClr val="white"/>
                    </a:solidFill>
                    <a:effectLst/>
                    <a:uLnTx/>
                    <a:uFillTx/>
                  </a:endParaRPr>
                </a:p>
              </p:txBody>
            </p:sp>
            <p:sp>
              <p:nvSpPr>
                <p:cNvPr id="506" name="Rectangle 505"/>
                <p:cNvSpPr/>
                <p:nvPr/>
              </p:nvSpPr>
              <p:spPr>
                <a:xfrm>
                  <a:off x="3129338" y="4964360"/>
                  <a:ext cx="1001988" cy="155114"/>
                </a:xfrm>
                <a:prstGeom prst="rect">
                  <a:avLst/>
                </a:prstGeom>
                <a:blipFill dpi="0" rotWithShape="1">
                  <a:blip r:embed="rId5" cstate="print">
                    <a:extLst>
                      <a:ext uri="{28A0092B-C50C-407E-A947-70E740481C1C}">
                        <a14:useLocalDpi xmlns:a14="http://schemas.microsoft.com/office/drawing/2010/main" val="0"/>
                      </a:ext>
                    </a:extLst>
                  </a:blip>
                  <a:srcRect/>
                  <a:stretch>
                    <a:fillRect/>
                  </a:stretch>
                </a:blip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prstClr val="white"/>
                    </a:solidFill>
                    <a:effectLst/>
                    <a:uLnTx/>
                    <a:uFillTx/>
                  </a:endParaRPr>
                </a:p>
              </p:txBody>
            </p:sp>
            <p:sp>
              <p:nvSpPr>
                <p:cNvPr id="507" name="Rectangle 506"/>
                <p:cNvSpPr/>
                <p:nvPr/>
              </p:nvSpPr>
              <p:spPr>
                <a:xfrm>
                  <a:off x="3129338" y="4114800"/>
                  <a:ext cx="1001988" cy="153025"/>
                </a:xfrm>
                <a:prstGeom prst="rect">
                  <a:avLst/>
                </a:prstGeom>
                <a:blipFill dpi="0" rotWithShape="1">
                  <a:blip r:embed="rId5" cstate="print">
                    <a:extLst>
                      <a:ext uri="{28A0092B-C50C-407E-A947-70E740481C1C}">
                        <a14:useLocalDpi xmlns:a14="http://schemas.microsoft.com/office/drawing/2010/main" val="0"/>
                      </a:ext>
                    </a:extLst>
                  </a:blip>
                  <a:srcRect/>
                  <a:stretch>
                    <a:fillRect/>
                  </a:stretch>
                </a:blip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prstClr val="white"/>
                    </a:solidFill>
                    <a:effectLst/>
                    <a:uLnTx/>
                    <a:uFillTx/>
                  </a:endParaRPr>
                </a:p>
              </p:txBody>
            </p:sp>
          </p:grpSp>
          <p:sp>
            <p:nvSpPr>
              <p:cNvPr id="504" name="TextBox 503"/>
              <p:cNvSpPr txBox="1"/>
              <p:nvPr/>
            </p:nvSpPr>
            <p:spPr>
              <a:xfrm rot="20096523">
                <a:off x="4657957" y="4706263"/>
                <a:ext cx="956188" cy="298224"/>
              </a:xfrm>
              <a:prstGeom prst="rect">
                <a:avLst/>
              </a:prstGeom>
              <a:solidFill>
                <a:srgbClr val="FFFFFF">
                  <a:alpha val="70980"/>
                </a:srgbClr>
              </a:solidFill>
              <a:effectLst>
                <a:softEdge rad="63500"/>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dirty="0">
                    <a:ln>
                      <a:noFill/>
                    </a:ln>
                    <a:solidFill>
                      <a:srgbClr val="002060"/>
                    </a:solidFill>
                    <a:effectLst>
                      <a:outerShdw blurRad="38100" dist="38100" dir="2700000" algn="tl">
                        <a:schemeClr val="bg1">
                          <a:alpha val="43000"/>
                        </a:schemeClr>
                      </a:outerShdw>
                    </a:effectLst>
                    <a:uLnTx/>
                    <a:uFillTx/>
                  </a:rPr>
                  <a:t>MOO-VEE</a:t>
                </a:r>
              </a:p>
            </p:txBody>
          </p:sp>
        </p:grpSp>
        <p:sp>
          <p:nvSpPr>
            <p:cNvPr id="471" name="Rectangle 470"/>
            <p:cNvSpPr/>
            <p:nvPr/>
          </p:nvSpPr>
          <p:spPr>
            <a:xfrm>
              <a:off x="5853863" y="2371766"/>
              <a:ext cx="1101740" cy="667366"/>
            </a:xfrm>
            <a:prstGeom prst="rect">
              <a:avLst/>
            </a:prstGeom>
            <a:gradFill>
              <a:gsLst>
                <a:gs pos="23000">
                  <a:srgbClr val="5E7DA2"/>
                </a:gs>
                <a:gs pos="10000">
                  <a:schemeClr val="tx2"/>
                </a:gs>
                <a:gs pos="80000">
                  <a:srgbClr val="FF0000"/>
                </a:gs>
                <a:gs pos="36000">
                  <a:schemeClr val="bg1"/>
                </a:gs>
                <a:gs pos="50000">
                  <a:schemeClr val="bg1"/>
                </a:gs>
                <a:gs pos="100000">
                  <a:srgbClr val="FF1111"/>
                </a:gs>
                <a:gs pos="65000">
                  <a:schemeClr val="bg1"/>
                </a:gs>
              </a:gsLst>
              <a:lin ang="14400000" scaled="0"/>
            </a:gradFill>
            <a:ln w="9525"/>
            <a:effectLst>
              <a:glow rad="1397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rIns="0" rtlCol="0" anchor="ctr" anchorCtr="1"/>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dirty="0">
                  <a:ln w="10160">
                    <a:solidFill>
                      <a:schemeClr val="accent5"/>
                    </a:solidFill>
                    <a:prstDash val="solid"/>
                  </a:ln>
                  <a:solidFill>
                    <a:srgbClr val="FFFFFF"/>
                  </a:solidFill>
                  <a:effectLst>
                    <a:outerShdw blurRad="38100" dist="22860" dir="5400000" algn="tl" rotWithShape="0">
                      <a:srgbClr val="000000">
                        <a:alpha val="30000"/>
                      </a:srgbClr>
                    </a:outerShdw>
                  </a:effectLst>
                  <a:uLnTx/>
                  <a:uFillTx/>
                  <a:sym typeface="Wingdings 3" panose="05040102010807070707" pitchFamily="18" charset="2"/>
                </a:rPr>
                <a:t>€£¥$</a:t>
              </a:r>
              <a:r>
                <a:rPr kumimoji="0" lang="en-US" sz="1100" b="1" i="0" u="none" strike="noStrike" kern="0" cap="none" spc="0" normalizeH="0" baseline="0" noProof="0" dirty="0">
                  <a:ln w="10160">
                    <a:solidFill>
                      <a:schemeClr val="accent5"/>
                    </a:solidFill>
                    <a:prstDash val="solid"/>
                  </a:ln>
                  <a:solidFill>
                    <a:srgbClr val="385D8A"/>
                  </a:solidFill>
                  <a:effectLst>
                    <a:outerShdw blurRad="38100" dist="22860" dir="5400000" algn="tl" rotWithShape="0">
                      <a:srgbClr val="000000">
                        <a:alpha val="30000"/>
                      </a:srgbClr>
                    </a:outerShdw>
                  </a:effectLst>
                  <a:uLnTx/>
                  <a:uFillTx/>
                  <a:sym typeface="Wingdings 3" panose="05040102010807070707" pitchFamily="18" charset="2"/>
                </a:rPr>
                <a:t>BANKME</a:t>
              </a:r>
              <a:endParaRPr kumimoji="0" lang="en-US" sz="1100" b="1" i="0" u="none" strike="noStrike" kern="0" cap="none" spc="0" normalizeH="0" baseline="0" noProof="0" dirty="0">
                <a:ln w="10160">
                  <a:solidFill>
                    <a:schemeClr val="accent5"/>
                  </a:solidFill>
                  <a:prstDash val="solid"/>
                </a:ln>
                <a:solidFill>
                  <a:srgbClr val="385D8A"/>
                </a:solidFill>
                <a:effectLst>
                  <a:outerShdw blurRad="38100" dist="22860" dir="5400000" algn="tl" rotWithShape="0">
                    <a:srgbClr val="000000">
                      <a:alpha val="30000"/>
                    </a:srgbClr>
                  </a:outerShdw>
                </a:effectLst>
                <a:uLnTx/>
                <a:uFillTx/>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w="10160">
                    <a:solidFill>
                      <a:schemeClr val="accent5"/>
                    </a:solidFill>
                    <a:prstDash val="solid"/>
                  </a:ln>
                  <a:solidFill>
                    <a:srgbClr val="FFFFFF"/>
                  </a:solidFill>
                  <a:effectLst>
                    <a:outerShdw blurRad="38100" dist="22860" dir="5400000" algn="tl" rotWithShape="0">
                      <a:srgbClr val="000000">
                        <a:alpha val="30000"/>
                      </a:srgbClr>
                    </a:outerShdw>
                  </a:effectLst>
                  <a:uLnTx/>
                  <a:uFillTx/>
                  <a:sym typeface="Wingdings 3" panose="05040102010807070707" pitchFamily="18" charset="2"/>
                </a:rPr>
                <a:t>€£ </a:t>
              </a:r>
              <a:r>
                <a:rPr kumimoji="0" lang="en-US" sz="1400" b="1" i="0" u="none" strike="noStrike" kern="0" cap="none" spc="0" normalizeH="0" baseline="0" noProof="0" dirty="0">
                  <a:ln w="10160">
                    <a:solidFill>
                      <a:schemeClr val="accent5"/>
                    </a:solidFill>
                    <a:prstDash val="solid"/>
                  </a:ln>
                  <a:solidFill>
                    <a:srgbClr val="FF0000"/>
                  </a:solidFill>
                  <a:effectLst>
                    <a:outerShdw blurRad="38100" dist="22860" dir="5400000" algn="tl" rotWithShape="0">
                      <a:srgbClr val="000000">
                        <a:alpha val="30000"/>
                      </a:srgbClr>
                    </a:outerShdw>
                  </a:effectLst>
                  <a:uLnTx/>
                  <a:uFillTx/>
                  <a:sym typeface="Wingdings 3" panose="05040102010807070707" pitchFamily="18" charset="2"/>
                </a:rPr>
                <a:t>BANKME </a:t>
              </a:r>
              <a:r>
                <a:rPr kumimoji="0" lang="en-US" sz="1200" b="1" i="0" u="none" strike="noStrike" kern="0" cap="none" spc="0" normalizeH="0" baseline="0" noProof="0" dirty="0">
                  <a:ln w="10160">
                    <a:solidFill>
                      <a:schemeClr val="accent5"/>
                    </a:solidFill>
                    <a:prstDash val="solid"/>
                  </a:ln>
                  <a:solidFill>
                    <a:srgbClr val="385D8A"/>
                  </a:solidFill>
                  <a:effectLst>
                    <a:outerShdw blurRad="38100" dist="22860" dir="5400000" algn="tl" rotWithShape="0">
                      <a:srgbClr val="000000">
                        <a:alpha val="30000"/>
                      </a:srgbClr>
                    </a:outerShdw>
                  </a:effectLst>
                  <a:uLnTx/>
                  <a:uFillTx/>
                  <a:sym typeface="Wingdings 3" panose="05040102010807070707" pitchFamily="18" charset="2"/>
                </a:rPr>
                <a:t>¥$</a:t>
              </a:r>
              <a:br>
                <a:rPr kumimoji="0" lang="en-US" sz="1200" b="1" i="0" u="none" strike="noStrike" kern="0" cap="none" spc="0" normalizeH="0" baseline="0" noProof="0" dirty="0">
                  <a:ln w="10160">
                    <a:solidFill>
                      <a:schemeClr val="accent5"/>
                    </a:solidFill>
                    <a:prstDash val="solid"/>
                  </a:ln>
                  <a:solidFill>
                    <a:srgbClr val="385D8A"/>
                  </a:solidFill>
                  <a:effectLst>
                    <a:outerShdw blurRad="38100" dist="22860" dir="5400000" algn="tl" rotWithShape="0">
                      <a:srgbClr val="000000">
                        <a:alpha val="30000"/>
                      </a:srgbClr>
                    </a:outerShdw>
                  </a:effectLst>
                  <a:uLnTx/>
                  <a:uFillTx/>
                  <a:sym typeface="Wingdings 3" panose="05040102010807070707" pitchFamily="18" charset="2"/>
                </a:rPr>
              </a:br>
              <a:r>
                <a:rPr kumimoji="0" lang="en-US" sz="1100" b="1" i="0" u="none" strike="noStrike" kern="0" cap="none" spc="0" normalizeH="0" baseline="0" noProof="0" dirty="0">
                  <a:ln w="10160">
                    <a:solidFill>
                      <a:schemeClr val="accent5"/>
                    </a:solidFill>
                    <a:prstDash val="solid"/>
                  </a:ln>
                  <a:solidFill>
                    <a:srgbClr val="385D8A"/>
                  </a:solidFill>
                  <a:effectLst>
                    <a:outerShdw blurRad="38100" dist="22860" dir="5400000" algn="tl" rotWithShape="0">
                      <a:srgbClr val="000000">
                        <a:alpha val="30000"/>
                      </a:srgbClr>
                    </a:outerShdw>
                  </a:effectLst>
                  <a:uLnTx/>
                  <a:uFillTx/>
                  <a:sym typeface="Wingdings 3" panose="05040102010807070707" pitchFamily="18" charset="2"/>
                </a:rPr>
                <a:t>£¥$B</a:t>
              </a:r>
              <a:r>
                <a:rPr kumimoji="0" lang="en-US" sz="1100" b="1" i="0" u="none" strike="noStrike" kern="0" cap="none" spc="0" normalizeH="0" baseline="0" noProof="0" dirty="0">
                  <a:ln w="10160">
                    <a:solidFill>
                      <a:schemeClr val="accent5"/>
                    </a:solidFill>
                    <a:prstDash val="solid"/>
                  </a:ln>
                  <a:solidFill>
                    <a:srgbClr val="FFFFFF"/>
                  </a:solidFill>
                  <a:effectLst>
                    <a:outerShdw blurRad="38100" dist="22860" dir="5400000" algn="tl" rotWithShape="0">
                      <a:srgbClr val="000000">
                        <a:alpha val="30000"/>
                      </a:srgbClr>
                    </a:outerShdw>
                  </a:effectLst>
                  <a:uLnTx/>
                  <a:uFillTx/>
                  <a:sym typeface="Wingdings 3" panose="05040102010807070707" pitchFamily="18" charset="2"/>
                </a:rPr>
                <a:t>ANKME</a:t>
              </a:r>
              <a:endParaRPr kumimoji="0" lang="en-US" sz="1100" b="0" i="0" u="none" strike="noStrike" kern="0" cap="none" spc="0" normalizeH="0" baseline="0" noProof="0" dirty="0">
                <a:ln>
                  <a:noFill/>
                </a:ln>
                <a:solidFill>
                  <a:sysClr val="windowText" lastClr="000000"/>
                </a:solidFill>
                <a:effectLst/>
                <a:uLnTx/>
                <a:uFillTx/>
              </a:endParaRPr>
            </a:p>
          </p:txBody>
        </p:sp>
        <p:sp>
          <p:nvSpPr>
            <p:cNvPr id="472" name="Rectangle 471"/>
            <p:cNvSpPr/>
            <p:nvPr/>
          </p:nvSpPr>
          <p:spPr>
            <a:xfrm>
              <a:off x="951607" y="1843182"/>
              <a:ext cx="6175480" cy="465717"/>
            </a:xfrm>
            <a:prstGeom prst="rect">
              <a:avLst/>
            </a:prstGeom>
            <a:noFill/>
            <a:ln>
              <a:noFill/>
            </a:ln>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ysClr val="windowText" lastClr="000000"/>
                  </a:solidFill>
                  <a:effectLst/>
                  <a:uLnTx/>
                  <a:uFillTx/>
                </a:rPr>
                <a:t>Tier 1 Applications | Premium Service | 3</a:t>
              </a:r>
              <a:r>
                <a:rPr kumimoji="0" lang="en-US" sz="1200" b="0" i="0" u="none" strike="noStrike" kern="0" cap="none" spc="0" normalizeH="0" baseline="30000" noProof="0" dirty="0">
                  <a:ln>
                    <a:noFill/>
                  </a:ln>
                  <a:solidFill>
                    <a:sysClr val="windowText" lastClr="000000"/>
                  </a:solidFill>
                  <a:effectLst/>
                  <a:uLnTx/>
                  <a:uFillTx/>
                </a:rPr>
                <a:t>rd</a:t>
              </a:r>
              <a:r>
                <a:rPr kumimoji="0" lang="en-US" sz="1200" b="0" i="0" u="none" strike="noStrike" kern="0" cap="none" spc="0" normalizeH="0" baseline="0" noProof="0" dirty="0">
                  <a:ln>
                    <a:noFill/>
                  </a:ln>
                  <a:solidFill>
                    <a:sysClr val="windowText" lastClr="000000"/>
                  </a:solidFill>
                  <a:effectLst/>
                  <a:uLnTx/>
                  <a:uFillTx/>
                </a:rPr>
                <a:t> Party Applications</a:t>
              </a:r>
            </a:p>
          </p:txBody>
        </p:sp>
        <p:sp>
          <p:nvSpPr>
            <p:cNvPr id="473" name="Line Callout 2 (Border and Accent Bar) 472"/>
            <p:cNvSpPr/>
            <p:nvPr/>
          </p:nvSpPr>
          <p:spPr>
            <a:xfrm rot="5400000">
              <a:off x="3894977" y="2551068"/>
              <a:ext cx="838203" cy="2898866"/>
            </a:xfrm>
            <a:prstGeom prst="accentBorderCallout2">
              <a:avLst>
                <a:gd name="adj1" fmla="val 18750"/>
                <a:gd name="adj2" fmla="val -8333"/>
                <a:gd name="adj3" fmla="val 18750"/>
                <a:gd name="adj4" fmla="val -16667"/>
                <a:gd name="adj5" fmla="val -12699"/>
                <a:gd name="adj6" fmla="val -50542"/>
              </a:avLst>
            </a:prstGeom>
            <a:gradFill>
              <a:gsLst>
                <a:gs pos="0">
                  <a:srgbClr val="D7BD2C"/>
                </a:gs>
                <a:gs pos="26000">
                  <a:schemeClr val="accent3">
                    <a:tint val="50000"/>
                    <a:satMod val="300000"/>
                  </a:schemeClr>
                </a:gs>
                <a:gs pos="59000">
                  <a:schemeClr val="accent3">
                    <a:tint val="37000"/>
                    <a:satMod val="300000"/>
                  </a:schemeClr>
                </a:gs>
                <a:gs pos="100000">
                  <a:schemeClr val="accent3">
                    <a:tint val="15000"/>
                    <a:satMod val="350000"/>
                  </a:schemeClr>
                </a:gs>
              </a:gsLst>
              <a:lin ang="13200000" scaled="0"/>
            </a:gradFill>
            <a:ln/>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ysClr val="windowText" lastClr="000000"/>
                </a:solidFill>
                <a:effectLst/>
                <a:uLnTx/>
                <a:uFillTx/>
              </a:endParaRPr>
            </a:p>
          </p:txBody>
        </p:sp>
        <p:sp>
          <p:nvSpPr>
            <p:cNvPr id="474" name="TextBox 473"/>
            <p:cNvSpPr txBox="1"/>
            <p:nvPr/>
          </p:nvSpPr>
          <p:spPr>
            <a:xfrm>
              <a:off x="3296078" y="3576256"/>
              <a:ext cx="1659880" cy="27699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ysClr val="windowText" lastClr="000000"/>
                  </a:solidFill>
                  <a:effectLst/>
                  <a:uLnTx/>
                  <a:uFillTx/>
                </a:rPr>
                <a:t>Standard Internet</a:t>
              </a:r>
            </a:p>
          </p:txBody>
        </p:sp>
        <p:sp>
          <p:nvSpPr>
            <p:cNvPr id="475" name="TextBox 474"/>
            <p:cNvSpPr txBox="1"/>
            <p:nvPr/>
          </p:nvSpPr>
          <p:spPr>
            <a:xfrm>
              <a:off x="3302098" y="3837801"/>
              <a:ext cx="1659880" cy="27699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ysClr val="windowText" lastClr="000000"/>
                  </a:solidFill>
                  <a:effectLst/>
                  <a:uLnTx/>
                  <a:uFillTx/>
                </a:rPr>
                <a:t>Premium Assured</a:t>
              </a:r>
            </a:p>
          </p:txBody>
        </p:sp>
        <p:sp>
          <p:nvSpPr>
            <p:cNvPr id="476" name="TextBox 475"/>
            <p:cNvSpPr txBox="1"/>
            <p:nvPr/>
          </p:nvSpPr>
          <p:spPr>
            <a:xfrm>
              <a:off x="4621671" y="4142601"/>
              <a:ext cx="1075641" cy="27699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bg1">
                      <a:lumMod val="50000"/>
                    </a:schemeClr>
                  </a:solidFill>
                  <a:effectLst/>
                  <a:uLnTx/>
                  <a:uFillTx/>
                  <a:sym typeface="Wingdings" panose="05000000000000000000" pitchFamily="2" charset="2"/>
                </a:rPr>
                <a:t> Always Ask</a:t>
              </a:r>
              <a:endParaRPr kumimoji="0" lang="en-US" sz="1200" b="0" i="0" u="none" strike="noStrike" kern="0" cap="none" spc="0" normalizeH="0" baseline="0" noProof="0" dirty="0">
                <a:ln>
                  <a:noFill/>
                </a:ln>
                <a:solidFill>
                  <a:schemeClr val="bg1">
                    <a:lumMod val="50000"/>
                  </a:schemeClr>
                </a:solidFill>
                <a:effectLst/>
                <a:uLnTx/>
                <a:uFillTx/>
              </a:endParaRPr>
            </a:p>
          </p:txBody>
        </p:sp>
        <p:sp>
          <p:nvSpPr>
            <p:cNvPr id="477" name="TextBox 476"/>
            <p:cNvSpPr txBox="1"/>
            <p:nvPr/>
          </p:nvSpPr>
          <p:spPr>
            <a:xfrm>
              <a:off x="2956043" y="4142601"/>
              <a:ext cx="1739824" cy="27699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ysClr val="windowText" lastClr="000000"/>
                  </a:solidFill>
                  <a:effectLst/>
                  <a:uLnTx/>
                  <a:uFillTx/>
                  <a:sym typeface="Wingdings" panose="05000000000000000000" pitchFamily="2" charset="2"/>
                </a:rPr>
                <a:t>Always use this choice</a:t>
              </a:r>
              <a:endParaRPr kumimoji="0" lang="en-US" sz="1200" b="0" i="0" u="none" strike="noStrike" kern="0" cap="none" spc="0" normalizeH="0" baseline="0" noProof="0" dirty="0">
                <a:ln>
                  <a:noFill/>
                </a:ln>
                <a:solidFill>
                  <a:sysClr val="windowText" lastClr="000000"/>
                </a:solidFill>
                <a:effectLst/>
                <a:uLnTx/>
                <a:uFillTx/>
              </a:endParaRPr>
            </a:p>
          </p:txBody>
        </p:sp>
        <p:sp>
          <p:nvSpPr>
            <p:cNvPr id="478" name="Oval 477"/>
            <p:cNvSpPr/>
            <p:nvPr/>
          </p:nvSpPr>
          <p:spPr>
            <a:xfrm>
              <a:off x="3009181" y="3631043"/>
              <a:ext cx="195792" cy="192825"/>
            </a:xfrm>
            <a:prstGeom prst="ellipse">
              <a:avLst/>
            </a:prstGeom>
            <a:solidFill>
              <a:schemeClr val="bg1"/>
            </a:solidFill>
            <a:ln w="12700">
              <a:gradFill>
                <a:gsLst>
                  <a:gs pos="0">
                    <a:schemeClr val="bg1">
                      <a:lumMod val="75000"/>
                    </a:schemeClr>
                  </a:gs>
                  <a:gs pos="74000">
                    <a:schemeClr val="bg1">
                      <a:lumMod val="65000"/>
                    </a:schemeClr>
                  </a:gs>
                  <a:gs pos="83000">
                    <a:schemeClr val="tx1">
                      <a:lumMod val="50000"/>
                      <a:lumOff val="50000"/>
                    </a:schemeClr>
                  </a:gs>
                  <a:gs pos="100000">
                    <a:schemeClr val="tx1">
                      <a:lumMod val="65000"/>
                      <a:lumOff val="35000"/>
                    </a:schemeClr>
                  </a:gs>
                </a:gsLst>
                <a:lin ang="5400000" scaled="1"/>
              </a:gra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ysClr val="windowText" lastClr="000000"/>
                </a:solidFill>
                <a:effectLst/>
                <a:uLnTx/>
                <a:uFillTx/>
              </a:endParaRPr>
            </a:p>
          </p:txBody>
        </p:sp>
        <p:sp>
          <p:nvSpPr>
            <p:cNvPr id="479" name="Rounded Rectangle 478"/>
            <p:cNvSpPr/>
            <p:nvPr/>
          </p:nvSpPr>
          <p:spPr>
            <a:xfrm>
              <a:off x="4615831" y="3894000"/>
              <a:ext cx="176738" cy="164601"/>
            </a:xfrm>
            <a:prstGeom prst="roundRect">
              <a:avLst/>
            </a:prstGeom>
            <a:ln w="6350"/>
          </p:spPr>
          <p:style>
            <a:lnRef idx="1">
              <a:schemeClr val="dk1"/>
            </a:lnRef>
            <a:fillRef idx="2">
              <a:schemeClr val="dk1"/>
            </a:fillRef>
            <a:effectRef idx="1">
              <a:schemeClr val="dk1"/>
            </a:effectRef>
            <a:fontRef idx="minor">
              <a:schemeClr val="dk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ysClr val="windowText" lastClr="000000"/>
                  </a:solidFill>
                  <a:effectLst>
                    <a:outerShdw blurRad="38100" dist="38100" dir="2700000" algn="tl">
                      <a:srgbClr val="000000">
                        <a:alpha val="43137"/>
                      </a:srgbClr>
                    </a:outerShdw>
                  </a:effectLst>
                  <a:uLnTx/>
                  <a:uFillTx/>
                </a:rPr>
                <a:t>?</a:t>
              </a:r>
            </a:p>
          </p:txBody>
        </p:sp>
        <p:sp>
          <p:nvSpPr>
            <p:cNvPr id="480" name="Rounded Rectangle 479"/>
            <p:cNvSpPr/>
            <p:nvPr/>
          </p:nvSpPr>
          <p:spPr>
            <a:xfrm>
              <a:off x="4916639" y="3882615"/>
              <a:ext cx="645961" cy="187371"/>
            </a:xfrm>
            <a:prstGeom prst="roundRect">
              <a:avLst/>
            </a:prstGeom>
            <a:ln w="6350"/>
          </p:spPr>
          <p:style>
            <a:lnRef idx="1">
              <a:schemeClr val="dk1"/>
            </a:lnRef>
            <a:fillRef idx="2">
              <a:schemeClr val="dk1"/>
            </a:fillRef>
            <a:effectRef idx="1">
              <a:schemeClr val="dk1"/>
            </a:effectRef>
            <a:fontRef idx="minor">
              <a:schemeClr val="dk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ysClr val="windowText" lastClr="000000"/>
                  </a:solidFill>
                  <a:effectLst>
                    <a:outerShdw blurRad="38100" dist="38100" dir="2700000" algn="tl">
                      <a:srgbClr val="000000">
                        <a:alpha val="43137"/>
                      </a:srgbClr>
                    </a:outerShdw>
                  </a:effectLst>
                  <a:uLnTx/>
                  <a:uFillTx/>
                </a:rPr>
                <a:t>Next &gt;</a:t>
              </a:r>
            </a:p>
          </p:txBody>
        </p:sp>
        <p:sp>
          <p:nvSpPr>
            <p:cNvPr id="481" name="Rounded Rectangle 480"/>
            <p:cNvSpPr/>
            <p:nvPr/>
          </p:nvSpPr>
          <p:spPr>
            <a:xfrm>
              <a:off x="4624827" y="3639702"/>
              <a:ext cx="176738" cy="164601"/>
            </a:xfrm>
            <a:prstGeom prst="roundRect">
              <a:avLst/>
            </a:prstGeom>
            <a:ln w="6350"/>
          </p:spPr>
          <p:style>
            <a:lnRef idx="1">
              <a:schemeClr val="dk1"/>
            </a:lnRef>
            <a:fillRef idx="2">
              <a:schemeClr val="dk1"/>
            </a:fillRef>
            <a:effectRef idx="1">
              <a:schemeClr val="dk1"/>
            </a:effectRef>
            <a:fontRef idx="minor">
              <a:schemeClr val="dk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ysClr val="windowText" lastClr="000000"/>
                  </a:solidFill>
                  <a:effectLst>
                    <a:outerShdw blurRad="38100" dist="38100" dir="2700000" algn="tl">
                      <a:srgbClr val="000000">
                        <a:alpha val="43137"/>
                      </a:srgbClr>
                    </a:outerShdw>
                  </a:effectLst>
                  <a:uLnTx/>
                  <a:uFillTx/>
                </a:rPr>
                <a:t>?</a:t>
              </a:r>
            </a:p>
          </p:txBody>
        </p:sp>
        <p:grpSp>
          <p:nvGrpSpPr>
            <p:cNvPr id="482" name="Group 481"/>
            <p:cNvGrpSpPr/>
            <p:nvPr/>
          </p:nvGrpSpPr>
          <p:grpSpPr>
            <a:xfrm>
              <a:off x="3009181" y="3879888"/>
              <a:ext cx="195792" cy="192825"/>
              <a:chOff x="1426771" y="2726233"/>
              <a:chExt cx="304800" cy="304800"/>
            </a:xfrm>
          </p:grpSpPr>
          <p:sp>
            <p:nvSpPr>
              <p:cNvPr id="497" name="Oval 496"/>
              <p:cNvSpPr/>
              <p:nvPr/>
            </p:nvSpPr>
            <p:spPr>
              <a:xfrm>
                <a:off x="1426771" y="2726233"/>
                <a:ext cx="304800" cy="304800"/>
              </a:xfrm>
              <a:prstGeom prst="ellipse">
                <a:avLst/>
              </a:prstGeom>
              <a:solidFill>
                <a:schemeClr val="bg1"/>
              </a:solidFill>
              <a:ln w="12700">
                <a:gradFill>
                  <a:gsLst>
                    <a:gs pos="0">
                      <a:schemeClr val="bg1">
                        <a:lumMod val="75000"/>
                      </a:schemeClr>
                    </a:gs>
                    <a:gs pos="74000">
                      <a:schemeClr val="bg1">
                        <a:lumMod val="65000"/>
                      </a:schemeClr>
                    </a:gs>
                    <a:gs pos="83000">
                      <a:schemeClr val="tx1">
                        <a:lumMod val="50000"/>
                        <a:lumOff val="50000"/>
                      </a:schemeClr>
                    </a:gs>
                    <a:gs pos="100000">
                      <a:schemeClr val="tx1">
                        <a:lumMod val="65000"/>
                        <a:lumOff val="35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ysClr val="windowText" lastClr="000000"/>
                  </a:solidFill>
                  <a:effectLst/>
                  <a:uLnTx/>
                  <a:uFillTx/>
                </a:endParaRPr>
              </a:p>
            </p:txBody>
          </p:sp>
          <p:sp>
            <p:nvSpPr>
              <p:cNvPr id="498" name="Oval 497"/>
              <p:cNvSpPr/>
              <p:nvPr/>
            </p:nvSpPr>
            <p:spPr>
              <a:xfrm>
                <a:off x="1470272" y="2774083"/>
                <a:ext cx="215059" cy="215059"/>
              </a:xfrm>
              <a:prstGeom prst="ellipse">
                <a:avLst/>
              </a:prstGeom>
              <a:gradFill flip="none" rotWithShape="1">
                <a:gsLst>
                  <a:gs pos="58000">
                    <a:schemeClr val="tx1">
                      <a:lumMod val="50000"/>
                      <a:lumOff val="50000"/>
                    </a:schemeClr>
                  </a:gs>
                  <a:gs pos="38000">
                    <a:schemeClr val="tx1">
                      <a:lumMod val="50000"/>
                      <a:lumOff val="50000"/>
                    </a:schemeClr>
                  </a:gs>
                  <a:gs pos="90000">
                    <a:schemeClr val="accent2">
                      <a:tint val="44500"/>
                      <a:satMod val="160000"/>
                    </a:schemeClr>
                  </a:gs>
                  <a:gs pos="78000">
                    <a:schemeClr val="accent2">
                      <a:tint val="23500"/>
                      <a:satMod val="160000"/>
                    </a:schemeClr>
                  </a:gs>
                </a:gsLst>
                <a:path path="circle">
                  <a:fillToRect l="100000" t="100000"/>
                </a:path>
                <a:tileRect r="-100000" b="-100000"/>
              </a:gra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ysClr val="windowText" lastClr="000000"/>
                  </a:solidFill>
                  <a:effectLst/>
                  <a:uLnTx/>
                  <a:uFillTx/>
                </a:endParaRPr>
              </a:p>
            </p:txBody>
          </p:sp>
          <p:sp>
            <p:nvSpPr>
              <p:cNvPr id="499" name="Oval 498"/>
              <p:cNvSpPr/>
              <p:nvPr/>
            </p:nvSpPr>
            <p:spPr>
              <a:xfrm>
                <a:off x="1436330" y="2730056"/>
                <a:ext cx="215059" cy="215059"/>
              </a:xfrm>
              <a:prstGeom prst="ellipse">
                <a:avLst/>
              </a:prstGeom>
              <a:solidFill>
                <a:srgbClr val="FFFFFF"/>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ysClr val="windowText" lastClr="000000"/>
                  </a:solidFill>
                  <a:effectLst/>
                  <a:uLnTx/>
                  <a:uFillTx/>
                </a:endParaRPr>
              </a:p>
            </p:txBody>
          </p:sp>
        </p:grpSp>
        <p:grpSp>
          <p:nvGrpSpPr>
            <p:cNvPr id="483" name="Group 482"/>
            <p:cNvGrpSpPr/>
            <p:nvPr/>
          </p:nvGrpSpPr>
          <p:grpSpPr>
            <a:xfrm>
              <a:off x="3423953" y="2377900"/>
              <a:ext cx="1055053" cy="680233"/>
              <a:chOff x="3594446" y="4184106"/>
              <a:chExt cx="1202717" cy="775438"/>
            </a:xfrm>
          </p:grpSpPr>
          <p:sp>
            <p:nvSpPr>
              <p:cNvPr id="490" name="Rectangle 489"/>
              <p:cNvSpPr/>
              <p:nvPr/>
            </p:nvSpPr>
            <p:spPr>
              <a:xfrm>
                <a:off x="3629824" y="4184106"/>
                <a:ext cx="1131963" cy="775438"/>
              </a:xfrm>
              <a:prstGeom prst="rect">
                <a:avLst/>
              </a:prstGeom>
              <a:solidFill>
                <a:srgbClr val="00B050"/>
              </a:solidFill>
              <a:ln w="6350">
                <a:solidFill>
                  <a:srgbClr val="00582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91" name="Rectangle 490"/>
              <p:cNvSpPr/>
              <p:nvPr/>
            </p:nvSpPr>
            <p:spPr>
              <a:xfrm>
                <a:off x="3662097" y="4267200"/>
                <a:ext cx="1067416" cy="609250"/>
              </a:xfrm>
              <a:prstGeom prst="rect">
                <a:avLst/>
              </a:prstGeom>
              <a:solidFill>
                <a:srgbClr val="6DFFAF"/>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492" name="Group 491"/>
              <p:cNvGrpSpPr/>
              <p:nvPr/>
            </p:nvGrpSpPr>
            <p:grpSpPr>
              <a:xfrm>
                <a:off x="3594446" y="4186340"/>
                <a:ext cx="1202717" cy="757366"/>
                <a:chOff x="4167809" y="1764188"/>
                <a:chExt cx="1202717" cy="757366"/>
              </a:xfrm>
            </p:grpSpPr>
            <p:grpSp>
              <p:nvGrpSpPr>
                <p:cNvPr id="493" name="Group 492"/>
                <p:cNvGrpSpPr/>
                <p:nvPr/>
              </p:nvGrpSpPr>
              <p:grpSpPr>
                <a:xfrm>
                  <a:off x="4167809" y="1764188"/>
                  <a:ext cx="1202717" cy="757366"/>
                  <a:chOff x="5766168" y="871896"/>
                  <a:chExt cx="1012092" cy="757366"/>
                </a:xfrm>
              </p:grpSpPr>
              <p:sp>
                <p:nvSpPr>
                  <p:cNvPr id="495" name="TextBox 494"/>
                  <p:cNvSpPr txBox="1"/>
                  <p:nvPr/>
                </p:nvSpPr>
                <p:spPr>
                  <a:xfrm>
                    <a:off x="5766168" y="871896"/>
                    <a:ext cx="981356" cy="350853"/>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w="10160">
                          <a:solidFill>
                            <a:schemeClr val="accent5"/>
                          </a:solidFill>
                          <a:prstDash val="solid"/>
                        </a:ln>
                        <a:solidFill>
                          <a:srgbClr val="FFFFFF"/>
                        </a:solidFill>
                        <a:effectLst>
                          <a:outerShdw blurRad="38100" dist="22860" dir="5400000" algn="tl" rotWithShape="0">
                            <a:srgbClr val="000000">
                              <a:alpha val="30000"/>
                            </a:srgbClr>
                          </a:outerShdw>
                        </a:effectLst>
                        <a:uLnTx/>
                        <a:uFillTx/>
                        <a:sym typeface="Wingdings 3" panose="05040102010807070707" pitchFamily="18" charset="2"/>
                      </a:rPr>
                      <a:t>€£¥$</a:t>
                    </a:r>
                    <a:endParaRPr kumimoji="0" lang="en-US" sz="1400" b="1" i="0" u="none" strike="noStrike" kern="0" cap="none" spc="0" normalizeH="0" baseline="0" noProof="0" dirty="0">
                      <a:ln w="10160">
                        <a:solidFill>
                          <a:schemeClr val="accent5"/>
                        </a:solidFill>
                        <a:prstDash val="solid"/>
                      </a:ln>
                      <a:solidFill>
                        <a:srgbClr val="FFFFFF"/>
                      </a:solidFill>
                      <a:effectLst>
                        <a:outerShdw blurRad="38100" dist="22860" dir="5400000" algn="tl" rotWithShape="0">
                          <a:srgbClr val="000000">
                            <a:alpha val="30000"/>
                          </a:srgbClr>
                        </a:outerShdw>
                      </a:effectLst>
                      <a:uLnTx/>
                      <a:uFillTx/>
                    </a:endParaRPr>
                  </a:p>
                </p:txBody>
              </p:sp>
              <p:sp>
                <p:nvSpPr>
                  <p:cNvPr id="496" name="TextBox 495"/>
                  <p:cNvSpPr txBox="1"/>
                  <p:nvPr/>
                </p:nvSpPr>
                <p:spPr>
                  <a:xfrm rot="10800000">
                    <a:off x="5796904" y="1278409"/>
                    <a:ext cx="981356" cy="350853"/>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w="10160">
                          <a:solidFill>
                            <a:schemeClr val="accent5"/>
                          </a:solidFill>
                          <a:prstDash val="solid"/>
                        </a:ln>
                        <a:solidFill>
                          <a:srgbClr val="FFFFFF"/>
                        </a:solidFill>
                        <a:effectLst>
                          <a:outerShdw blurRad="38100" dist="22860" dir="5400000" algn="tl" rotWithShape="0">
                            <a:srgbClr val="000000">
                              <a:alpha val="30000"/>
                            </a:srgbClr>
                          </a:outerShdw>
                        </a:effectLst>
                        <a:uLnTx/>
                        <a:uFillTx/>
                        <a:sym typeface="Wingdings 3" panose="05040102010807070707" pitchFamily="18" charset="2"/>
                      </a:rPr>
                      <a:t>$£¥$</a:t>
                    </a:r>
                    <a:endParaRPr kumimoji="0" lang="en-US" sz="1400" b="1" i="0" u="none" strike="noStrike" kern="0" cap="none" spc="0" normalizeH="0" baseline="0" noProof="0" dirty="0">
                      <a:ln w="10160">
                        <a:solidFill>
                          <a:schemeClr val="accent5"/>
                        </a:solidFill>
                        <a:prstDash val="solid"/>
                      </a:ln>
                      <a:solidFill>
                        <a:srgbClr val="FFFFFF"/>
                      </a:solidFill>
                      <a:effectLst>
                        <a:outerShdw blurRad="38100" dist="22860" dir="5400000" algn="tl" rotWithShape="0">
                          <a:srgbClr val="000000">
                            <a:alpha val="30000"/>
                          </a:srgbClr>
                        </a:outerShdw>
                      </a:effectLst>
                      <a:uLnTx/>
                      <a:uFillTx/>
                    </a:endParaRPr>
                  </a:p>
                </p:txBody>
              </p:sp>
            </p:grpSp>
            <p:sp>
              <p:nvSpPr>
                <p:cNvPr id="494" name="TextBox 493"/>
                <p:cNvSpPr txBox="1"/>
                <p:nvPr/>
              </p:nvSpPr>
              <p:spPr>
                <a:xfrm rot="20345773">
                  <a:off x="4191000" y="1938975"/>
                  <a:ext cx="1166192" cy="350853"/>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w="12700">
                        <a:solidFill>
                          <a:schemeClr val="accent3">
                            <a:lumMod val="50000"/>
                          </a:schemeClr>
                        </a:solidFill>
                        <a:prstDash val="solid"/>
                      </a:ln>
                      <a:solidFill>
                        <a:srgbClr val="FFFF00"/>
                      </a:solidFill>
                      <a:effectLst>
                        <a:outerShdw blurRad="50800" dist="38100" dir="2700000" algn="tl" rotWithShape="0">
                          <a:prstClr val="black">
                            <a:alpha val="40000"/>
                          </a:prstClr>
                        </a:outerShdw>
                      </a:effectLst>
                      <a:uLnTx/>
                      <a:uFillTx/>
                      <a:sym typeface="Wingdings 3" panose="05040102010807070707" pitchFamily="18" charset="2"/>
                    </a:rPr>
                    <a:t>T R A Y D R</a:t>
                  </a:r>
                  <a:endParaRPr kumimoji="0" lang="en-US" sz="1400" b="1" i="0" u="none" strike="noStrike" kern="0" cap="none" spc="0" normalizeH="0" baseline="0" noProof="0" dirty="0">
                    <a:ln w="12700">
                      <a:solidFill>
                        <a:schemeClr val="accent3">
                          <a:lumMod val="50000"/>
                        </a:schemeClr>
                      </a:solidFill>
                      <a:prstDash val="solid"/>
                    </a:ln>
                    <a:solidFill>
                      <a:srgbClr val="FFFF00"/>
                    </a:solidFill>
                    <a:effectLst>
                      <a:outerShdw blurRad="50800" dist="38100" dir="2700000" algn="tl" rotWithShape="0">
                        <a:prstClr val="black">
                          <a:alpha val="40000"/>
                        </a:prstClr>
                      </a:outerShdw>
                    </a:effectLst>
                    <a:uLnTx/>
                    <a:uFillTx/>
                  </a:endParaRPr>
                </a:p>
              </p:txBody>
            </p:sp>
          </p:grpSp>
        </p:grpSp>
        <p:sp>
          <p:nvSpPr>
            <p:cNvPr id="484" name="Isosceles Triangle 483"/>
            <p:cNvSpPr/>
            <p:nvPr/>
          </p:nvSpPr>
          <p:spPr>
            <a:xfrm rot="16200000">
              <a:off x="329170" y="2573019"/>
              <a:ext cx="663898" cy="305268"/>
            </a:xfrm>
            <a:prstGeom prst="triangle">
              <a:avLst/>
            </a:prstGeom>
            <a:solidFill>
              <a:schemeClr val="tx1">
                <a:lumMod val="50000"/>
                <a:lumOff val="50000"/>
              </a:schemeClr>
            </a:solidFill>
            <a:ln>
              <a:solidFill>
                <a:schemeClr val="tx1">
                  <a:lumMod val="65000"/>
                  <a:lumOff val="35000"/>
                </a:schemeClr>
              </a:solidFill>
            </a:ln>
            <a:effectLst>
              <a:outerShdw blurRad="50800" dist="38100" dir="2700000" algn="tl" rotWithShape="0">
                <a:prstClr val="black">
                  <a:alpha val="40000"/>
                </a:prstClr>
              </a:outerShdw>
            </a:effectLst>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ysClr val="windowText" lastClr="000000"/>
                </a:solidFill>
                <a:effectLst/>
                <a:uLnTx/>
                <a:uFillTx/>
              </a:endParaRPr>
            </a:p>
          </p:txBody>
        </p:sp>
        <p:sp>
          <p:nvSpPr>
            <p:cNvPr id="485" name="Isosceles Triangle 484"/>
            <p:cNvSpPr/>
            <p:nvPr/>
          </p:nvSpPr>
          <p:spPr>
            <a:xfrm rot="5400000" flipH="1">
              <a:off x="6950692" y="2540124"/>
              <a:ext cx="663898" cy="305268"/>
            </a:xfrm>
            <a:prstGeom prst="triangle">
              <a:avLst/>
            </a:prstGeom>
            <a:solidFill>
              <a:schemeClr val="tx1">
                <a:lumMod val="50000"/>
                <a:lumOff val="50000"/>
              </a:schemeClr>
            </a:solidFill>
            <a:ln>
              <a:solidFill>
                <a:schemeClr val="tx1">
                  <a:lumMod val="65000"/>
                  <a:lumOff val="35000"/>
                </a:schemeClr>
              </a:solidFill>
            </a:ln>
            <a:effectLst>
              <a:outerShdw blurRad="50800" dist="38100" dir="2700000" algn="tl" rotWithShape="0">
                <a:prstClr val="black">
                  <a:alpha val="40000"/>
                </a:prstClr>
              </a:outerShdw>
            </a:effectLst>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ysClr val="windowText" lastClr="000000"/>
                </a:solidFill>
                <a:effectLst/>
                <a:uLnTx/>
                <a:uFillTx/>
              </a:endParaRPr>
            </a:p>
          </p:txBody>
        </p:sp>
        <p:grpSp>
          <p:nvGrpSpPr>
            <p:cNvPr id="486" name="Group 485"/>
            <p:cNvGrpSpPr/>
            <p:nvPr/>
          </p:nvGrpSpPr>
          <p:grpSpPr>
            <a:xfrm>
              <a:off x="2127748" y="2007091"/>
              <a:ext cx="3815852" cy="167197"/>
              <a:chOff x="2127748" y="2007091"/>
              <a:chExt cx="3815852" cy="167197"/>
            </a:xfrm>
          </p:grpSpPr>
          <p:cxnSp>
            <p:nvCxnSpPr>
              <p:cNvPr id="487" name="Straight Connector 486"/>
              <p:cNvCxnSpPr/>
              <p:nvPr/>
            </p:nvCxnSpPr>
            <p:spPr>
              <a:xfrm flipH="1">
                <a:off x="2127748" y="2174288"/>
                <a:ext cx="123268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8" name="Straight Connector 487"/>
              <p:cNvCxnSpPr/>
              <p:nvPr/>
            </p:nvCxnSpPr>
            <p:spPr>
              <a:xfrm flipH="1">
                <a:off x="4549133" y="2166150"/>
                <a:ext cx="139446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9" name="Straight Connector 488"/>
              <p:cNvCxnSpPr/>
              <p:nvPr/>
            </p:nvCxnSpPr>
            <p:spPr>
              <a:xfrm flipH="1">
                <a:off x="3360438" y="2007091"/>
                <a:ext cx="118869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539" name="TextBox 538"/>
          <p:cNvSpPr txBox="1"/>
          <p:nvPr/>
        </p:nvSpPr>
        <p:spPr>
          <a:xfrm>
            <a:off x="776930" y="5814000"/>
            <a:ext cx="8267679" cy="584775"/>
          </a:xfrm>
          <a:prstGeom prst="rect">
            <a:avLst/>
          </a:prstGeom>
          <a:noFill/>
        </p:spPr>
        <p:txBody>
          <a:bodyPr wrap="square" rtlCol="0">
            <a:spAutoFit/>
          </a:bodyPr>
          <a:lstStyle/>
          <a:p>
            <a:pPr lvl="0">
              <a:defRPr/>
            </a:pPr>
            <a:r>
              <a:rPr kumimoji="0" lang="en-US" sz="1600" b="1" i="0" u="none" strike="noStrike" kern="0" cap="none" spc="0" normalizeH="0" baseline="0" noProof="0" dirty="0">
                <a:ln>
                  <a:noFill/>
                </a:ln>
                <a:solidFill>
                  <a:sysClr val="windowText" lastClr="000000"/>
                </a:solidFill>
                <a:effectLst/>
                <a:uLnTx/>
                <a:uFillTx/>
                <a:sym typeface="Wingdings" panose="05000000000000000000" pitchFamily="2" charset="2"/>
              </a:rPr>
              <a:t>User premium (assured, private) delivered </a:t>
            </a:r>
            <a:r>
              <a:rPr lang="en-US" sz="1600" b="1" kern="0" dirty="0">
                <a:solidFill>
                  <a:sysClr val="windowText" lastClr="000000"/>
                </a:solidFill>
                <a:sym typeface="Wingdings" panose="05000000000000000000" pitchFamily="2" charset="2"/>
              </a:rPr>
              <a:t>service or the default standard (Internet) service. </a:t>
            </a:r>
            <a:r>
              <a:rPr kumimoji="0" lang="en-US" sz="1600" b="1" i="0" u="none" strike="noStrike" kern="0" cap="none" spc="0" normalizeH="0" baseline="0" noProof="0" dirty="0">
                <a:ln>
                  <a:noFill/>
                </a:ln>
                <a:solidFill>
                  <a:sysClr val="windowText" lastClr="000000"/>
                </a:solidFill>
                <a:effectLst/>
                <a:uLnTx/>
                <a:uFillTx/>
                <a:sym typeface="Wingdings" panose="05000000000000000000" pitchFamily="2" charset="2"/>
              </a:rPr>
              <a:t>“Next” button leads to options</a:t>
            </a:r>
            <a:r>
              <a:rPr kumimoji="0" lang="en-US" sz="1600" b="1" i="0" u="none" strike="noStrike" kern="0" cap="none" spc="0" normalizeH="0" noProof="0" dirty="0">
                <a:ln>
                  <a:noFill/>
                </a:ln>
                <a:solidFill>
                  <a:sysClr val="windowText" lastClr="000000"/>
                </a:solidFill>
                <a:effectLst/>
                <a:uLnTx/>
                <a:uFillTx/>
                <a:sym typeface="Wingdings" panose="05000000000000000000" pitchFamily="2" charset="2"/>
              </a:rPr>
              <a:t> from which the service attributes are configured</a:t>
            </a:r>
            <a:r>
              <a:rPr kumimoji="0" lang="en-US" sz="1600" b="1" i="0" u="none" strike="noStrike" kern="0" cap="none" spc="0" normalizeH="0" baseline="0" noProof="0" dirty="0">
                <a:ln>
                  <a:noFill/>
                </a:ln>
                <a:solidFill>
                  <a:sysClr val="windowText" lastClr="000000"/>
                </a:solidFill>
                <a:effectLst/>
                <a:uLnTx/>
                <a:uFillTx/>
                <a:sym typeface="Wingdings" panose="05000000000000000000" pitchFamily="2" charset="2"/>
              </a:rPr>
              <a:t>, purchase, etc. </a:t>
            </a:r>
            <a:endParaRPr kumimoji="0" lang="en-US" sz="1600" b="1"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2910712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66861" y="228600"/>
            <a:ext cx="8977139" cy="688996"/>
          </a:xfrm>
        </p:spPr>
        <p:txBody>
          <a:bodyPr/>
          <a:lstStyle/>
          <a:p>
            <a:r>
              <a:rPr lang="en-US" dirty="0"/>
              <a:t>Initial BAS projects active participants list</a:t>
            </a:r>
          </a:p>
        </p:txBody>
      </p:sp>
      <p:sp>
        <p:nvSpPr>
          <p:cNvPr id="3" name="Content Placeholder 2"/>
          <p:cNvSpPr>
            <a:spLocks noGrp="1"/>
          </p:cNvSpPr>
          <p:nvPr>
            <p:ph idx="1"/>
          </p:nvPr>
        </p:nvSpPr>
        <p:spPr/>
        <p:txBody>
          <a:bodyPr/>
          <a:lstStyle/>
          <a:p>
            <a:pPr>
              <a:spcBef>
                <a:spcPts val="0"/>
              </a:spcBef>
            </a:pPr>
            <a:r>
              <a:rPr lang="en-US" b="1" dirty="0"/>
              <a:t>BAS Service Technical Specification</a:t>
            </a:r>
          </a:p>
          <a:p>
            <a:pPr marL="609174" lvl="1" indent="0">
              <a:spcBef>
                <a:spcPts val="0"/>
              </a:spcBef>
              <a:buNone/>
            </a:pPr>
            <a:r>
              <a:rPr lang="en-US" dirty="0"/>
              <a:t>Members:</a:t>
            </a:r>
          </a:p>
          <a:p>
            <a:pPr marL="609174" lvl="1" indent="0">
              <a:spcBef>
                <a:spcPts val="0"/>
              </a:spcBef>
              <a:buNone/>
            </a:pPr>
            <a:endParaRPr lang="en-US" dirty="0"/>
          </a:p>
          <a:p>
            <a:pPr>
              <a:spcBef>
                <a:spcPts val="0"/>
              </a:spcBef>
            </a:pPr>
            <a:r>
              <a:rPr lang="en-US" b="1" dirty="0"/>
              <a:t>BAS Performance objectives </a:t>
            </a:r>
          </a:p>
          <a:p>
            <a:pPr marL="609174" lvl="1" indent="0">
              <a:spcBef>
                <a:spcPts val="0"/>
              </a:spcBef>
              <a:buNone/>
            </a:pPr>
            <a:r>
              <a:rPr lang="en-US" dirty="0"/>
              <a:t>Members:</a:t>
            </a:r>
          </a:p>
          <a:p>
            <a:pPr marL="609174" lvl="1" indent="0">
              <a:spcBef>
                <a:spcPts val="0"/>
              </a:spcBef>
              <a:buNone/>
            </a:pPr>
            <a:endParaRPr lang="en-US" dirty="0"/>
          </a:p>
          <a:p>
            <a:pPr>
              <a:spcBef>
                <a:spcPts val="0"/>
              </a:spcBef>
            </a:pPr>
            <a:r>
              <a:rPr lang="en-US" b="1" dirty="0"/>
              <a:t>Services architecture</a:t>
            </a:r>
            <a:endParaRPr lang="en-US" dirty="0"/>
          </a:p>
          <a:p>
            <a:pPr marL="609174" lvl="1" indent="0">
              <a:spcBef>
                <a:spcPts val="0"/>
              </a:spcBef>
              <a:buNone/>
            </a:pPr>
            <a:r>
              <a:rPr lang="en-US" dirty="0"/>
              <a:t>Members:</a:t>
            </a:r>
          </a:p>
          <a:p>
            <a:pPr marL="609174" lvl="1" indent="0">
              <a:spcBef>
                <a:spcPts val="0"/>
              </a:spcBef>
              <a:buNone/>
            </a:pPr>
            <a:endParaRPr lang="en-US" dirty="0"/>
          </a:p>
          <a:p>
            <a:pPr>
              <a:spcBef>
                <a:spcPts val="0"/>
              </a:spcBef>
            </a:pPr>
            <a:r>
              <a:rPr lang="en-US" b="1" dirty="0"/>
              <a:t>BAS Information and data models </a:t>
            </a:r>
          </a:p>
          <a:p>
            <a:pPr marL="609174" lvl="1" indent="0">
              <a:spcBef>
                <a:spcPts val="0"/>
              </a:spcBef>
              <a:buNone/>
            </a:pPr>
            <a:r>
              <a:rPr lang="en-US" dirty="0"/>
              <a:t>Members:</a:t>
            </a:r>
          </a:p>
        </p:txBody>
      </p:sp>
    </p:spTree>
    <p:extLst>
      <p:ext uri="{BB962C8B-B14F-4D97-AF65-F5344CB8AC3E}">
        <p14:creationId xmlns:p14="http://schemas.microsoft.com/office/powerpoint/2010/main" val="2197543411"/>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AutoShape 7"/>
          <p:cNvSpPr>
            <a:spLocks noChangeArrowheads="1"/>
          </p:cNvSpPr>
          <p:nvPr/>
        </p:nvSpPr>
        <p:spPr bwMode="auto">
          <a:xfrm flipH="1" flipV="1">
            <a:off x="7654" y="3313506"/>
            <a:ext cx="9136347" cy="50291"/>
          </a:xfrm>
          <a:prstGeom prst="roundRect">
            <a:avLst>
              <a:gd name="adj" fmla="val 0"/>
            </a:avLst>
          </a:prstGeom>
          <a:gradFill>
            <a:gsLst>
              <a:gs pos="93000">
                <a:srgbClr val="006032"/>
              </a:gs>
              <a:gs pos="100000">
                <a:srgbClr val="006032">
                  <a:alpha val="0"/>
                </a:srgbClr>
              </a:gs>
              <a:gs pos="7000">
                <a:srgbClr val="006032"/>
              </a:gs>
              <a:gs pos="0">
                <a:srgbClr val="006032">
                  <a:alpha val="0"/>
                </a:srgbClr>
              </a:gs>
            </a:gsLst>
            <a:lin ang="3000000" scaled="0"/>
          </a:gradFill>
          <a:ln>
            <a:noFill/>
          </a:ln>
          <a:extLst/>
        </p:spPr>
        <p:txBody>
          <a:bodyPr wrap="none" anchor="ctr"/>
          <a:lstStyle>
            <a:lvl1pPr>
              <a:defRPr sz="1600">
                <a:solidFill>
                  <a:schemeClr val="tx1"/>
                </a:solidFill>
                <a:latin typeface="Arial" panose="020B0604020202020204" pitchFamily="34" charset="0"/>
              </a:defRPr>
            </a:lvl1pPr>
            <a:lvl2pPr marL="742950" indent="-285750">
              <a:defRPr sz="1600">
                <a:solidFill>
                  <a:schemeClr val="tx1"/>
                </a:solidFill>
                <a:latin typeface="Arial" panose="020B0604020202020204" pitchFamily="34" charset="0"/>
              </a:defRPr>
            </a:lvl2pPr>
            <a:lvl3pPr marL="1143000" indent="-228600">
              <a:defRPr sz="1600">
                <a:solidFill>
                  <a:schemeClr val="tx1"/>
                </a:solidFill>
                <a:latin typeface="Arial" panose="020B0604020202020204" pitchFamily="34" charset="0"/>
              </a:defRPr>
            </a:lvl3pPr>
            <a:lvl4pPr marL="1600200" indent="-228600">
              <a:defRPr sz="1600">
                <a:solidFill>
                  <a:schemeClr val="tx1"/>
                </a:solidFill>
                <a:latin typeface="Arial" panose="020B0604020202020204" pitchFamily="34" charset="0"/>
              </a:defRPr>
            </a:lvl4pPr>
            <a:lvl5pPr marL="2057400" indent="-22860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3366"/>
              </a:solidFill>
              <a:effectLst/>
              <a:uLnTx/>
              <a:uFillTx/>
              <a:latin typeface="+mn-lt"/>
              <a:ea typeface="ＭＳ Ｐゴシック" charset="-128"/>
            </a:endParaRPr>
          </a:p>
        </p:txBody>
      </p:sp>
      <p:sp>
        <p:nvSpPr>
          <p:cNvPr id="2" name="Rectangle 1"/>
          <p:cNvSpPr/>
          <p:nvPr/>
        </p:nvSpPr>
        <p:spPr>
          <a:xfrm>
            <a:off x="29858" y="3313506"/>
            <a:ext cx="9136349" cy="1261884"/>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00703C"/>
                </a:solidFill>
                <a:effectLst>
                  <a:outerShdw blurRad="38100" dist="38100" dir="2700000" algn="tl">
                    <a:srgbClr val="000000">
                      <a:alpha val="43137"/>
                    </a:srgbClr>
                  </a:outerShdw>
                </a:effectLst>
                <a:uLnTx/>
                <a:uFillTx/>
              </a:rPr>
              <a:t>Broadband Assured IP Services</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srgbClr val="00703C"/>
              </a:solidFill>
              <a:effectLst>
                <a:outerShdw blurRad="38100" dist="38100" dir="2700000" algn="tl">
                  <a:srgbClr val="000000">
                    <a:alpha val="43137"/>
                  </a:srgbClr>
                </a:outerShdw>
              </a:effectLst>
              <a:uLnTx/>
              <a:uFillTx/>
            </a:endParaRP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000" b="1" i="0" u="none" strike="noStrike" kern="0" cap="none" spc="0" normalizeH="0" baseline="0" noProof="0" dirty="0">
              <a:ln>
                <a:noFill/>
              </a:ln>
              <a:solidFill>
                <a:sysClr val="windowText" lastClr="000000"/>
              </a:solidFill>
              <a:effectLst/>
              <a:uLnTx/>
              <a:uFillTx/>
            </a:endParaRPr>
          </a:p>
        </p:txBody>
      </p:sp>
      <p:pic>
        <p:nvPicPr>
          <p:cNvPr id="8" name="Picture 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476500" y="1447800"/>
            <a:ext cx="4191000" cy="957943"/>
          </a:xfrm>
          <a:prstGeom prst="rect">
            <a:avLst/>
          </a:prstGeom>
        </p:spPr>
      </p:pic>
    </p:spTree>
    <p:extLst>
      <p:ext uri="{BB962C8B-B14F-4D97-AF65-F5344CB8AC3E}">
        <p14:creationId xmlns:p14="http://schemas.microsoft.com/office/powerpoint/2010/main" val="10138998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BAS Progress (Innovation Track)</a:t>
            </a:r>
          </a:p>
        </p:txBody>
      </p:sp>
      <p:sp>
        <p:nvSpPr>
          <p:cNvPr id="3" name="Content Placeholder 2"/>
          <p:cNvSpPr>
            <a:spLocks noGrp="1"/>
          </p:cNvSpPr>
          <p:nvPr>
            <p:ph idx="1"/>
          </p:nvPr>
        </p:nvSpPr>
        <p:spPr/>
        <p:txBody>
          <a:bodyPr/>
          <a:lstStyle/>
          <a:p>
            <a:pPr>
              <a:spcBef>
                <a:spcPts val="0"/>
              </a:spcBef>
            </a:pPr>
            <a:r>
              <a:rPr lang="en-US" dirty="0"/>
              <a:t>Completed since HK Meeting</a:t>
            </a:r>
          </a:p>
          <a:p>
            <a:pPr lvl="1">
              <a:spcBef>
                <a:spcPts val="0"/>
              </a:spcBef>
            </a:pPr>
            <a:r>
              <a:rPr lang="en-US" dirty="0"/>
              <a:t>SD-377 - Broadband Assured IP Services Framework </a:t>
            </a:r>
          </a:p>
          <a:p>
            <a:pPr lvl="2">
              <a:spcBef>
                <a:spcPts val="0"/>
              </a:spcBef>
            </a:pPr>
            <a:r>
              <a:rPr lang="en-US" dirty="0"/>
              <a:t> bbf2016.370.00.docx </a:t>
            </a:r>
          </a:p>
          <a:p>
            <a:pPr lvl="2">
              <a:spcBef>
                <a:spcPts val="0"/>
              </a:spcBef>
            </a:pPr>
            <a:r>
              <a:rPr lang="en-US" dirty="0"/>
              <a:t> </a:t>
            </a:r>
            <a:r>
              <a:rPr lang="en-US" u="sng" dirty="0">
                <a:hlinkClick r:id="rId2"/>
              </a:rPr>
              <a:t>https://www.broadband-forum.org/bin/c5i?mid=4&amp;gid=0&amp;rid=5&amp;k1=46725</a:t>
            </a:r>
            <a:endParaRPr lang="en-US" dirty="0"/>
          </a:p>
          <a:p>
            <a:pPr lvl="1">
              <a:spcBef>
                <a:spcPts val="0"/>
              </a:spcBef>
            </a:pPr>
            <a:r>
              <a:rPr lang="en-US" dirty="0"/>
              <a:t> NPIF for Broadband Assured IP Services </a:t>
            </a:r>
          </a:p>
          <a:p>
            <a:pPr lvl="2">
              <a:spcBef>
                <a:spcPts val="0"/>
              </a:spcBef>
            </a:pPr>
            <a:r>
              <a:rPr lang="en-US" dirty="0"/>
              <a:t>bbf2016.369.00.docx</a:t>
            </a:r>
          </a:p>
          <a:p>
            <a:pPr lvl="2">
              <a:spcBef>
                <a:spcPts val="0"/>
              </a:spcBef>
            </a:pPr>
            <a:r>
              <a:rPr lang="en-US" u="sng" dirty="0">
                <a:hlinkClick r:id="rId3"/>
              </a:rPr>
              <a:t>https://www.broadband-forum.org/bin/c5i?mid=4&amp;gid=0&amp;rid=5&amp;k1=46724</a:t>
            </a:r>
            <a:endParaRPr lang="en-US" u="sng" dirty="0"/>
          </a:p>
          <a:p>
            <a:pPr lvl="1">
              <a:spcBef>
                <a:spcPts val="0"/>
              </a:spcBef>
            </a:pPr>
            <a:r>
              <a:rPr lang="en-US" dirty="0"/>
              <a:t>BAS Overview Presentation </a:t>
            </a:r>
          </a:p>
          <a:p>
            <a:pPr lvl="2">
              <a:spcBef>
                <a:spcPts val="0"/>
              </a:spcBef>
            </a:pPr>
            <a:r>
              <a:rPr lang="en-US" dirty="0"/>
              <a:t>bbf2016.228.03.pptx</a:t>
            </a:r>
          </a:p>
          <a:p>
            <a:pPr lvl="2">
              <a:spcBef>
                <a:spcPts val="0"/>
              </a:spcBef>
            </a:pPr>
            <a:r>
              <a:rPr lang="en-US" u="sng" dirty="0">
                <a:hlinkClick r:id="rId4"/>
              </a:rPr>
              <a:t>https://www.broadband-forum.org/bin/c5i?mid=4&amp;gid=0&amp;rid=5&amp;k1=46510</a:t>
            </a:r>
            <a:endParaRPr lang="en-US" dirty="0"/>
          </a:p>
          <a:p>
            <a:pPr lvl="2">
              <a:spcBef>
                <a:spcPts val="0"/>
              </a:spcBef>
            </a:pPr>
            <a:r>
              <a:rPr lang="en-US" dirty="0"/>
              <a:t>Member and Non Member Briefings</a:t>
            </a:r>
          </a:p>
          <a:p>
            <a:pPr>
              <a:spcBef>
                <a:spcPts val="0"/>
              </a:spcBef>
            </a:pPr>
            <a:endParaRPr lang="en-US" dirty="0"/>
          </a:p>
          <a:p>
            <a:pPr>
              <a:spcBef>
                <a:spcPts val="0"/>
              </a:spcBef>
            </a:pPr>
            <a:endParaRPr lang="en-US" dirty="0"/>
          </a:p>
        </p:txBody>
      </p:sp>
    </p:spTree>
    <p:extLst>
      <p:ext uri="{BB962C8B-B14F-4D97-AF65-F5344CB8AC3E}">
        <p14:creationId xmlns:p14="http://schemas.microsoft.com/office/powerpoint/2010/main" val="308567812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ubtitle 4"/>
          <p:cNvSpPr>
            <a:spLocks noGrp="1"/>
          </p:cNvSpPr>
          <p:nvPr>
            <p:ph type="subTitle" idx="1"/>
          </p:nvPr>
        </p:nvSpPr>
        <p:spPr/>
        <p:txBody>
          <a:bodyPr/>
          <a:lstStyle/>
          <a:p>
            <a:endParaRPr lang="en-US" dirty="0"/>
          </a:p>
        </p:txBody>
      </p:sp>
      <p:sp>
        <p:nvSpPr>
          <p:cNvPr id="4" name="Title 3"/>
          <p:cNvSpPr>
            <a:spLocks noGrp="1"/>
          </p:cNvSpPr>
          <p:nvPr>
            <p:ph type="ctrTitle"/>
          </p:nvPr>
        </p:nvSpPr>
        <p:spPr/>
        <p:txBody>
          <a:bodyPr/>
          <a:lstStyle/>
          <a:p>
            <a:r>
              <a:rPr lang="en-US" dirty="0"/>
              <a:t>end</a:t>
            </a:r>
          </a:p>
        </p:txBody>
      </p:sp>
    </p:spTree>
    <p:extLst>
      <p:ext uri="{BB962C8B-B14F-4D97-AF65-F5344CB8AC3E}">
        <p14:creationId xmlns:p14="http://schemas.microsoft.com/office/powerpoint/2010/main" val="406553522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lvl="0"/>
            <a:r>
              <a:rPr lang="en-US" b="1" dirty="0"/>
              <a:t>Scope of Broadband Forum BAS work</a:t>
            </a:r>
            <a:endParaRPr lang="en-US" dirty="0"/>
          </a:p>
        </p:txBody>
      </p:sp>
      <p:sp>
        <p:nvSpPr>
          <p:cNvPr id="3" name="Content Placeholder 2"/>
          <p:cNvSpPr>
            <a:spLocks noGrp="1"/>
          </p:cNvSpPr>
          <p:nvPr>
            <p:ph idx="1"/>
          </p:nvPr>
        </p:nvSpPr>
        <p:spPr/>
        <p:txBody>
          <a:bodyPr/>
          <a:lstStyle/>
          <a:p>
            <a:r>
              <a:rPr lang="x-none" sz="2000" dirty="0"/>
              <a:t>The work consists of a number of elements that build and are enhanced over time. Collectively they create a significant contribution to the industry.</a:t>
            </a:r>
            <a:endParaRPr lang="en-US" sz="2000" dirty="0"/>
          </a:p>
          <a:p>
            <a:r>
              <a:rPr lang="x-none" sz="2000" dirty="0"/>
              <a:t>The fundamental specifications are (i) Terminology, (ii) BAS Architecture, (iii) BAS </a:t>
            </a:r>
            <a:r>
              <a:rPr lang="en-US" sz="2000" dirty="0"/>
              <a:t>T</a:t>
            </a:r>
            <a:r>
              <a:rPr lang="x-none" sz="2000" dirty="0"/>
              <a:t>echnical Specification (Services</a:t>
            </a:r>
            <a:r>
              <a:rPr lang="en-US" sz="2000" dirty="0"/>
              <a:t>,</a:t>
            </a:r>
            <a:r>
              <a:rPr lang="x-none" sz="2000" dirty="0"/>
              <a:t> Attributes), (iv) Management Model (v) BAS Information</a:t>
            </a:r>
            <a:r>
              <a:rPr lang="en-US" sz="2000" dirty="0"/>
              <a:t>/Data</a:t>
            </a:r>
            <a:r>
              <a:rPr lang="x-none" sz="2000" dirty="0"/>
              <a:t> Model (vi) Service Performance Objectives, (vii)</a:t>
            </a:r>
            <a:r>
              <a:rPr lang="en-US" sz="2000" dirty="0"/>
              <a:t> Performance Monitoring and Assurance (viii)</a:t>
            </a:r>
            <a:r>
              <a:rPr lang="x-none" sz="2000" dirty="0"/>
              <a:t> Interoperability </a:t>
            </a:r>
            <a:endParaRPr lang="en-US" sz="2000" dirty="0"/>
          </a:p>
          <a:p>
            <a:r>
              <a:rPr lang="x-none" sz="2000" dirty="0"/>
              <a:t>The </a:t>
            </a:r>
            <a:r>
              <a:rPr lang="en-US" sz="2000" dirty="0"/>
              <a:t>w</a:t>
            </a:r>
            <a:r>
              <a:rPr lang="x-none" sz="2000" dirty="0"/>
              <a:t>ork is anticipated to be done in a number of phases</a:t>
            </a:r>
            <a:r>
              <a:rPr lang="en-US" sz="2000" dirty="0"/>
              <a:t>*</a:t>
            </a:r>
            <a:r>
              <a:rPr lang="x-none" sz="2000" dirty="0"/>
              <a:t>, each delivering value to the marketplace.</a:t>
            </a:r>
            <a:r>
              <a:rPr lang="en-US" sz="2000" dirty="0"/>
              <a:t> 20 additional work items have been identified</a:t>
            </a:r>
          </a:p>
          <a:p>
            <a:r>
              <a:rPr lang="en-US" sz="2000" dirty="0"/>
              <a:t>Several business and marketing deliverables have been identified</a:t>
            </a:r>
          </a:p>
        </p:txBody>
      </p:sp>
      <p:sp>
        <p:nvSpPr>
          <p:cNvPr id="5" name="Rounded Rectangle 4"/>
          <p:cNvSpPr/>
          <p:nvPr/>
        </p:nvSpPr>
        <p:spPr>
          <a:xfrm>
            <a:off x="6289764" y="4372959"/>
            <a:ext cx="2488787" cy="2341533"/>
          </a:xfrm>
          <a:prstGeom prst="roundRect">
            <a:avLst>
              <a:gd name="adj" fmla="val 7866"/>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cxnSp>
        <p:nvCxnSpPr>
          <p:cNvPr id="6" name="Straight Connector 5"/>
          <p:cNvCxnSpPr/>
          <p:nvPr/>
        </p:nvCxnSpPr>
        <p:spPr>
          <a:xfrm>
            <a:off x="5664469" y="5719276"/>
            <a:ext cx="818556" cy="0"/>
          </a:xfrm>
          <a:prstGeom prst="line">
            <a:avLst/>
          </a:prstGeom>
          <a:effectLst/>
        </p:spPr>
        <p:style>
          <a:lnRef idx="2">
            <a:schemeClr val="accent3"/>
          </a:lnRef>
          <a:fillRef idx="0">
            <a:schemeClr val="accent3"/>
          </a:fillRef>
          <a:effectRef idx="1">
            <a:schemeClr val="accent3"/>
          </a:effectRef>
          <a:fontRef idx="minor">
            <a:schemeClr val="tx1"/>
          </a:fontRef>
        </p:style>
      </p:cxnSp>
      <p:grpSp>
        <p:nvGrpSpPr>
          <p:cNvPr id="7" name="Group 6"/>
          <p:cNvGrpSpPr/>
          <p:nvPr/>
        </p:nvGrpSpPr>
        <p:grpSpPr>
          <a:xfrm>
            <a:off x="8316741" y="4472129"/>
            <a:ext cx="678022" cy="874921"/>
            <a:chOff x="6019800" y="4882994"/>
            <a:chExt cx="714305" cy="1422619"/>
          </a:xfrm>
          <a:effectLst/>
        </p:grpSpPr>
        <p:sp>
          <p:nvSpPr>
            <p:cNvPr id="372" name="Rectangle 371"/>
            <p:cNvSpPr/>
            <p:nvPr/>
          </p:nvSpPr>
          <p:spPr>
            <a:xfrm>
              <a:off x="6022226" y="5205733"/>
              <a:ext cx="710471" cy="224871"/>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73" name="Rectangle 372"/>
            <p:cNvSpPr/>
            <p:nvPr/>
          </p:nvSpPr>
          <p:spPr>
            <a:xfrm>
              <a:off x="6022226" y="4995488"/>
              <a:ext cx="705243" cy="1310125"/>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374" name="Group 373"/>
            <p:cNvGrpSpPr/>
            <p:nvPr/>
          </p:nvGrpSpPr>
          <p:grpSpPr>
            <a:xfrm>
              <a:off x="6021894" y="5038376"/>
              <a:ext cx="703149" cy="392227"/>
              <a:chOff x="1474354" y="3428122"/>
              <a:chExt cx="764055" cy="730555"/>
            </a:xfrm>
          </p:grpSpPr>
          <p:grpSp>
            <p:nvGrpSpPr>
              <p:cNvPr id="423" name="Group 422"/>
              <p:cNvGrpSpPr/>
              <p:nvPr/>
            </p:nvGrpSpPr>
            <p:grpSpPr>
              <a:xfrm>
                <a:off x="1857750" y="3428336"/>
                <a:ext cx="380659" cy="730341"/>
                <a:chOff x="1986817" y="2910320"/>
                <a:chExt cx="1146811" cy="860963"/>
              </a:xfrm>
              <a:effectLst>
                <a:outerShdw blurRad="50800" dist="38100" dir="2700000" algn="tl" rotWithShape="0">
                  <a:prstClr val="black">
                    <a:alpha val="40000"/>
                  </a:prstClr>
                </a:outerShdw>
              </a:effectLst>
            </p:grpSpPr>
            <p:sp>
              <p:nvSpPr>
                <p:cNvPr id="429" name="Rectangle 428"/>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430" name="Rectangle 429"/>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431" name="Rectangle 430"/>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432" name="Rectangle 431"/>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424" name="Group 423"/>
              <p:cNvGrpSpPr/>
              <p:nvPr/>
            </p:nvGrpSpPr>
            <p:grpSpPr>
              <a:xfrm>
                <a:off x="1474354" y="3428122"/>
                <a:ext cx="380659" cy="730341"/>
                <a:chOff x="1986817" y="2910320"/>
                <a:chExt cx="1146811" cy="860963"/>
              </a:xfrm>
              <a:effectLst>
                <a:outerShdw blurRad="50800" dist="38100" dir="2700000" algn="tl" rotWithShape="0">
                  <a:prstClr val="black">
                    <a:alpha val="40000"/>
                  </a:prstClr>
                </a:outerShdw>
              </a:effectLst>
            </p:grpSpPr>
            <p:sp>
              <p:nvSpPr>
                <p:cNvPr id="425" name="Rectangle 424"/>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426" name="Rectangle 425"/>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427" name="Rectangle 426"/>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428" name="Rectangle 427"/>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375" name="Rectangle 374"/>
            <p:cNvSpPr/>
            <p:nvPr/>
          </p:nvSpPr>
          <p:spPr>
            <a:xfrm>
              <a:off x="6023309" y="4882994"/>
              <a:ext cx="705243" cy="122464"/>
            </a:xfrm>
            <a:prstGeom prst="rect">
              <a:avLst/>
            </a:prstGeom>
            <a:solidFill>
              <a:schemeClr val="bg1"/>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1"/>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a:ea typeface="+mn-ea"/>
                  <a:cs typeface="+mn-cs"/>
                </a:rPr>
                <a:t>Professional Building </a:t>
              </a:r>
            </a:p>
          </p:txBody>
        </p:sp>
        <p:sp>
          <p:nvSpPr>
            <p:cNvPr id="376" name="Rectangle 375"/>
            <p:cNvSpPr/>
            <p:nvPr/>
          </p:nvSpPr>
          <p:spPr>
            <a:xfrm>
              <a:off x="6022226" y="5217202"/>
              <a:ext cx="705243" cy="4462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77" name="Rectangle 376"/>
            <p:cNvSpPr/>
            <p:nvPr/>
          </p:nvSpPr>
          <p:spPr>
            <a:xfrm>
              <a:off x="6022226" y="4999445"/>
              <a:ext cx="705243" cy="4462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78" name="Rectangle 377"/>
            <p:cNvSpPr/>
            <p:nvPr/>
          </p:nvSpPr>
          <p:spPr>
            <a:xfrm>
              <a:off x="6019800" y="5039466"/>
              <a:ext cx="710471" cy="405432"/>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379" name="Group 378"/>
            <p:cNvGrpSpPr/>
            <p:nvPr/>
          </p:nvGrpSpPr>
          <p:grpSpPr>
            <a:xfrm>
              <a:off x="6038349" y="5761921"/>
              <a:ext cx="146772" cy="94938"/>
              <a:chOff x="3117852" y="3657600"/>
              <a:chExt cx="160014" cy="103503"/>
            </a:xfrm>
          </p:grpSpPr>
          <p:grpSp>
            <p:nvGrpSpPr>
              <p:cNvPr id="417" name="Group 416"/>
              <p:cNvGrpSpPr/>
              <p:nvPr/>
            </p:nvGrpSpPr>
            <p:grpSpPr>
              <a:xfrm>
                <a:off x="3117852" y="3657600"/>
                <a:ext cx="160014" cy="45719"/>
                <a:chOff x="3117852" y="3657600"/>
                <a:chExt cx="533400" cy="152402"/>
              </a:xfrm>
            </p:grpSpPr>
            <p:sp>
              <p:nvSpPr>
                <p:cNvPr id="421" name="Rectangle 42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b="0" i="0" u="none" strike="noStrike" kern="1200" cap="none" spc="0" normalizeH="0" baseline="0" noProof="0" dirty="0">
                    <a:ln>
                      <a:noFill/>
                    </a:ln>
                    <a:solidFill>
                      <a:prstClr val="white"/>
                    </a:solidFill>
                    <a:effectLst/>
                    <a:uLnTx/>
                    <a:uFillTx/>
                    <a:latin typeface="Calibri"/>
                    <a:ea typeface="+mn-ea"/>
                    <a:cs typeface="+mn-cs"/>
                  </a:endParaRPr>
                </a:p>
              </p:txBody>
            </p:sp>
            <p:sp>
              <p:nvSpPr>
                <p:cNvPr id="422" name="Rectangle 42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418" name="Group 417"/>
              <p:cNvGrpSpPr/>
              <p:nvPr/>
            </p:nvGrpSpPr>
            <p:grpSpPr>
              <a:xfrm>
                <a:off x="3117852" y="3715384"/>
                <a:ext cx="160014" cy="45719"/>
                <a:chOff x="3117852" y="3657600"/>
                <a:chExt cx="533400" cy="152402"/>
              </a:xfrm>
            </p:grpSpPr>
            <p:sp>
              <p:nvSpPr>
                <p:cNvPr id="419" name="Rectangle 41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b="0" i="0" u="none" strike="noStrike" kern="1200" cap="none" spc="0" normalizeH="0" baseline="0" noProof="0" dirty="0">
                    <a:ln>
                      <a:noFill/>
                    </a:ln>
                    <a:solidFill>
                      <a:prstClr val="white"/>
                    </a:solidFill>
                    <a:effectLst/>
                    <a:uLnTx/>
                    <a:uFillTx/>
                    <a:latin typeface="Calibri"/>
                    <a:ea typeface="+mn-ea"/>
                    <a:cs typeface="+mn-cs"/>
                  </a:endParaRPr>
                </a:p>
              </p:txBody>
            </p:sp>
            <p:sp>
              <p:nvSpPr>
                <p:cNvPr id="420" name="Rectangle 41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380" name="Rectangle 379"/>
            <p:cNvSpPr/>
            <p:nvPr/>
          </p:nvSpPr>
          <p:spPr>
            <a:xfrm>
              <a:off x="6023634" y="5637806"/>
              <a:ext cx="710471" cy="22355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381" name="Group 380"/>
            <p:cNvGrpSpPr/>
            <p:nvPr/>
          </p:nvGrpSpPr>
          <p:grpSpPr>
            <a:xfrm>
              <a:off x="6023302" y="5470450"/>
              <a:ext cx="703149" cy="390912"/>
              <a:chOff x="1474354" y="3428122"/>
              <a:chExt cx="764055" cy="730555"/>
            </a:xfrm>
          </p:grpSpPr>
          <p:grpSp>
            <p:nvGrpSpPr>
              <p:cNvPr id="407" name="Group 406"/>
              <p:cNvGrpSpPr/>
              <p:nvPr/>
            </p:nvGrpSpPr>
            <p:grpSpPr>
              <a:xfrm>
                <a:off x="1857750" y="3428336"/>
                <a:ext cx="380659" cy="730341"/>
                <a:chOff x="1986817" y="2910320"/>
                <a:chExt cx="1146811" cy="860963"/>
              </a:xfrm>
              <a:effectLst>
                <a:outerShdw blurRad="50800" dist="38100" dir="2700000" algn="tl" rotWithShape="0">
                  <a:prstClr val="black">
                    <a:alpha val="40000"/>
                  </a:prstClr>
                </a:outerShdw>
              </a:effectLst>
            </p:grpSpPr>
            <p:sp>
              <p:nvSpPr>
                <p:cNvPr id="413" name="Rectangle 412"/>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414" name="Rectangle 413"/>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415" name="Rectangle 414"/>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416" name="Rectangle 415"/>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408" name="Group 407"/>
              <p:cNvGrpSpPr/>
              <p:nvPr/>
            </p:nvGrpSpPr>
            <p:grpSpPr>
              <a:xfrm>
                <a:off x="1474354" y="3428122"/>
                <a:ext cx="380659" cy="730341"/>
                <a:chOff x="1986817" y="2910320"/>
                <a:chExt cx="1146811" cy="860963"/>
              </a:xfrm>
              <a:effectLst>
                <a:outerShdw blurRad="50800" dist="38100" dir="2700000" algn="tl" rotWithShape="0">
                  <a:prstClr val="black">
                    <a:alpha val="40000"/>
                  </a:prstClr>
                </a:outerShdw>
              </a:effectLst>
            </p:grpSpPr>
            <p:sp>
              <p:nvSpPr>
                <p:cNvPr id="409" name="Rectangle 408"/>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410" name="Rectangle 409"/>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411" name="Rectangle 410"/>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412" name="Rectangle 411"/>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382" name="Rectangle 381"/>
            <p:cNvSpPr/>
            <p:nvPr/>
          </p:nvSpPr>
          <p:spPr>
            <a:xfrm>
              <a:off x="6023634" y="5649275"/>
              <a:ext cx="705243" cy="4462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83" name="Rectangle 382"/>
            <p:cNvSpPr/>
            <p:nvPr/>
          </p:nvSpPr>
          <p:spPr>
            <a:xfrm>
              <a:off x="6023634" y="5431518"/>
              <a:ext cx="705243" cy="4462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84" name="Rectangle 383"/>
            <p:cNvSpPr/>
            <p:nvPr/>
          </p:nvSpPr>
          <p:spPr>
            <a:xfrm>
              <a:off x="6021208" y="5471539"/>
              <a:ext cx="710471" cy="405432"/>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385" name="Group 384"/>
            <p:cNvGrpSpPr/>
            <p:nvPr/>
          </p:nvGrpSpPr>
          <p:grpSpPr>
            <a:xfrm>
              <a:off x="6038200" y="6190563"/>
              <a:ext cx="146772" cy="94938"/>
              <a:chOff x="3117852" y="3657600"/>
              <a:chExt cx="160014" cy="103503"/>
            </a:xfrm>
          </p:grpSpPr>
          <p:grpSp>
            <p:nvGrpSpPr>
              <p:cNvPr id="401" name="Group 400"/>
              <p:cNvGrpSpPr/>
              <p:nvPr/>
            </p:nvGrpSpPr>
            <p:grpSpPr>
              <a:xfrm>
                <a:off x="3117852" y="3657600"/>
                <a:ext cx="160014" cy="45719"/>
                <a:chOff x="3117852" y="3657600"/>
                <a:chExt cx="533400" cy="152402"/>
              </a:xfrm>
            </p:grpSpPr>
            <p:sp>
              <p:nvSpPr>
                <p:cNvPr id="405" name="Rectangle 40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b="0" i="0" u="none" strike="noStrike" kern="1200" cap="none" spc="0" normalizeH="0" baseline="0" noProof="0" dirty="0">
                    <a:ln>
                      <a:noFill/>
                    </a:ln>
                    <a:solidFill>
                      <a:prstClr val="white"/>
                    </a:solidFill>
                    <a:effectLst/>
                    <a:uLnTx/>
                    <a:uFillTx/>
                    <a:latin typeface="Calibri"/>
                    <a:ea typeface="+mn-ea"/>
                    <a:cs typeface="+mn-cs"/>
                  </a:endParaRPr>
                </a:p>
              </p:txBody>
            </p:sp>
            <p:sp>
              <p:nvSpPr>
                <p:cNvPr id="406" name="Rectangle 40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402" name="Group 401"/>
              <p:cNvGrpSpPr/>
              <p:nvPr/>
            </p:nvGrpSpPr>
            <p:grpSpPr>
              <a:xfrm>
                <a:off x="3117852" y="3715384"/>
                <a:ext cx="160014" cy="45719"/>
                <a:chOff x="3117852" y="3657600"/>
                <a:chExt cx="533400" cy="152402"/>
              </a:xfrm>
            </p:grpSpPr>
            <p:sp>
              <p:nvSpPr>
                <p:cNvPr id="403" name="Rectangle 40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b="0" i="0" u="none" strike="noStrike" kern="1200" cap="none" spc="0" normalizeH="0" baseline="0" noProof="0" dirty="0">
                    <a:ln>
                      <a:noFill/>
                    </a:ln>
                    <a:solidFill>
                      <a:prstClr val="white"/>
                    </a:solidFill>
                    <a:effectLst/>
                    <a:uLnTx/>
                    <a:uFillTx/>
                    <a:latin typeface="Calibri"/>
                    <a:ea typeface="+mn-ea"/>
                    <a:cs typeface="+mn-cs"/>
                  </a:endParaRPr>
                </a:p>
              </p:txBody>
            </p:sp>
            <p:sp>
              <p:nvSpPr>
                <p:cNvPr id="404" name="Rectangle 40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386" name="Group 385"/>
            <p:cNvGrpSpPr/>
            <p:nvPr/>
          </p:nvGrpSpPr>
          <p:grpSpPr>
            <a:xfrm>
              <a:off x="6023153" y="5899092"/>
              <a:ext cx="703149" cy="390912"/>
              <a:chOff x="1474354" y="3428122"/>
              <a:chExt cx="764055" cy="730555"/>
            </a:xfrm>
          </p:grpSpPr>
          <p:grpSp>
            <p:nvGrpSpPr>
              <p:cNvPr id="391" name="Group 390"/>
              <p:cNvGrpSpPr/>
              <p:nvPr/>
            </p:nvGrpSpPr>
            <p:grpSpPr>
              <a:xfrm>
                <a:off x="1857750" y="3428336"/>
                <a:ext cx="380659" cy="730341"/>
                <a:chOff x="1986817" y="2910320"/>
                <a:chExt cx="1146811" cy="860963"/>
              </a:xfrm>
              <a:effectLst>
                <a:outerShdw blurRad="50800" dist="38100" dir="2700000" algn="tl" rotWithShape="0">
                  <a:prstClr val="black">
                    <a:alpha val="40000"/>
                  </a:prstClr>
                </a:outerShdw>
              </a:effectLst>
            </p:grpSpPr>
            <p:sp>
              <p:nvSpPr>
                <p:cNvPr id="397" name="Rectangle 396"/>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98" name="Rectangle 397"/>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99" name="Rectangle 398"/>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400" name="Rectangle 399"/>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392" name="Group 391"/>
              <p:cNvGrpSpPr/>
              <p:nvPr/>
            </p:nvGrpSpPr>
            <p:grpSpPr>
              <a:xfrm>
                <a:off x="1474354" y="3428122"/>
                <a:ext cx="380659" cy="730341"/>
                <a:chOff x="1986817" y="2910320"/>
                <a:chExt cx="1146811" cy="860963"/>
              </a:xfrm>
              <a:effectLst>
                <a:outerShdw blurRad="50800" dist="38100" dir="2700000" algn="tl" rotWithShape="0">
                  <a:prstClr val="black">
                    <a:alpha val="40000"/>
                  </a:prstClr>
                </a:outerShdw>
              </a:effectLst>
            </p:grpSpPr>
            <p:sp>
              <p:nvSpPr>
                <p:cNvPr id="393" name="Rectangle 392"/>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94" name="Rectangle 393"/>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95" name="Rectangle 394"/>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96" name="Rectangle 395"/>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387" name="Rectangle 386"/>
            <p:cNvSpPr/>
            <p:nvPr/>
          </p:nvSpPr>
          <p:spPr>
            <a:xfrm>
              <a:off x="6028067" y="6080582"/>
              <a:ext cx="705243" cy="4462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88" name="Rectangle 387"/>
            <p:cNvSpPr/>
            <p:nvPr/>
          </p:nvSpPr>
          <p:spPr>
            <a:xfrm>
              <a:off x="6023485" y="5860160"/>
              <a:ext cx="705243" cy="4462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89" name="Rectangle 388"/>
            <p:cNvSpPr/>
            <p:nvPr/>
          </p:nvSpPr>
          <p:spPr>
            <a:xfrm>
              <a:off x="6021059" y="5900181"/>
              <a:ext cx="710471" cy="405432"/>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90" name="Rectangle 389"/>
            <p:cNvSpPr/>
            <p:nvPr/>
          </p:nvSpPr>
          <p:spPr>
            <a:xfrm>
              <a:off x="6287313" y="6123246"/>
              <a:ext cx="176205" cy="162256"/>
            </a:xfrm>
            <a:prstGeom prst="rect">
              <a:avLst/>
            </a:prstGeom>
            <a:solidFill>
              <a:srgbClr val="00703C">
                <a:alpha val="40000"/>
              </a:srgb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8" name="Group 7"/>
          <p:cNvGrpSpPr/>
          <p:nvPr/>
        </p:nvGrpSpPr>
        <p:grpSpPr>
          <a:xfrm>
            <a:off x="5472680" y="4343400"/>
            <a:ext cx="980188" cy="679356"/>
            <a:chOff x="7146030" y="3212936"/>
            <a:chExt cx="1096401" cy="759902"/>
          </a:xfrm>
        </p:grpSpPr>
        <p:grpSp>
          <p:nvGrpSpPr>
            <p:cNvPr id="328" name="Group 327"/>
            <p:cNvGrpSpPr/>
            <p:nvPr/>
          </p:nvGrpSpPr>
          <p:grpSpPr>
            <a:xfrm>
              <a:off x="7162801" y="3212936"/>
              <a:ext cx="1079630" cy="520272"/>
              <a:chOff x="7162801" y="3212936"/>
              <a:chExt cx="1079630" cy="520272"/>
            </a:xfrm>
          </p:grpSpPr>
          <p:grpSp>
            <p:nvGrpSpPr>
              <p:cNvPr id="330" name="Group 329"/>
              <p:cNvGrpSpPr/>
              <p:nvPr/>
            </p:nvGrpSpPr>
            <p:grpSpPr>
              <a:xfrm>
                <a:off x="7162801" y="3212936"/>
                <a:ext cx="1079630" cy="520272"/>
                <a:chOff x="4058393" y="5824159"/>
                <a:chExt cx="821410" cy="395836"/>
              </a:xfrm>
            </p:grpSpPr>
            <p:sp>
              <p:nvSpPr>
                <p:cNvPr id="332" name="Rectangle 331"/>
                <p:cNvSpPr/>
                <p:nvPr/>
              </p:nvSpPr>
              <p:spPr>
                <a:xfrm>
                  <a:off x="4088166" y="6174276"/>
                  <a:ext cx="748937" cy="45719"/>
                </a:xfrm>
                <a:prstGeom prst="rect">
                  <a:avLst/>
                </a:prstGeom>
                <a:solidFill>
                  <a:srgbClr val="87460A"/>
                </a:soli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33" name="Rectangle 332"/>
                <p:cNvSpPr/>
                <p:nvPr/>
              </p:nvSpPr>
              <p:spPr>
                <a:xfrm>
                  <a:off x="4088136" y="5995654"/>
                  <a:ext cx="748937" cy="220209"/>
                </a:xfrm>
                <a:prstGeom prst="rect">
                  <a:avLst/>
                </a:prstGeom>
                <a:solidFill>
                  <a:schemeClr val="accent6">
                    <a:lumMod val="40000"/>
                    <a:lumOff val="60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34" name="Trapezoid 333"/>
                <p:cNvSpPr/>
                <p:nvPr/>
              </p:nvSpPr>
              <p:spPr>
                <a:xfrm>
                  <a:off x="4059406" y="5914508"/>
                  <a:ext cx="820397" cy="82366"/>
                </a:xfrm>
                <a:prstGeom prst="trapezoid">
                  <a:avLst>
                    <a:gd name="adj" fmla="val 311608"/>
                  </a:avLst>
                </a:prstGeom>
                <a:pattFill prst="narHorz">
                  <a:fgClr>
                    <a:schemeClr val="accent6">
                      <a:lumMod val="50000"/>
                    </a:schemeClr>
                  </a:fgClr>
                  <a:bgClr>
                    <a:schemeClr val="accent6">
                      <a:lumMod val="60000"/>
                      <a:lumOff val="40000"/>
                    </a:schemeClr>
                  </a:bgClr>
                </a:patt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35" name="Rectangle 334"/>
                <p:cNvSpPr/>
                <p:nvPr/>
              </p:nvSpPr>
              <p:spPr>
                <a:xfrm>
                  <a:off x="4377431" y="5856589"/>
                  <a:ext cx="49883" cy="95744"/>
                </a:xfrm>
                <a:prstGeom prst="rect">
                  <a:avLst/>
                </a:prstGeom>
                <a:solidFill>
                  <a:schemeClr val="accent6">
                    <a:lumMod val="40000"/>
                    <a:lumOff val="60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36" name="Rectangle 335"/>
                <p:cNvSpPr/>
                <p:nvPr/>
              </p:nvSpPr>
              <p:spPr>
                <a:xfrm>
                  <a:off x="4481374" y="6016303"/>
                  <a:ext cx="114300" cy="199559"/>
                </a:xfrm>
                <a:prstGeom prst="rect">
                  <a:avLst/>
                </a:prstGeom>
                <a:solidFill>
                  <a:schemeClr val="bg1">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37" name="Rectangle 336"/>
                <p:cNvSpPr/>
                <p:nvPr/>
              </p:nvSpPr>
              <p:spPr>
                <a:xfrm>
                  <a:off x="4139161" y="6026233"/>
                  <a:ext cx="59821" cy="89379"/>
                </a:xfrm>
                <a:prstGeom prst="rect">
                  <a:avLst/>
                </a:prstGeom>
                <a:gradFill>
                  <a:gsLst>
                    <a:gs pos="86000">
                      <a:schemeClr val="bg1">
                        <a:lumMod val="75000"/>
                      </a:schemeClr>
                    </a:gs>
                    <a:gs pos="0">
                      <a:schemeClr val="tx1">
                        <a:lumMod val="50000"/>
                        <a:lumOff val="50000"/>
                      </a:schemeClr>
                    </a:gs>
                    <a:gs pos="36000">
                      <a:schemeClr val="bg1"/>
                    </a:gs>
                    <a:gs pos="19000">
                      <a:schemeClr val="bg1">
                        <a:lumMod val="95000"/>
                      </a:schemeClr>
                    </a:gs>
                    <a:gs pos="75000">
                      <a:schemeClr val="bg1">
                        <a:lumMod val="75000"/>
                      </a:schemeClr>
                    </a:gs>
                    <a:gs pos="99000">
                      <a:schemeClr val="tx1">
                        <a:lumMod val="50000"/>
                        <a:lumOff val="50000"/>
                      </a:schemeClr>
                    </a:gs>
                    <a:gs pos="90000">
                      <a:schemeClr val="bg1">
                        <a:lumMod val="65000"/>
                      </a:schemeClr>
                    </a:gs>
                  </a:gsLst>
                  <a:lin ang="3000000" scaled="0"/>
                </a:gra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338" name="Picture 2" descr="http://tse2.mm.bing.net/th?id=OIP.M7430890571028c155c8edae50db7a1acH0&amp;pid=15.1&amp;P=0&amp;w=245&amp;h=16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636868" y="6030366"/>
                  <a:ext cx="157159" cy="121935"/>
                </a:xfrm>
                <a:prstGeom prst="rect">
                  <a:avLst/>
                </a:prstGeom>
                <a:noFill/>
                <a:ln>
                  <a:noFill/>
                </a:ln>
                <a:extLst>
                  <a:ext uri="{909E8E84-426E-40DD-AFC4-6F175D3DCCD1}">
                    <a14:hiddenFill xmlns:a14="http://schemas.microsoft.com/office/drawing/2010/main">
                      <a:solidFill>
                        <a:srgbClr val="FFFFFF"/>
                      </a:solidFill>
                    </a14:hiddenFill>
                  </a:ext>
                </a:extLst>
              </p:spPr>
            </p:pic>
            <p:grpSp>
              <p:nvGrpSpPr>
                <p:cNvPr id="339" name="Group 338"/>
                <p:cNvGrpSpPr/>
                <p:nvPr/>
              </p:nvGrpSpPr>
              <p:grpSpPr>
                <a:xfrm>
                  <a:off x="4636232" y="6027311"/>
                  <a:ext cx="157160" cy="127207"/>
                  <a:chOff x="4691064" y="6400800"/>
                  <a:chExt cx="186176" cy="228714"/>
                </a:xfrm>
                <a:noFill/>
              </p:grpSpPr>
              <p:sp>
                <p:nvSpPr>
                  <p:cNvPr id="360" name="Rectangle 359"/>
                  <p:cNvSpPr/>
                  <p:nvPr/>
                </p:nvSpPr>
                <p:spPr>
                  <a:xfrm>
                    <a:off x="4755356" y="6400800"/>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61" name="Rectangle 360"/>
                  <p:cNvSpPr/>
                  <p:nvPr/>
                </p:nvSpPr>
                <p:spPr>
                  <a:xfrm>
                    <a:off x="4691064" y="6400800"/>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62" name="Rectangle 361"/>
                  <p:cNvSpPr/>
                  <p:nvPr/>
                </p:nvSpPr>
                <p:spPr>
                  <a:xfrm>
                    <a:off x="4755356" y="6457936"/>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63" name="Rectangle 362"/>
                  <p:cNvSpPr/>
                  <p:nvPr/>
                </p:nvSpPr>
                <p:spPr>
                  <a:xfrm>
                    <a:off x="4691064" y="6457936"/>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64" name="Rectangle 363"/>
                  <p:cNvSpPr/>
                  <p:nvPr/>
                </p:nvSpPr>
                <p:spPr>
                  <a:xfrm>
                    <a:off x="4820090" y="6400800"/>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65" name="Rectangle 364"/>
                  <p:cNvSpPr/>
                  <p:nvPr/>
                </p:nvSpPr>
                <p:spPr>
                  <a:xfrm>
                    <a:off x="4820089" y="6457936"/>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66" name="Rectangle 365"/>
                  <p:cNvSpPr/>
                  <p:nvPr/>
                </p:nvSpPr>
                <p:spPr>
                  <a:xfrm>
                    <a:off x="4755356" y="6515831"/>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67" name="Rectangle 366"/>
                  <p:cNvSpPr/>
                  <p:nvPr/>
                </p:nvSpPr>
                <p:spPr>
                  <a:xfrm>
                    <a:off x="4691064" y="6515831"/>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68" name="Rectangle 367"/>
                  <p:cNvSpPr/>
                  <p:nvPr/>
                </p:nvSpPr>
                <p:spPr>
                  <a:xfrm>
                    <a:off x="4755356" y="6576754"/>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69" name="Rectangle 368"/>
                  <p:cNvSpPr/>
                  <p:nvPr/>
                </p:nvSpPr>
                <p:spPr>
                  <a:xfrm>
                    <a:off x="4691064" y="6576754"/>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70" name="Rectangle 369"/>
                  <p:cNvSpPr/>
                  <p:nvPr/>
                </p:nvSpPr>
                <p:spPr>
                  <a:xfrm>
                    <a:off x="4820089" y="6515832"/>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71" name="Rectangle 370"/>
                  <p:cNvSpPr/>
                  <p:nvPr/>
                </p:nvSpPr>
                <p:spPr>
                  <a:xfrm>
                    <a:off x="4820089" y="6576754"/>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grpSp>
            <p:pic>
              <p:nvPicPr>
                <p:cNvPr id="340" name="Picture 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262490" y="6027837"/>
                  <a:ext cx="160665" cy="1213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341" name="Group 340"/>
                <p:cNvGrpSpPr/>
                <p:nvPr/>
              </p:nvGrpSpPr>
              <p:grpSpPr>
                <a:xfrm>
                  <a:off x="4258025" y="6022016"/>
                  <a:ext cx="163662" cy="127207"/>
                  <a:chOff x="4691064" y="6400800"/>
                  <a:chExt cx="186176" cy="228714"/>
                </a:xfrm>
                <a:noFill/>
              </p:grpSpPr>
              <p:sp>
                <p:nvSpPr>
                  <p:cNvPr id="348" name="Rectangle 347"/>
                  <p:cNvSpPr/>
                  <p:nvPr/>
                </p:nvSpPr>
                <p:spPr>
                  <a:xfrm>
                    <a:off x="4755356" y="6400800"/>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49" name="Rectangle 348"/>
                  <p:cNvSpPr/>
                  <p:nvPr/>
                </p:nvSpPr>
                <p:spPr>
                  <a:xfrm>
                    <a:off x="4691064" y="6400800"/>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50" name="Rectangle 349"/>
                  <p:cNvSpPr/>
                  <p:nvPr/>
                </p:nvSpPr>
                <p:spPr>
                  <a:xfrm>
                    <a:off x="4755356" y="6457936"/>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51" name="Rectangle 350"/>
                  <p:cNvSpPr/>
                  <p:nvPr/>
                </p:nvSpPr>
                <p:spPr>
                  <a:xfrm>
                    <a:off x="4691064" y="6457936"/>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52" name="Rectangle 351"/>
                  <p:cNvSpPr/>
                  <p:nvPr/>
                </p:nvSpPr>
                <p:spPr>
                  <a:xfrm>
                    <a:off x="4820090" y="6400800"/>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53" name="Rectangle 352"/>
                  <p:cNvSpPr/>
                  <p:nvPr/>
                </p:nvSpPr>
                <p:spPr>
                  <a:xfrm>
                    <a:off x="4820089" y="6457936"/>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54" name="Rectangle 353"/>
                  <p:cNvSpPr/>
                  <p:nvPr/>
                </p:nvSpPr>
                <p:spPr>
                  <a:xfrm>
                    <a:off x="4755356" y="6515831"/>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55" name="Rectangle 354"/>
                  <p:cNvSpPr/>
                  <p:nvPr/>
                </p:nvSpPr>
                <p:spPr>
                  <a:xfrm>
                    <a:off x="4691064" y="6515831"/>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56" name="Rectangle 355"/>
                  <p:cNvSpPr/>
                  <p:nvPr/>
                </p:nvSpPr>
                <p:spPr>
                  <a:xfrm>
                    <a:off x="4755356" y="6576754"/>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57" name="Rectangle 356"/>
                  <p:cNvSpPr/>
                  <p:nvPr/>
                </p:nvSpPr>
                <p:spPr>
                  <a:xfrm>
                    <a:off x="4691064" y="6576754"/>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58" name="Rectangle 357"/>
                  <p:cNvSpPr/>
                  <p:nvPr/>
                </p:nvSpPr>
                <p:spPr>
                  <a:xfrm>
                    <a:off x="4820089" y="6515832"/>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59" name="Rectangle 358"/>
                  <p:cNvSpPr/>
                  <p:nvPr/>
                </p:nvSpPr>
                <p:spPr>
                  <a:xfrm>
                    <a:off x="4820089" y="6576754"/>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342" name="Rectangle 341"/>
                <p:cNvSpPr/>
                <p:nvPr/>
              </p:nvSpPr>
              <p:spPr>
                <a:xfrm>
                  <a:off x="4488873" y="6032890"/>
                  <a:ext cx="99303" cy="173268"/>
                </a:xfrm>
                <a:prstGeom prst="rect">
                  <a:avLst/>
                </a:prstGeom>
                <a:solidFill>
                  <a:schemeClr val="accent6">
                    <a:lumMod val="60000"/>
                    <a:lumOff val="40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343" name="Group 342"/>
                <p:cNvGrpSpPr/>
                <p:nvPr/>
              </p:nvGrpSpPr>
              <p:grpSpPr>
                <a:xfrm rot="10800000">
                  <a:off x="4453512" y="5824159"/>
                  <a:ext cx="325415" cy="347789"/>
                  <a:chOff x="2514600" y="4724399"/>
                  <a:chExt cx="609600" cy="651513"/>
                </a:xfrm>
                <a:effectLst>
                  <a:outerShdw blurRad="50800" dist="38100" dir="5400000" algn="t" rotWithShape="0">
                    <a:prstClr val="black">
                      <a:alpha val="40000"/>
                    </a:prstClr>
                  </a:outerShdw>
                </a:effectLst>
              </p:grpSpPr>
              <p:sp>
                <p:nvSpPr>
                  <p:cNvPr id="345" name="Arc 344"/>
                  <p:cNvSpPr/>
                  <p:nvPr/>
                </p:nvSpPr>
                <p:spPr>
                  <a:xfrm>
                    <a:off x="2667000" y="4876800"/>
                    <a:ext cx="304800" cy="332742"/>
                  </a:xfrm>
                  <a:prstGeom prst="arc">
                    <a:avLst/>
                  </a:prstGeom>
                  <a:ln>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black"/>
                      </a:solidFill>
                      <a:effectLst/>
                      <a:uLnTx/>
                      <a:uFillTx/>
                      <a:latin typeface="Calibri"/>
                      <a:ea typeface="+mn-ea"/>
                      <a:cs typeface="+mn-cs"/>
                    </a:endParaRPr>
                  </a:p>
                </p:txBody>
              </p:sp>
              <p:sp>
                <p:nvSpPr>
                  <p:cNvPr id="346" name="Arc 345"/>
                  <p:cNvSpPr/>
                  <p:nvPr/>
                </p:nvSpPr>
                <p:spPr>
                  <a:xfrm>
                    <a:off x="2590327" y="4800368"/>
                    <a:ext cx="458147" cy="500147"/>
                  </a:xfrm>
                  <a:prstGeom prst="arc">
                    <a:avLst/>
                  </a:prstGeom>
                  <a:ln>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black"/>
                      </a:solidFill>
                      <a:effectLst/>
                      <a:uLnTx/>
                      <a:uFillTx/>
                      <a:latin typeface="Calibri"/>
                      <a:ea typeface="+mn-ea"/>
                      <a:cs typeface="+mn-cs"/>
                    </a:endParaRPr>
                  </a:p>
                </p:txBody>
              </p:sp>
              <p:sp>
                <p:nvSpPr>
                  <p:cNvPr id="347" name="Arc 346"/>
                  <p:cNvSpPr/>
                  <p:nvPr/>
                </p:nvSpPr>
                <p:spPr>
                  <a:xfrm>
                    <a:off x="2514600" y="4724399"/>
                    <a:ext cx="609600" cy="651513"/>
                  </a:xfrm>
                  <a:prstGeom prst="arc">
                    <a:avLst/>
                  </a:prstGeom>
                  <a:ln>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black"/>
                      </a:solidFill>
                      <a:effectLst/>
                      <a:uLnTx/>
                      <a:uFillTx/>
                      <a:latin typeface="Calibri"/>
                      <a:ea typeface="+mn-ea"/>
                      <a:cs typeface="+mn-cs"/>
                    </a:endParaRPr>
                  </a:p>
                </p:txBody>
              </p:sp>
            </p:grpSp>
            <p:cxnSp>
              <p:nvCxnSpPr>
                <p:cNvPr id="344" name="Straight Connector 343"/>
                <p:cNvCxnSpPr/>
                <p:nvPr/>
              </p:nvCxnSpPr>
              <p:spPr>
                <a:xfrm>
                  <a:off x="4058393" y="6000354"/>
                  <a:ext cx="821410" cy="0"/>
                </a:xfrm>
                <a:prstGeom prst="line">
                  <a:avLst/>
                </a:prstGeom>
                <a:ln w="6350">
                  <a:solidFill>
                    <a:srgbClr val="87460A"/>
                  </a:solidFill>
                </a:ln>
              </p:spPr>
              <p:style>
                <a:lnRef idx="1">
                  <a:schemeClr val="accent1"/>
                </a:lnRef>
                <a:fillRef idx="0">
                  <a:schemeClr val="accent1"/>
                </a:fillRef>
                <a:effectRef idx="0">
                  <a:schemeClr val="accent1"/>
                </a:effectRef>
                <a:fontRef idx="minor">
                  <a:schemeClr val="tx1"/>
                </a:fontRef>
              </p:style>
            </p:cxnSp>
          </p:grpSp>
          <p:sp>
            <p:nvSpPr>
              <p:cNvPr id="331" name="Rectangle 330"/>
              <p:cNvSpPr/>
              <p:nvPr/>
            </p:nvSpPr>
            <p:spPr>
              <a:xfrm rot="16200000" flipH="1">
                <a:off x="7316022" y="3268166"/>
                <a:ext cx="47769" cy="307152"/>
              </a:xfrm>
              <a:prstGeom prst="rect">
                <a:avLst/>
              </a:prstGeom>
              <a:solidFill>
                <a:srgbClr val="7BC043"/>
              </a:solidFill>
              <a:ln w="6350">
                <a:solidFill>
                  <a:srgbClr val="00703C"/>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329" name="TextBox 328"/>
            <p:cNvSpPr txBox="1"/>
            <p:nvPr/>
          </p:nvSpPr>
          <p:spPr>
            <a:xfrm>
              <a:off x="7146030" y="3697424"/>
              <a:ext cx="1086058" cy="275414"/>
            </a:xfrm>
            <a:prstGeom prst="rect">
              <a:avLst/>
            </a:prstGeom>
            <a:noFill/>
            <a:effectLst>
              <a:softEdge rad="31750"/>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Calibri"/>
                  <a:ea typeface="+mn-ea"/>
                  <a:cs typeface="+mn-cs"/>
                </a:rPr>
                <a:t>Home Worker</a:t>
              </a:r>
            </a:p>
          </p:txBody>
        </p:sp>
      </p:grpSp>
      <p:grpSp>
        <p:nvGrpSpPr>
          <p:cNvPr id="9" name="Group 8"/>
          <p:cNvGrpSpPr/>
          <p:nvPr/>
        </p:nvGrpSpPr>
        <p:grpSpPr>
          <a:xfrm>
            <a:off x="7820355" y="4937360"/>
            <a:ext cx="699458" cy="337418"/>
            <a:chOff x="13987391" y="3810940"/>
            <a:chExt cx="782387" cy="377423"/>
          </a:xfrm>
        </p:grpSpPr>
        <p:sp>
          <p:nvSpPr>
            <p:cNvPr id="320" name="Parallelogram 319"/>
            <p:cNvSpPr/>
            <p:nvPr/>
          </p:nvSpPr>
          <p:spPr>
            <a:xfrm>
              <a:off x="13987391" y="4130070"/>
              <a:ext cx="701066" cy="58293"/>
            </a:xfrm>
            <a:prstGeom prst="parallelogram">
              <a:avLst>
                <a:gd name="adj" fmla="val 298726"/>
              </a:avLst>
            </a:prstGeom>
            <a:pattFill prst="ltHorz">
              <a:fgClr>
                <a:schemeClr val="bg1">
                  <a:lumMod val="75000"/>
                </a:schemeClr>
              </a:fgClr>
              <a:bgClr>
                <a:schemeClr val="tx1">
                  <a:lumMod val="50000"/>
                  <a:lumOff val="50000"/>
                </a:schemeClr>
              </a:bgClr>
            </a:pattFill>
            <a:ln w="317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nvGrpSpPr>
            <p:cNvPr id="321" name="Group 320"/>
            <p:cNvGrpSpPr/>
            <p:nvPr/>
          </p:nvGrpSpPr>
          <p:grpSpPr>
            <a:xfrm>
              <a:off x="14173200" y="3810940"/>
              <a:ext cx="596578" cy="316236"/>
              <a:chOff x="14173200" y="3810940"/>
              <a:chExt cx="480553" cy="316236"/>
            </a:xfrm>
          </p:grpSpPr>
          <p:sp>
            <p:nvSpPr>
              <p:cNvPr id="322" name="Parallelogram 321"/>
              <p:cNvSpPr/>
              <p:nvPr/>
            </p:nvSpPr>
            <p:spPr>
              <a:xfrm>
                <a:off x="14173200" y="3810940"/>
                <a:ext cx="480553" cy="316236"/>
              </a:xfrm>
              <a:prstGeom prst="parallelogram">
                <a:avLst/>
              </a:prstGeom>
              <a:blipFill dpi="0" rotWithShape="1">
                <a:blip r:embed="rId5" cstate="print">
                  <a:extLst>
                    <a:ext uri="{28A0092B-C50C-407E-A947-70E740481C1C}">
                      <a14:useLocalDpi xmlns:a14="http://schemas.microsoft.com/office/drawing/2010/main" val="0"/>
                    </a:ext>
                  </a:extLst>
                </a:blip>
                <a:srcRect/>
                <a:stretch>
                  <a:fillRect/>
                </a:stretch>
              </a:blip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grpSp>
            <p:nvGrpSpPr>
              <p:cNvPr id="323" name="Group 322"/>
              <p:cNvGrpSpPr/>
              <p:nvPr/>
            </p:nvGrpSpPr>
            <p:grpSpPr>
              <a:xfrm>
                <a:off x="14218822" y="3842981"/>
                <a:ext cx="107813" cy="200725"/>
                <a:chOff x="14173200" y="3866223"/>
                <a:chExt cx="122004" cy="227146"/>
              </a:xfrm>
            </p:grpSpPr>
            <p:sp>
              <p:nvSpPr>
                <p:cNvPr id="324" name="Parallelogram 323"/>
                <p:cNvSpPr/>
                <p:nvPr/>
              </p:nvSpPr>
              <p:spPr>
                <a:xfrm>
                  <a:off x="14225729" y="3866223"/>
                  <a:ext cx="69475" cy="45719"/>
                </a:xfrm>
                <a:prstGeom prst="parallelogram">
                  <a:avLst/>
                </a:prstGeom>
                <a:solidFill>
                  <a:schemeClr val="accent6">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sp>
              <p:nvSpPr>
                <p:cNvPr id="325" name="Parallelogram 324"/>
                <p:cNvSpPr/>
                <p:nvPr/>
              </p:nvSpPr>
              <p:spPr>
                <a:xfrm>
                  <a:off x="14208704" y="3924990"/>
                  <a:ext cx="69475" cy="45719"/>
                </a:xfrm>
                <a:prstGeom prst="parallelogram">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13500000" scaled="1"/>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sp>
              <p:nvSpPr>
                <p:cNvPr id="326" name="Parallelogram 325"/>
                <p:cNvSpPr/>
                <p:nvPr/>
              </p:nvSpPr>
              <p:spPr>
                <a:xfrm>
                  <a:off x="14190225" y="3988883"/>
                  <a:ext cx="69475" cy="45719"/>
                </a:xfrm>
                <a:prstGeom prst="parallelogram">
                  <a:avLst/>
                </a:prstGeom>
                <a:solidFill>
                  <a:schemeClr val="tx1">
                    <a:lumMod val="65000"/>
                    <a:lumOff val="3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sp>
              <p:nvSpPr>
                <p:cNvPr id="327" name="Parallelogram 326"/>
                <p:cNvSpPr/>
                <p:nvPr/>
              </p:nvSpPr>
              <p:spPr>
                <a:xfrm>
                  <a:off x="14173200" y="4047650"/>
                  <a:ext cx="69475" cy="45719"/>
                </a:xfrm>
                <a:prstGeom prst="parallelogram">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13500000" scaled="1"/>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grpSp>
        </p:grpSp>
      </p:grpSp>
      <p:sp>
        <p:nvSpPr>
          <p:cNvPr id="10" name="Rounded Rectangle 9"/>
          <p:cNvSpPr/>
          <p:nvPr/>
        </p:nvSpPr>
        <p:spPr>
          <a:xfrm>
            <a:off x="381000" y="4387774"/>
            <a:ext cx="2596064" cy="2327957"/>
          </a:xfrm>
          <a:prstGeom prst="roundRect">
            <a:avLst>
              <a:gd name="adj" fmla="val 6492"/>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t" anchorCtr="1"/>
          <a:lstStyle/>
          <a:p>
            <a:pPr algn="ctr"/>
            <a:r>
              <a:rPr lang="en-US" sz="1600" dirty="0">
                <a:solidFill>
                  <a:srgbClr val="00703C"/>
                </a:solidFill>
              </a:rPr>
              <a:t>    </a:t>
            </a:r>
          </a:p>
        </p:txBody>
      </p:sp>
      <p:sp>
        <p:nvSpPr>
          <p:cNvPr id="11" name="TextBox 10"/>
          <p:cNvSpPr txBox="1"/>
          <p:nvPr/>
        </p:nvSpPr>
        <p:spPr>
          <a:xfrm>
            <a:off x="1859904" y="4484133"/>
            <a:ext cx="1230872" cy="415498"/>
          </a:xfrm>
          <a:prstGeom prst="rect">
            <a:avLst/>
          </a:prstGeom>
          <a:noFill/>
        </p:spPr>
        <p:txBody>
          <a:bodyPr wrap="square" rtlCol="0">
            <a:spAutoFit/>
          </a:bodyPr>
          <a:lstStyle/>
          <a:p>
            <a:pPr algn="ctr"/>
            <a:r>
              <a:rPr lang="en-US" sz="1050" dirty="0"/>
              <a:t>Auto-Configuration Server</a:t>
            </a:r>
          </a:p>
        </p:txBody>
      </p:sp>
      <p:grpSp>
        <p:nvGrpSpPr>
          <p:cNvPr id="12" name="Group 11"/>
          <p:cNvGrpSpPr/>
          <p:nvPr/>
        </p:nvGrpSpPr>
        <p:grpSpPr>
          <a:xfrm>
            <a:off x="2076163" y="4831320"/>
            <a:ext cx="684998" cy="299768"/>
            <a:chOff x="2106918" y="2540470"/>
            <a:chExt cx="856128" cy="335309"/>
          </a:xfrm>
        </p:grpSpPr>
        <p:grpSp>
          <p:nvGrpSpPr>
            <p:cNvPr id="314" name="Group 313"/>
            <p:cNvGrpSpPr/>
            <p:nvPr/>
          </p:nvGrpSpPr>
          <p:grpSpPr>
            <a:xfrm>
              <a:off x="2106918" y="2540470"/>
              <a:ext cx="856128" cy="150022"/>
              <a:chOff x="7130435" y="4315392"/>
              <a:chExt cx="337165" cy="152399"/>
            </a:xfrm>
          </p:grpSpPr>
          <p:sp>
            <p:nvSpPr>
              <p:cNvPr id="318" name="Rectangle 317"/>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dirty="0">
                  <a:solidFill>
                    <a:prstClr val="white"/>
                  </a:solidFill>
                </a:endParaRPr>
              </a:p>
            </p:txBody>
          </p:sp>
          <p:sp>
            <p:nvSpPr>
              <p:cNvPr id="319" name="Rectangle 318"/>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dirty="0">
                  <a:solidFill>
                    <a:prstClr val="white"/>
                  </a:solidFill>
                </a:endParaRPr>
              </a:p>
            </p:txBody>
          </p:sp>
        </p:grpSp>
        <p:grpSp>
          <p:nvGrpSpPr>
            <p:cNvPr id="315" name="Group 314"/>
            <p:cNvGrpSpPr/>
            <p:nvPr/>
          </p:nvGrpSpPr>
          <p:grpSpPr>
            <a:xfrm>
              <a:off x="2106918" y="2725757"/>
              <a:ext cx="856128" cy="150022"/>
              <a:chOff x="7130435" y="4315392"/>
              <a:chExt cx="337165" cy="152399"/>
            </a:xfrm>
          </p:grpSpPr>
          <p:sp>
            <p:nvSpPr>
              <p:cNvPr id="316" name="Rectangle 315"/>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dirty="0">
                  <a:solidFill>
                    <a:prstClr val="white"/>
                  </a:solidFill>
                </a:endParaRPr>
              </a:p>
            </p:txBody>
          </p:sp>
          <p:sp>
            <p:nvSpPr>
              <p:cNvPr id="317" name="Rectangle 316"/>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dirty="0">
                  <a:solidFill>
                    <a:prstClr val="white"/>
                  </a:solidFill>
                </a:endParaRPr>
              </a:p>
            </p:txBody>
          </p:sp>
        </p:grpSp>
      </p:grpSp>
      <p:grpSp>
        <p:nvGrpSpPr>
          <p:cNvPr id="13" name="Group 12"/>
          <p:cNvGrpSpPr/>
          <p:nvPr/>
        </p:nvGrpSpPr>
        <p:grpSpPr>
          <a:xfrm>
            <a:off x="543295" y="4749455"/>
            <a:ext cx="1065034" cy="1326917"/>
            <a:chOff x="3451239" y="3343961"/>
            <a:chExt cx="780199" cy="994851"/>
          </a:xfrm>
        </p:grpSpPr>
        <p:grpSp>
          <p:nvGrpSpPr>
            <p:cNvPr id="179" name="Group 178"/>
            <p:cNvGrpSpPr/>
            <p:nvPr/>
          </p:nvGrpSpPr>
          <p:grpSpPr>
            <a:xfrm>
              <a:off x="3781031" y="3496755"/>
              <a:ext cx="160014" cy="217634"/>
              <a:chOff x="3117852" y="3657600"/>
              <a:chExt cx="160014" cy="217634"/>
            </a:xfrm>
          </p:grpSpPr>
          <p:grpSp>
            <p:nvGrpSpPr>
              <p:cNvPr id="300" name="Group 299"/>
              <p:cNvGrpSpPr/>
              <p:nvPr/>
            </p:nvGrpSpPr>
            <p:grpSpPr>
              <a:xfrm>
                <a:off x="3117852" y="3657600"/>
                <a:ext cx="160014" cy="103503"/>
                <a:chOff x="3117852" y="3657600"/>
                <a:chExt cx="160014" cy="103503"/>
              </a:xfrm>
            </p:grpSpPr>
            <p:grpSp>
              <p:nvGrpSpPr>
                <p:cNvPr id="308" name="Group 307"/>
                <p:cNvGrpSpPr/>
                <p:nvPr/>
              </p:nvGrpSpPr>
              <p:grpSpPr>
                <a:xfrm>
                  <a:off x="3117852" y="3657600"/>
                  <a:ext cx="160014" cy="45719"/>
                  <a:chOff x="3117852" y="3657600"/>
                  <a:chExt cx="533400" cy="152402"/>
                </a:xfrm>
              </p:grpSpPr>
              <p:sp>
                <p:nvSpPr>
                  <p:cNvPr id="312" name="Rectangle 31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313" name="Rectangle 31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nvGrpSpPr>
                <p:cNvPr id="309" name="Group 308"/>
                <p:cNvGrpSpPr/>
                <p:nvPr/>
              </p:nvGrpSpPr>
              <p:grpSpPr>
                <a:xfrm>
                  <a:off x="3117852" y="3715384"/>
                  <a:ext cx="160014" cy="45719"/>
                  <a:chOff x="3117852" y="3657600"/>
                  <a:chExt cx="533400" cy="152402"/>
                </a:xfrm>
              </p:grpSpPr>
              <p:sp>
                <p:nvSpPr>
                  <p:cNvPr id="310" name="Rectangle 30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311" name="Rectangle 31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grpSp>
            <p:nvGrpSpPr>
              <p:cNvPr id="301" name="Group 300"/>
              <p:cNvGrpSpPr/>
              <p:nvPr/>
            </p:nvGrpSpPr>
            <p:grpSpPr>
              <a:xfrm>
                <a:off x="3117852" y="3771731"/>
                <a:ext cx="160014" cy="103503"/>
                <a:chOff x="3270252" y="3810000"/>
                <a:chExt cx="160014" cy="103503"/>
              </a:xfrm>
            </p:grpSpPr>
            <p:grpSp>
              <p:nvGrpSpPr>
                <p:cNvPr id="302" name="Group 301"/>
                <p:cNvGrpSpPr/>
                <p:nvPr/>
              </p:nvGrpSpPr>
              <p:grpSpPr>
                <a:xfrm>
                  <a:off x="3270252" y="3810000"/>
                  <a:ext cx="160014" cy="45719"/>
                  <a:chOff x="3117852" y="3657600"/>
                  <a:chExt cx="533400" cy="152402"/>
                </a:xfrm>
              </p:grpSpPr>
              <p:sp>
                <p:nvSpPr>
                  <p:cNvPr id="306" name="Rectangle 30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307" name="Rectangle 30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nvGrpSpPr>
                <p:cNvPr id="303" name="Group 302"/>
                <p:cNvGrpSpPr/>
                <p:nvPr/>
              </p:nvGrpSpPr>
              <p:grpSpPr>
                <a:xfrm>
                  <a:off x="3270252" y="3867784"/>
                  <a:ext cx="160014" cy="45719"/>
                  <a:chOff x="3117852" y="3657600"/>
                  <a:chExt cx="533400" cy="152402"/>
                </a:xfrm>
              </p:grpSpPr>
              <p:sp>
                <p:nvSpPr>
                  <p:cNvPr id="304" name="Rectangle 30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305" name="Rectangle 30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grpSp>
        <p:grpSp>
          <p:nvGrpSpPr>
            <p:cNvPr id="180" name="Group 179"/>
            <p:cNvGrpSpPr/>
            <p:nvPr/>
          </p:nvGrpSpPr>
          <p:grpSpPr>
            <a:xfrm>
              <a:off x="3519054" y="3496755"/>
              <a:ext cx="160014" cy="217634"/>
              <a:chOff x="3117852" y="3657600"/>
              <a:chExt cx="160014" cy="217634"/>
            </a:xfrm>
          </p:grpSpPr>
          <p:grpSp>
            <p:nvGrpSpPr>
              <p:cNvPr id="286" name="Group 285"/>
              <p:cNvGrpSpPr/>
              <p:nvPr/>
            </p:nvGrpSpPr>
            <p:grpSpPr>
              <a:xfrm>
                <a:off x="3117852" y="3657600"/>
                <a:ext cx="160014" cy="103503"/>
                <a:chOff x="3117852" y="3657600"/>
                <a:chExt cx="160014" cy="103503"/>
              </a:xfrm>
            </p:grpSpPr>
            <p:grpSp>
              <p:nvGrpSpPr>
                <p:cNvPr id="294" name="Group 293"/>
                <p:cNvGrpSpPr/>
                <p:nvPr/>
              </p:nvGrpSpPr>
              <p:grpSpPr>
                <a:xfrm>
                  <a:off x="3117852" y="3657600"/>
                  <a:ext cx="160014" cy="45719"/>
                  <a:chOff x="3117852" y="3657600"/>
                  <a:chExt cx="533400" cy="152402"/>
                </a:xfrm>
              </p:grpSpPr>
              <p:sp>
                <p:nvSpPr>
                  <p:cNvPr id="298" name="Rectangle 29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99" name="Rectangle 29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nvGrpSpPr>
                <p:cNvPr id="295" name="Group 294"/>
                <p:cNvGrpSpPr/>
                <p:nvPr/>
              </p:nvGrpSpPr>
              <p:grpSpPr>
                <a:xfrm>
                  <a:off x="3117852" y="3715384"/>
                  <a:ext cx="160014" cy="45719"/>
                  <a:chOff x="3117852" y="3657600"/>
                  <a:chExt cx="533400" cy="152402"/>
                </a:xfrm>
              </p:grpSpPr>
              <p:sp>
                <p:nvSpPr>
                  <p:cNvPr id="296" name="Rectangle 29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97" name="Rectangle 29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grpSp>
            <p:nvGrpSpPr>
              <p:cNvPr id="287" name="Group 286"/>
              <p:cNvGrpSpPr/>
              <p:nvPr/>
            </p:nvGrpSpPr>
            <p:grpSpPr>
              <a:xfrm>
                <a:off x="3117852" y="3771731"/>
                <a:ext cx="160014" cy="103503"/>
                <a:chOff x="3270252" y="3810000"/>
                <a:chExt cx="160014" cy="103503"/>
              </a:xfrm>
            </p:grpSpPr>
            <p:grpSp>
              <p:nvGrpSpPr>
                <p:cNvPr id="288" name="Group 287"/>
                <p:cNvGrpSpPr/>
                <p:nvPr/>
              </p:nvGrpSpPr>
              <p:grpSpPr>
                <a:xfrm>
                  <a:off x="3270252" y="3810000"/>
                  <a:ext cx="160014" cy="45719"/>
                  <a:chOff x="3117852" y="3657600"/>
                  <a:chExt cx="533400" cy="152402"/>
                </a:xfrm>
              </p:grpSpPr>
              <p:sp>
                <p:nvSpPr>
                  <p:cNvPr id="292" name="Rectangle 29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93" name="Rectangle 29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nvGrpSpPr>
                <p:cNvPr id="289" name="Group 288"/>
                <p:cNvGrpSpPr/>
                <p:nvPr/>
              </p:nvGrpSpPr>
              <p:grpSpPr>
                <a:xfrm>
                  <a:off x="3270252" y="3867784"/>
                  <a:ext cx="160014" cy="45719"/>
                  <a:chOff x="3117852" y="3657600"/>
                  <a:chExt cx="533400" cy="152402"/>
                </a:xfrm>
              </p:grpSpPr>
              <p:sp>
                <p:nvSpPr>
                  <p:cNvPr id="290" name="Rectangle 28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91" name="Rectangle 29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grpSp>
        <p:grpSp>
          <p:nvGrpSpPr>
            <p:cNvPr id="181" name="Group 180"/>
            <p:cNvGrpSpPr/>
            <p:nvPr/>
          </p:nvGrpSpPr>
          <p:grpSpPr>
            <a:xfrm>
              <a:off x="3624335" y="3495657"/>
              <a:ext cx="160014" cy="217634"/>
              <a:chOff x="3117852" y="3657600"/>
              <a:chExt cx="160014" cy="217634"/>
            </a:xfrm>
          </p:grpSpPr>
          <p:grpSp>
            <p:nvGrpSpPr>
              <p:cNvPr id="272" name="Group 271"/>
              <p:cNvGrpSpPr/>
              <p:nvPr/>
            </p:nvGrpSpPr>
            <p:grpSpPr>
              <a:xfrm>
                <a:off x="3117852" y="3657600"/>
                <a:ext cx="160014" cy="103503"/>
                <a:chOff x="3117852" y="3657600"/>
                <a:chExt cx="160014" cy="103503"/>
              </a:xfrm>
            </p:grpSpPr>
            <p:grpSp>
              <p:nvGrpSpPr>
                <p:cNvPr id="280" name="Group 279"/>
                <p:cNvGrpSpPr/>
                <p:nvPr/>
              </p:nvGrpSpPr>
              <p:grpSpPr>
                <a:xfrm>
                  <a:off x="3117852" y="3657600"/>
                  <a:ext cx="160014" cy="45719"/>
                  <a:chOff x="3117852" y="3657600"/>
                  <a:chExt cx="533400" cy="152402"/>
                </a:xfrm>
              </p:grpSpPr>
              <p:sp>
                <p:nvSpPr>
                  <p:cNvPr id="284" name="Rectangle 28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85" name="Rectangle 28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nvGrpSpPr>
                <p:cNvPr id="281" name="Group 280"/>
                <p:cNvGrpSpPr/>
                <p:nvPr/>
              </p:nvGrpSpPr>
              <p:grpSpPr>
                <a:xfrm>
                  <a:off x="3117852" y="3715384"/>
                  <a:ext cx="160014" cy="45719"/>
                  <a:chOff x="3117852" y="3657600"/>
                  <a:chExt cx="533400" cy="152402"/>
                </a:xfrm>
              </p:grpSpPr>
              <p:sp>
                <p:nvSpPr>
                  <p:cNvPr id="282" name="Rectangle 28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83" name="Rectangle 28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grpSp>
            <p:nvGrpSpPr>
              <p:cNvPr id="273" name="Group 272"/>
              <p:cNvGrpSpPr/>
              <p:nvPr/>
            </p:nvGrpSpPr>
            <p:grpSpPr>
              <a:xfrm>
                <a:off x="3117852" y="3771731"/>
                <a:ext cx="160014" cy="103503"/>
                <a:chOff x="3270252" y="3810000"/>
                <a:chExt cx="160014" cy="103503"/>
              </a:xfrm>
            </p:grpSpPr>
            <p:grpSp>
              <p:nvGrpSpPr>
                <p:cNvPr id="274" name="Group 273"/>
                <p:cNvGrpSpPr/>
                <p:nvPr/>
              </p:nvGrpSpPr>
              <p:grpSpPr>
                <a:xfrm>
                  <a:off x="3270252" y="3810000"/>
                  <a:ext cx="160014" cy="45719"/>
                  <a:chOff x="3117852" y="3657600"/>
                  <a:chExt cx="533400" cy="152402"/>
                </a:xfrm>
              </p:grpSpPr>
              <p:sp>
                <p:nvSpPr>
                  <p:cNvPr id="278" name="Rectangle 27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79" name="Rectangle 27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nvGrpSpPr>
                <p:cNvPr id="275" name="Group 274"/>
                <p:cNvGrpSpPr/>
                <p:nvPr/>
              </p:nvGrpSpPr>
              <p:grpSpPr>
                <a:xfrm>
                  <a:off x="3270252" y="3867784"/>
                  <a:ext cx="160014" cy="45719"/>
                  <a:chOff x="3117852" y="3657600"/>
                  <a:chExt cx="533400" cy="152402"/>
                </a:xfrm>
              </p:grpSpPr>
              <p:sp>
                <p:nvSpPr>
                  <p:cNvPr id="276" name="Rectangle 27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77" name="Rectangle 27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grpSp>
        <p:grpSp>
          <p:nvGrpSpPr>
            <p:cNvPr id="182" name="Group 181"/>
            <p:cNvGrpSpPr/>
            <p:nvPr/>
          </p:nvGrpSpPr>
          <p:grpSpPr>
            <a:xfrm>
              <a:off x="3886312" y="3495657"/>
              <a:ext cx="160014" cy="217634"/>
              <a:chOff x="3117852" y="3657600"/>
              <a:chExt cx="160014" cy="217634"/>
            </a:xfrm>
          </p:grpSpPr>
          <p:grpSp>
            <p:nvGrpSpPr>
              <p:cNvPr id="258" name="Group 257"/>
              <p:cNvGrpSpPr/>
              <p:nvPr/>
            </p:nvGrpSpPr>
            <p:grpSpPr>
              <a:xfrm>
                <a:off x="3117852" y="3657600"/>
                <a:ext cx="160014" cy="103503"/>
                <a:chOff x="3117852" y="3657600"/>
                <a:chExt cx="160014" cy="103503"/>
              </a:xfrm>
            </p:grpSpPr>
            <p:grpSp>
              <p:nvGrpSpPr>
                <p:cNvPr id="266" name="Group 265"/>
                <p:cNvGrpSpPr/>
                <p:nvPr/>
              </p:nvGrpSpPr>
              <p:grpSpPr>
                <a:xfrm>
                  <a:off x="3117852" y="3657600"/>
                  <a:ext cx="160014" cy="45719"/>
                  <a:chOff x="3117852" y="3657600"/>
                  <a:chExt cx="533400" cy="152402"/>
                </a:xfrm>
              </p:grpSpPr>
              <p:sp>
                <p:nvSpPr>
                  <p:cNvPr id="270" name="Rectangle 26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71" name="Rectangle 27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nvGrpSpPr>
                <p:cNvPr id="267" name="Group 266"/>
                <p:cNvGrpSpPr/>
                <p:nvPr/>
              </p:nvGrpSpPr>
              <p:grpSpPr>
                <a:xfrm>
                  <a:off x="3117852" y="3715384"/>
                  <a:ext cx="160014" cy="45719"/>
                  <a:chOff x="3117852" y="3657600"/>
                  <a:chExt cx="533400" cy="152402"/>
                </a:xfrm>
              </p:grpSpPr>
              <p:sp>
                <p:nvSpPr>
                  <p:cNvPr id="268" name="Rectangle 26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69" name="Rectangle 26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grpSp>
            <p:nvGrpSpPr>
              <p:cNvPr id="259" name="Group 258"/>
              <p:cNvGrpSpPr/>
              <p:nvPr/>
            </p:nvGrpSpPr>
            <p:grpSpPr>
              <a:xfrm>
                <a:off x="3117852" y="3771731"/>
                <a:ext cx="160014" cy="103503"/>
                <a:chOff x="3270252" y="3810000"/>
                <a:chExt cx="160014" cy="103503"/>
              </a:xfrm>
            </p:grpSpPr>
            <p:grpSp>
              <p:nvGrpSpPr>
                <p:cNvPr id="260" name="Group 259"/>
                <p:cNvGrpSpPr/>
                <p:nvPr/>
              </p:nvGrpSpPr>
              <p:grpSpPr>
                <a:xfrm>
                  <a:off x="3270252" y="3810000"/>
                  <a:ext cx="160014" cy="45719"/>
                  <a:chOff x="3117852" y="3657600"/>
                  <a:chExt cx="533400" cy="152402"/>
                </a:xfrm>
              </p:grpSpPr>
              <p:sp>
                <p:nvSpPr>
                  <p:cNvPr id="264" name="Rectangle 26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65" name="Rectangle 26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nvGrpSpPr>
                <p:cNvPr id="261" name="Group 260"/>
                <p:cNvGrpSpPr/>
                <p:nvPr/>
              </p:nvGrpSpPr>
              <p:grpSpPr>
                <a:xfrm>
                  <a:off x="3270252" y="3867784"/>
                  <a:ext cx="160014" cy="45719"/>
                  <a:chOff x="3117852" y="3657600"/>
                  <a:chExt cx="533400" cy="152402"/>
                </a:xfrm>
              </p:grpSpPr>
              <p:sp>
                <p:nvSpPr>
                  <p:cNvPr id="262" name="Rectangle 26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63" name="Rectangle 26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grpSp>
        <p:grpSp>
          <p:nvGrpSpPr>
            <p:cNvPr id="183" name="Group 182"/>
            <p:cNvGrpSpPr/>
            <p:nvPr/>
          </p:nvGrpSpPr>
          <p:grpSpPr>
            <a:xfrm>
              <a:off x="3500268" y="3762881"/>
              <a:ext cx="693677" cy="510824"/>
              <a:chOff x="2355850" y="3784939"/>
              <a:chExt cx="693677" cy="510824"/>
            </a:xfrm>
          </p:grpSpPr>
          <p:grpSp>
            <p:nvGrpSpPr>
              <p:cNvPr id="198" name="Group 197"/>
              <p:cNvGrpSpPr/>
              <p:nvPr/>
            </p:nvGrpSpPr>
            <p:grpSpPr>
              <a:xfrm>
                <a:off x="2617827" y="3784939"/>
                <a:ext cx="160014" cy="217634"/>
                <a:chOff x="3117852" y="3657600"/>
                <a:chExt cx="160014" cy="217634"/>
              </a:xfrm>
            </p:grpSpPr>
            <p:grpSp>
              <p:nvGrpSpPr>
                <p:cNvPr id="244" name="Group 243"/>
                <p:cNvGrpSpPr/>
                <p:nvPr/>
              </p:nvGrpSpPr>
              <p:grpSpPr>
                <a:xfrm>
                  <a:off x="3117852" y="3657600"/>
                  <a:ext cx="160014" cy="103503"/>
                  <a:chOff x="3117852" y="3657600"/>
                  <a:chExt cx="160014" cy="103503"/>
                </a:xfrm>
              </p:grpSpPr>
              <p:grpSp>
                <p:nvGrpSpPr>
                  <p:cNvPr id="252" name="Group 251"/>
                  <p:cNvGrpSpPr/>
                  <p:nvPr/>
                </p:nvGrpSpPr>
                <p:grpSpPr>
                  <a:xfrm>
                    <a:off x="3117852" y="3657600"/>
                    <a:ext cx="160014" cy="45719"/>
                    <a:chOff x="3117852" y="3657600"/>
                    <a:chExt cx="533400" cy="152402"/>
                  </a:xfrm>
                </p:grpSpPr>
                <p:sp>
                  <p:nvSpPr>
                    <p:cNvPr id="256" name="Rectangle 25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57" name="Rectangle 25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nvGrpSpPr>
                  <p:cNvPr id="253" name="Group 252"/>
                  <p:cNvGrpSpPr/>
                  <p:nvPr/>
                </p:nvGrpSpPr>
                <p:grpSpPr>
                  <a:xfrm>
                    <a:off x="3117852" y="3715384"/>
                    <a:ext cx="160014" cy="45719"/>
                    <a:chOff x="3117852" y="3657600"/>
                    <a:chExt cx="533400" cy="152402"/>
                  </a:xfrm>
                </p:grpSpPr>
                <p:sp>
                  <p:nvSpPr>
                    <p:cNvPr id="254" name="Rectangle 25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55" name="Rectangle 25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grpSp>
              <p:nvGrpSpPr>
                <p:cNvPr id="245" name="Group 244"/>
                <p:cNvGrpSpPr/>
                <p:nvPr/>
              </p:nvGrpSpPr>
              <p:grpSpPr>
                <a:xfrm>
                  <a:off x="3117852" y="3771731"/>
                  <a:ext cx="160014" cy="103503"/>
                  <a:chOff x="3270252" y="3810000"/>
                  <a:chExt cx="160014" cy="103503"/>
                </a:xfrm>
              </p:grpSpPr>
              <p:grpSp>
                <p:nvGrpSpPr>
                  <p:cNvPr id="246" name="Group 245"/>
                  <p:cNvGrpSpPr/>
                  <p:nvPr/>
                </p:nvGrpSpPr>
                <p:grpSpPr>
                  <a:xfrm>
                    <a:off x="3270252" y="3810000"/>
                    <a:ext cx="160014" cy="45719"/>
                    <a:chOff x="3117852" y="3657600"/>
                    <a:chExt cx="533400" cy="152402"/>
                  </a:xfrm>
                </p:grpSpPr>
                <p:sp>
                  <p:nvSpPr>
                    <p:cNvPr id="250" name="Rectangle 24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51" name="Rectangle 25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nvGrpSpPr>
                  <p:cNvPr id="247" name="Group 246"/>
                  <p:cNvGrpSpPr/>
                  <p:nvPr/>
                </p:nvGrpSpPr>
                <p:grpSpPr>
                  <a:xfrm>
                    <a:off x="3270252" y="3867784"/>
                    <a:ext cx="160014" cy="45719"/>
                    <a:chOff x="3117852" y="3657600"/>
                    <a:chExt cx="533400" cy="152402"/>
                  </a:xfrm>
                </p:grpSpPr>
                <p:sp>
                  <p:nvSpPr>
                    <p:cNvPr id="248" name="Rectangle 24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49" name="Rectangle 24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grpSp>
          <p:grpSp>
            <p:nvGrpSpPr>
              <p:cNvPr id="199" name="Group 198"/>
              <p:cNvGrpSpPr/>
              <p:nvPr/>
            </p:nvGrpSpPr>
            <p:grpSpPr>
              <a:xfrm>
                <a:off x="2355850" y="3784939"/>
                <a:ext cx="160014" cy="217634"/>
                <a:chOff x="3117852" y="3657600"/>
                <a:chExt cx="160014" cy="217634"/>
              </a:xfrm>
            </p:grpSpPr>
            <p:grpSp>
              <p:nvGrpSpPr>
                <p:cNvPr id="230" name="Group 229"/>
                <p:cNvGrpSpPr/>
                <p:nvPr/>
              </p:nvGrpSpPr>
              <p:grpSpPr>
                <a:xfrm>
                  <a:off x="3117852" y="3657600"/>
                  <a:ext cx="160014" cy="103503"/>
                  <a:chOff x="3117852" y="3657600"/>
                  <a:chExt cx="160014" cy="103503"/>
                </a:xfrm>
              </p:grpSpPr>
              <p:grpSp>
                <p:nvGrpSpPr>
                  <p:cNvPr id="238" name="Group 237"/>
                  <p:cNvGrpSpPr/>
                  <p:nvPr/>
                </p:nvGrpSpPr>
                <p:grpSpPr>
                  <a:xfrm>
                    <a:off x="3117852" y="3657600"/>
                    <a:ext cx="160014" cy="45719"/>
                    <a:chOff x="3117852" y="3657600"/>
                    <a:chExt cx="533400" cy="152402"/>
                  </a:xfrm>
                </p:grpSpPr>
                <p:sp>
                  <p:nvSpPr>
                    <p:cNvPr id="242" name="Rectangle 24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43" name="Rectangle 24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nvGrpSpPr>
                  <p:cNvPr id="239" name="Group 238"/>
                  <p:cNvGrpSpPr/>
                  <p:nvPr/>
                </p:nvGrpSpPr>
                <p:grpSpPr>
                  <a:xfrm>
                    <a:off x="3117852" y="3715384"/>
                    <a:ext cx="160014" cy="45719"/>
                    <a:chOff x="3117852" y="3657600"/>
                    <a:chExt cx="533400" cy="152402"/>
                  </a:xfrm>
                </p:grpSpPr>
                <p:sp>
                  <p:nvSpPr>
                    <p:cNvPr id="240" name="Rectangle 23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41" name="Rectangle 24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grpSp>
              <p:nvGrpSpPr>
                <p:cNvPr id="231" name="Group 230"/>
                <p:cNvGrpSpPr/>
                <p:nvPr/>
              </p:nvGrpSpPr>
              <p:grpSpPr>
                <a:xfrm>
                  <a:off x="3117852" y="3771731"/>
                  <a:ext cx="160014" cy="103503"/>
                  <a:chOff x="3270252" y="3810000"/>
                  <a:chExt cx="160014" cy="103503"/>
                </a:xfrm>
              </p:grpSpPr>
              <p:grpSp>
                <p:nvGrpSpPr>
                  <p:cNvPr id="232" name="Group 231"/>
                  <p:cNvGrpSpPr/>
                  <p:nvPr/>
                </p:nvGrpSpPr>
                <p:grpSpPr>
                  <a:xfrm>
                    <a:off x="3270252" y="3810000"/>
                    <a:ext cx="160014" cy="45719"/>
                    <a:chOff x="3117852" y="3657600"/>
                    <a:chExt cx="533400" cy="152402"/>
                  </a:xfrm>
                </p:grpSpPr>
                <p:sp>
                  <p:nvSpPr>
                    <p:cNvPr id="236" name="Rectangle 23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37" name="Rectangle 23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nvGrpSpPr>
                  <p:cNvPr id="233" name="Group 232"/>
                  <p:cNvGrpSpPr/>
                  <p:nvPr/>
                </p:nvGrpSpPr>
                <p:grpSpPr>
                  <a:xfrm>
                    <a:off x="3270252" y="3867784"/>
                    <a:ext cx="160014" cy="45719"/>
                    <a:chOff x="3117852" y="3657600"/>
                    <a:chExt cx="533400" cy="152402"/>
                  </a:xfrm>
                </p:grpSpPr>
                <p:sp>
                  <p:nvSpPr>
                    <p:cNvPr id="234" name="Rectangle 23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35" name="Rectangle 23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grpSp>
          <p:grpSp>
            <p:nvGrpSpPr>
              <p:cNvPr id="200" name="Group 199"/>
              <p:cNvGrpSpPr/>
              <p:nvPr/>
            </p:nvGrpSpPr>
            <p:grpSpPr>
              <a:xfrm>
                <a:off x="2627536" y="4078129"/>
                <a:ext cx="160014" cy="217634"/>
                <a:chOff x="3117852" y="3657600"/>
                <a:chExt cx="160014" cy="217634"/>
              </a:xfrm>
            </p:grpSpPr>
            <p:grpSp>
              <p:nvGrpSpPr>
                <p:cNvPr id="216" name="Group 215"/>
                <p:cNvGrpSpPr/>
                <p:nvPr/>
              </p:nvGrpSpPr>
              <p:grpSpPr>
                <a:xfrm>
                  <a:off x="3117852" y="3657600"/>
                  <a:ext cx="160014" cy="103503"/>
                  <a:chOff x="3117852" y="3657600"/>
                  <a:chExt cx="160014" cy="103503"/>
                </a:xfrm>
              </p:grpSpPr>
              <p:grpSp>
                <p:nvGrpSpPr>
                  <p:cNvPr id="224" name="Group 223"/>
                  <p:cNvGrpSpPr/>
                  <p:nvPr/>
                </p:nvGrpSpPr>
                <p:grpSpPr>
                  <a:xfrm>
                    <a:off x="3117852" y="3657600"/>
                    <a:ext cx="160014" cy="45719"/>
                    <a:chOff x="3117852" y="3657600"/>
                    <a:chExt cx="533400" cy="152402"/>
                  </a:xfrm>
                </p:grpSpPr>
                <p:sp>
                  <p:nvSpPr>
                    <p:cNvPr id="228" name="Rectangle 22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29" name="Rectangle 22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nvGrpSpPr>
                  <p:cNvPr id="225" name="Group 224"/>
                  <p:cNvGrpSpPr/>
                  <p:nvPr/>
                </p:nvGrpSpPr>
                <p:grpSpPr>
                  <a:xfrm>
                    <a:off x="3117852" y="3715384"/>
                    <a:ext cx="160014" cy="45719"/>
                    <a:chOff x="3117852" y="3657600"/>
                    <a:chExt cx="533400" cy="152402"/>
                  </a:xfrm>
                </p:grpSpPr>
                <p:sp>
                  <p:nvSpPr>
                    <p:cNvPr id="226" name="Rectangle 22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27" name="Rectangle 22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grpSp>
              <p:nvGrpSpPr>
                <p:cNvPr id="217" name="Group 216"/>
                <p:cNvGrpSpPr/>
                <p:nvPr/>
              </p:nvGrpSpPr>
              <p:grpSpPr>
                <a:xfrm>
                  <a:off x="3117852" y="3771731"/>
                  <a:ext cx="160014" cy="103503"/>
                  <a:chOff x="3270252" y="3810000"/>
                  <a:chExt cx="160014" cy="103503"/>
                </a:xfrm>
              </p:grpSpPr>
              <p:grpSp>
                <p:nvGrpSpPr>
                  <p:cNvPr id="218" name="Group 217"/>
                  <p:cNvGrpSpPr/>
                  <p:nvPr/>
                </p:nvGrpSpPr>
                <p:grpSpPr>
                  <a:xfrm>
                    <a:off x="3270252" y="3810000"/>
                    <a:ext cx="160014" cy="45719"/>
                    <a:chOff x="3117852" y="3657600"/>
                    <a:chExt cx="533400" cy="152402"/>
                  </a:xfrm>
                </p:grpSpPr>
                <p:sp>
                  <p:nvSpPr>
                    <p:cNvPr id="222" name="Rectangle 22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23" name="Rectangle 22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nvGrpSpPr>
                  <p:cNvPr id="219" name="Group 218"/>
                  <p:cNvGrpSpPr/>
                  <p:nvPr/>
                </p:nvGrpSpPr>
                <p:grpSpPr>
                  <a:xfrm>
                    <a:off x="3270252" y="3867784"/>
                    <a:ext cx="160014" cy="45719"/>
                    <a:chOff x="3117852" y="3657600"/>
                    <a:chExt cx="533400" cy="152402"/>
                  </a:xfrm>
                </p:grpSpPr>
                <p:sp>
                  <p:nvSpPr>
                    <p:cNvPr id="220" name="Rectangle 21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21" name="Rectangle 22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grpSp>
          <p:grpSp>
            <p:nvGrpSpPr>
              <p:cNvPr id="201" name="Group 200"/>
              <p:cNvGrpSpPr/>
              <p:nvPr/>
            </p:nvGrpSpPr>
            <p:grpSpPr>
              <a:xfrm>
                <a:off x="2889513" y="4078129"/>
                <a:ext cx="160014" cy="217634"/>
                <a:chOff x="3117852" y="3657600"/>
                <a:chExt cx="160014" cy="217634"/>
              </a:xfrm>
            </p:grpSpPr>
            <p:grpSp>
              <p:nvGrpSpPr>
                <p:cNvPr id="202" name="Group 201"/>
                <p:cNvGrpSpPr/>
                <p:nvPr/>
              </p:nvGrpSpPr>
              <p:grpSpPr>
                <a:xfrm>
                  <a:off x="3117852" y="3657600"/>
                  <a:ext cx="160014" cy="103503"/>
                  <a:chOff x="3117852" y="3657600"/>
                  <a:chExt cx="160014" cy="103503"/>
                </a:xfrm>
              </p:grpSpPr>
              <p:grpSp>
                <p:nvGrpSpPr>
                  <p:cNvPr id="210" name="Group 209"/>
                  <p:cNvGrpSpPr/>
                  <p:nvPr/>
                </p:nvGrpSpPr>
                <p:grpSpPr>
                  <a:xfrm>
                    <a:off x="3117852" y="3657600"/>
                    <a:ext cx="160014" cy="45719"/>
                    <a:chOff x="3117852" y="3657600"/>
                    <a:chExt cx="533400" cy="152402"/>
                  </a:xfrm>
                </p:grpSpPr>
                <p:sp>
                  <p:nvSpPr>
                    <p:cNvPr id="214" name="Rectangle 21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15" name="Rectangle 21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nvGrpSpPr>
                  <p:cNvPr id="211" name="Group 210"/>
                  <p:cNvGrpSpPr/>
                  <p:nvPr/>
                </p:nvGrpSpPr>
                <p:grpSpPr>
                  <a:xfrm>
                    <a:off x="3117852" y="3715384"/>
                    <a:ext cx="160014" cy="45719"/>
                    <a:chOff x="3117852" y="3657600"/>
                    <a:chExt cx="533400" cy="152402"/>
                  </a:xfrm>
                </p:grpSpPr>
                <p:sp>
                  <p:nvSpPr>
                    <p:cNvPr id="212" name="Rectangle 21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13" name="Rectangle 21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grpSp>
              <p:nvGrpSpPr>
                <p:cNvPr id="203" name="Group 202"/>
                <p:cNvGrpSpPr/>
                <p:nvPr/>
              </p:nvGrpSpPr>
              <p:grpSpPr>
                <a:xfrm>
                  <a:off x="3117852" y="3771731"/>
                  <a:ext cx="160014" cy="103503"/>
                  <a:chOff x="3270252" y="3810000"/>
                  <a:chExt cx="160014" cy="103503"/>
                </a:xfrm>
              </p:grpSpPr>
              <p:grpSp>
                <p:nvGrpSpPr>
                  <p:cNvPr id="204" name="Group 203"/>
                  <p:cNvGrpSpPr/>
                  <p:nvPr/>
                </p:nvGrpSpPr>
                <p:grpSpPr>
                  <a:xfrm>
                    <a:off x="3270252" y="3810000"/>
                    <a:ext cx="160014" cy="45719"/>
                    <a:chOff x="3117852" y="3657600"/>
                    <a:chExt cx="533400" cy="152402"/>
                  </a:xfrm>
                </p:grpSpPr>
                <p:sp>
                  <p:nvSpPr>
                    <p:cNvPr id="208" name="Rectangle 20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09" name="Rectangle 20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nvGrpSpPr>
                  <p:cNvPr id="205" name="Group 204"/>
                  <p:cNvGrpSpPr/>
                  <p:nvPr/>
                </p:nvGrpSpPr>
                <p:grpSpPr>
                  <a:xfrm>
                    <a:off x="3270252" y="3867784"/>
                    <a:ext cx="160014" cy="45719"/>
                    <a:chOff x="3117852" y="3657600"/>
                    <a:chExt cx="533400" cy="152402"/>
                  </a:xfrm>
                </p:grpSpPr>
                <p:sp>
                  <p:nvSpPr>
                    <p:cNvPr id="206" name="Rectangle 20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07" name="Rectangle 20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grpSp>
        </p:grpSp>
        <p:sp>
          <p:nvSpPr>
            <p:cNvPr id="184" name="Rectangle 183"/>
            <p:cNvSpPr/>
            <p:nvPr/>
          </p:nvSpPr>
          <p:spPr>
            <a:xfrm>
              <a:off x="3456108" y="3733800"/>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185" name="Rectangle 184"/>
            <p:cNvSpPr/>
            <p:nvPr/>
          </p:nvSpPr>
          <p:spPr>
            <a:xfrm>
              <a:off x="3456108" y="3978648"/>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1600" dirty="0"/>
            </a:p>
          </p:txBody>
        </p:sp>
        <p:sp>
          <p:nvSpPr>
            <p:cNvPr id="186" name="Rectangle 185"/>
            <p:cNvSpPr/>
            <p:nvPr/>
          </p:nvSpPr>
          <p:spPr>
            <a:xfrm>
              <a:off x="3456108" y="3441274"/>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187" name="Rectangle 186"/>
            <p:cNvSpPr/>
            <p:nvPr/>
          </p:nvSpPr>
          <p:spPr>
            <a:xfrm>
              <a:off x="3456108" y="3686122"/>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1600" dirty="0"/>
            </a:p>
          </p:txBody>
        </p:sp>
        <p:sp>
          <p:nvSpPr>
            <p:cNvPr id="188" name="Rectangle 187"/>
            <p:cNvSpPr/>
            <p:nvPr/>
          </p:nvSpPr>
          <p:spPr>
            <a:xfrm>
              <a:off x="3456108" y="4034012"/>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189" name="Rectangle 188"/>
            <p:cNvSpPr/>
            <p:nvPr/>
          </p:nvSpPr>
          <p:spPr>
            <a:xfrm>
              <a:off x="3456108" y="4278860"/>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1600" dirty="0"/>
            </a:p>
          </p:txBody>
        </p:sp>
        <p:sp>
          <p:nvSpPr>
            <p:cNvPr id="190" name="Rectangle 189"/>
            <p:cNvSpPr/>
            <p:nvPr/>
          </p:nvSpPr>
          <p:spPr>
            <a:xfrm>
              <a:off x="3456108" y="3343961"/>
              <a:ext cx="768870" cy="133513"/>
            </a:xfrm>
            <a:prstGeom prst="rect">
              <a:avLst/>
            </a:prstGeom>
            <a:solidFill>
              <a:schemeClr val="bg1"/>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1100" b="1" dirty="0">
                  <a:solidFill>
                    <a:srgbClr val="FF0000"/>
                  </a:solidFill>
                  <a:effectLst>
                    <a:outerShdw blurRad="38100" dist="38100" dir="2700000" algn="tl">
                      <a:srgbClr val="000000">
                        <a:alpha val="43137"/>
                      </a:srgbClr>
                    </a:outerShdw>
                  </a:effectLst>
                </a:rPr>
                <a:t>DATACENTER</a:t>
              </a:r>
            </a:p>
          </p:txBody>
        </p:sp>
        <p:sp>
          <p:nvSpPr>
            <p:cNvPr id="191" name="Rectangle 190"/>
            <p:cNvSpPr/>
            <p:nvPr/>
          </p:nvSpPr>
          <p:spPr>
            <a:xfrm>
              <a:off x="3456108" y="3477849"/>
              <a:ext cx="768870" cy="860963"/>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1600" dirty="0"/>
            </a:p>
          </p:txBody>
        </p:sp>
        <p:grpSp>
          <p:nvGrpSpPr>
            <p:cNvPr id="192" name="Group 191"/>
            <p:cNvGrpSpPr/>
            <p:nvPr/>
          </p:nvGrpSpPr>
          <p:grpSpPr>
            <a:xfrm>
              <a:off x="3459286" y="3477474"/>
              <a:ext cx="768870" cy="796232"/>
              <a:chOff x="1986817" y="2910320"/>
              <a:chExt cx="1146811" cy="860963"/>
            </a:xfrm>
            <a:effectLst>
              <a:outerShdw blurRad="50800" dist="38100" dir="2700000" algn="tl" rotWithShape="0">
                <a:prstClr val="black">
                  <a:alpha val="40000"/>
                </a:prstClr>
              </a:outerShdw>
            </a:effectLst>
          </p:grpSpPr>
          <p:sp>
            <p:nvSpPr>
              <p:cNvPr id="194" name="Rectangle 193"/>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1600" dirty="0"/>
              </a:p>
            </p:txBody>
          </p:sp>
          <p:sp>
            <p:nvSpPr>
              <p:cNvPr id="195" name="Rectangle 194"/>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1600" dirty="0"/>
              </a:p>
            </p:txBody>
          </p:sp>
          <p:sp>
            <p:nvSpPr>
              <p:cNvPr id="196" name="Rectangle 195"/>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1600" dirty="0"/>
              </a:p>
            </p:txBody>
          </p:sp>
          <p:sp>
            <p:nvSpPr>
              <p:cNvPr id="197" name="Rectangle 196"/>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1600" dirty="0"/>
              </a:p>
            </p:txBody>
          </p:sp>
        </p:grpSp>
        <p:cxnSp>
          <p:nvCxnSpPr>
            <p:cNvPr id="193" name="Straight Connector 192"/>
            <p:cNvCxnSpPr/>
            <p:nvPr/>
          </p:nvCxnSpPr>
          <p:spPr>
            <a:xfrm flipH="1">
              <a:off x="3451239" y="3471680"/>
              <a:ext cx="780199" cy="11963"/>
            </a:xfrm>
            <a:prstGeom prst="line">
              <a:avLst/>
            </a:prstGeom>
            <a:ln>
              <a:solidFill>
                <a:srgbClr val="00703C"/>
              </a:solidFill>
            </a:ln>
          </p:spPr>
          <p:style>
            <a:lnRef idx="1">
              <a:schemeClr val="accent1"/>
            </a:lnRef>
            <a:fillRef idx="0">
              <a:schemeClr val="accent1"/>
            </a:fillRef>
            <a:effectRef idx="0">
              <a:schemeClr val="accent1"/>
            </a:effectRef>
            <a:fontRef idx="minor">
              <a:schemeClr val="tx1"/>
            </a:fontRef>
          </p:style>
        </p:cxnSp>
      </p:grpSp>
      <p:grpSp>
        <p:nvGrpSpPr>
          <p:cNvPr id="14" name="Group 13"/>
          <p:cNvGrpSpPr/>
          <p:nvPr/>
        </p:nvGrpSpPr>
        <p:grpSpPr>
          <a:xfrm>
            <a:off x="1230930" y="5007721"/>
            <a:ext cx="723400" cy="1208018"/>
            <a:chOff x="7405704" y="4021146"/>
            <a:chExt cx="809168" cy="1351243"/>
          </a:xfrm>
        </p:grpSpPr>
        <p:sp>
          <p:nvSpPr>
            <p:cNvPr id="156" name="Rectangle 155"/>
            <p:cNvSpPr/>
            <p:nvPr/>
          </p:nvSpPr>
          <p:spPr>
            <a:xfrm>
              <a:off x="7405704" y="4021146"/>
              <a:ext cx="809168" cy="1351243"/>
            </a:xfrm>
            <a:prstGeom prst="rect">
              <a:avLst/>
            </a:prstGeom>
            <a:solidFill>
              <a:schemeClr val="tx1">
                <a:lumMod val="65000"/>
                <a:lumOff val="3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nvGrpSpPr>
            <p:cNvPr id="157" name="Group 156"/>
            <p:cNvGrpSpPr/>
            <p:nvPr/>
          </p:nvGrpSpPr>
          <p:grpSpPr>
            <a:xfrm>
              <a:off x="7417953" y="4059454"/>
              <a:ext cx="766213" cy="1074392"/>
              <a:chOff x="7385295" y="4233630"/>
              <a:chExt cx="766213" cy="1074392"/>
            </a:xfrm>
          </p:grpSpPr>
          <p:grpSp>
            <p:nvGrpSpPr>
              <p:cNvPr id="159" name="Group 158"/>
              <p:cNvGrpSpPr/>
              <p:nvPr/>
            </p:nvGrpSpPr>
            <p:grpSpPr>
              <a:xfrm>
                <a:off x="7385295" y="4233630"/>
                <a:ext cx="766213" cy="520596"/>
                <a:chOff x="2106918" y="2540470"/>
                <a:chExt cx="856128" cy="520596"/>
              </a:xfrm>
            </p:grpSpPr>
            <p:grpSp>
              <p:nvGrpSpPr>
                <p:cNvPr id="170" name="Group 169"/>
                <p:cNvGrpSpPr/>
                <p:nvPr/>
              </p:nvGrpSpPr>
              <p:grpSpPr>
                <a:xfrm>
                  <a:off x="2106918" y="2540470"/>
                  <a:ext cx="856128" cy="150022"/>
                  <a:chOff x="7130435" y="4315392"/>
                  <a:chExt cx="337165" cy="152399"/>
                </a:xfrm>
              </p:grpSpPr>
              <p:sp>
                <p:nvSpPr>
                  <p:cNvPr id="177" name="Rectangle 176"/>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dirty="0">
                      <a:solidFill>
                        <a:prstClr val="white"/>
                      </a:solidFill>
                    </a:endParaRPr>
                  </a:p>
                </p:txBody>
              </p:sp>
              <p:sp>
                <p:nvSpPr>
                  <p:cNvPr id="178" name="Rectangle 177"/>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dirty="0">
                      <a:solidFill>
                        <a:prstClr val="white"/>
                      </a:solidFill>
                    </a:endParaRPr>
                  </a:p>
                </p:txBody>
              </p:sp>
            </p:grpSp>
            <p:grpSp>
              <p:nvGrpSpPr>
                <p:cNvPr id="171" name="Group 170"/>
                <p:cNvGrpSpPr/>
                <p:nvPr/>
              </p:nvGrpSpPr>
              <p:grpSpPr>
                <a:xfrm>
                  <a:off x="2106918" y="2725757"/>
                  <a:ext cx="856128" cy="150022"/>
                  <a:chOff x="7130435" y="4315392"/>
                  <a:chExt cx="337165" cy="152399"/>
                </a:xfrm>
              </p:grpSpPr>
              <p:sp>
                <p:nvSpPr>
                  <p:cNvPr id="175" name="Rectangle 174"/>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dirty="0">
                      <a:solidFill>
                        <a:prstClr val="white"/>
                      </a:solidFill>
                    </a:endParaRPr>
                  </a:p>
                </p:txBody>
              </p:sp>
              <p:sp>
                <p:nvSpPr>
                  <p:cNvPr id="176" name="Rectangle 175"/>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dirty="0">
                      <a:solidFill>
                        <a:prstClr val="white"/>
                      </a:solidFill>
                    </a:endParaRPr>
                  </a:p>
                </p:txBody>
              </p:sp>
            </p:grpSp>
            <p:grpSp>
              <p:nvGrpSpPr>
                <p:cNvPr id="172" name="Group 171"/>
                <p:cNvGrpSpPr/>
                <p:nvPr/>
              </p:nvGrpSpPr>
              <p:grpSpPr>
                <a:xfrm>
                  <a:off x="2106918" y="2911044"/>
                  <a:ext cx="856128" cy="150022"/>
                  <a:chOff x="7130435" y="4315392"/>
                  <a:chExt cx="337165" cy="152399"/>
                </a:xfrm>
              </p:grpSpPr>
              <p:sp>
                <p:nvSpPr>
                  <p:cNvPr id="173" name="Rectangle 172"/>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dirty="0">
                      <a:solidFill>
                        <a:prstClr val="white"/>
                      </a:solidFill>
                    </a:endParaRPr>
                  </a:p>
                </p:txBody>
              </p:sp>
              <p:sp>
                <p:nvSpPr>
                  <p:cNvPr id="174" name="Rectangle 173"/>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dirty="0">
                      <a:solidFill>
                        <a:prstClr val="white"/>
                      </a:solidFill>
                    </a:endParaRPr>
                  </a:p>
                </p:txBody>
              </p:sp>
            </p:grpSp>
          </p:grpSp>
          <p:grpSp>
            <p:nvGrpSpPr>
              <p:cNvPr id="160" name="Group 159"/>
              <p:cNvGrpSpPr/>
              <p:nvPr/>
            </p:nvGrpSpPr>
            <p:grpSpPr>
              <a:xfrm>
                <a:off x="7385295" y="4787426"/>
                <a:ext cx="766213" cy="520596"/>
                <a:chOff x="2106918" y="2540470"/>
                <a:chExt cx="856128" cy="520596"/>
              </a:xfrm>
            </p:grpSpPr>
            <p:grpSp>
              <p:nvGrpSpPr>
                <p:cNvPr id="161" name="Group 160"/>
                <p:cNvGrpSpPr/>
                <p:nvPr/>
              </p:nvGrpSpPr>
              <p:grpSpPr>
                <a:xfrm>
                  <a:off x="2106918" y="2540470"/>
                  <a:ext cx="856128" cy="150022"/>
                  <a:chOff x="7130435" y="4315392"/>
                  <a:chExt cx="337165" cy="152399"/>
                </a:xfrm>
              </p:grpSpPr>
              <p:sp>
                <p:nvSpPr>
                  <p:cNvPr id="168" name="Rectangle 167"/>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dirty="0">
                      <a:solidFill>
                        <a:prstClr val="white"/>
                      </a:solidFill>
                    </a:endParaRPr>
                  </a:p>
                </p:txBody>
              </p:sp>
              <p:sp>
                <p:nvSpPr>
                  <p:cNvPr id="169" name="Rectangle 168"/>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dirty="0">
                      <a:solidFill>
                        <a:prstClr val="white"/>
                      </a:solidFill>
                    </a:endParaRPr>
                  </a:p>
                </p:txBody>
              </p:sp>
            </p:grpSp>
            <p:grpSp>
              <p:nvGrpSpPr>
                <p:cNvPr id="162" name="Group 161"/>
                <p:cNvGrpSpPr/>
                <p:nvPr/>
              </p:nvGrpSpPr>
              <p:grpSpPr>
                <a:xfrm>
                  <a:off x="2106918" y="2725757"/>
                  <a:ext cx="856128" cy="150022"/>
                  <a:chOff x="7130435" y="4315392"/>
                  <a:chExt cx="337165" cy="152399"/>
                </a:xfrm>
              </p:grpSpPr>
              <p:sp>
                <p:nvSpPr>
                  <p:cNvPr id="166" name="Rectangle 165"/>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dirty="0">
                      <a:solidFill>
                        <a:prstClr val="white"/>
                      </a:solidFill>
                    </a:endParaRPr>
                  </a:p>
                </p:txBody>
              </p:sp>
              <p:sp>
                <p:nvSpPr>
                  <p:cNvPr id="167" name="Rectangle 166"/>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dirty="0">
                      <a:solidFill>
                        <a:prstClr val="white"/>
                      </a:solidFill>
                    </a:endParaRPr>
                  </a:p>
                </p:txBody>
              </p:sp>
            </p:grpSp>
            <p:grpSp>
              <p:nvGrpSpPr>
                <p:cNvPr id="163" name="Group 162"/>
                <p:cNvGrpSpPr/>
                <p:nvPr/>
              </p:nvGrpSpPr>
              <p:grpSpPr>
                <a:xfrm>
                  <a:off x="2106918" y="2911044"/>
                  <a:ext cx="856128" cy="150022"/>
                  <a:chOff x="7130435" y="4315392"/>
                  <a:chExt cx="337165" cy="152399"/>
                </a:xfrm>
              </p:grpSpPr>
              <p:sp>
                <p:nvSpPr>
                  <p:cNvPr id="164" name="Rectangle 163"/>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dirty="0">
                      <a:solidFill>
                        <a:prstClr val="white"/>
                      </a:solidFill>
                    </a:endParaRPr>
                  </a:p>
                </p:txBody>
              </p:sp>
              <p:sp>
                <p:nvSpPr>
                  <p:cNvPr id="165" name="Rectangle 164"/>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dirty="0">
                      <a:solidFill>
                        <a:prstClr val="white"/>
                      </a:solidFill>
                    </a:endParaRPr>
                  </a:p>
                </p:txBody>
              </p:sp>
            </p:grpSp>
          </p:grpSp>
        </p:grpSp>
        <p:sp>
          <p:nvSpPr>
            <p:cNvPr id="158" name="Rectangle 157"/>
            <p:cNvSpPr/>
            <p:nvPr/>
          </p:nvSpPr>
          <p:spPr>
            <a:xfrm>
              <a:off x="7405704" y="5258151"/>
              <a:ext cx="809168" cy="114238"/>
            </a:xfrm>
            <a:prstGeom prst="rect">
              <a:avLst/>
            </a:prstGeom>
            <a:solidFill>
              <a:schemeClr val="tx1">
                <a:lumMod val="65000"/>
                <a:lumOff val="3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grpSp>
        <p:nvGrpSpPr>
          <p:cNvPr id="15" name="Group 14"/>
          <p:cNvGrpSpPr/>
          <p:nvPr/>
        </p:nvGrpSpPr>
        <p:grpSpPr>
          <a:xfrm>
            <a:off x="2055791" y="5203532"/>
            <a:ext cx="723400" cy="976590"/>
            <a:chOff x="9059556" y="3300094"/>
            <a:chExt cx="809168" cy="1092376"/>
          </a:xfrm>
        </p:grpSpPr>
        <p:sp>
          <p:nvSpPr>
            <p:cNvPr id="141" name="Rectangle 140"/>
            <p:cNvSpPr/>
            <p:nvPr/>
          </p:nvSpPr>
          <p:spPr>
            <a:xfrm>
              <a:off x="9059556" y="3300094"/>
              <a:ext cx="809168" cy="1092376"/>
            </a:xfrm>
            <a:prstGeom prst="rect">
              <a:avLst/>
            </a:prstGeom>
            <a:solidFill>
              <a:schemeClr val="tx1">
                <a:lumMod val="65000"/>
                <a:lumOff val="3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nvGrpSpPr>
            <p:cNvPr id="142" name="Group 141"/>
            <p:cNvGrpSpPr/>
            <p:nvPr/>
          </p:nvGrpSpPr>
          <p:grpSpPr>
            <a:xfrm>
              <a:off x="9080770" y="3332246"/>
              <a:ext cx="757243" cy="328345"/>
              <a:chOff x="7134384" y="4309134"/>
              <a:chExt cx="333218" cy="333547"/>
            </a:xfrm>
          </p:grpSpPr>
          <p:sp>
            <p:nvSpPr>
              <p:cNvPr id="154" name="Rectangle 153"/>
              <p:cNvSpPr/>
              <p:nvPr/>
            </p:nvSpPr>
            <p:spPr>
              <a:xfrm flipH="1">
                <a:off x="7134384" y="4309134"/>
                <a:ext cx="333218" cy="333547"/>
              </a:xfrm>
              <a:prstGeom prst="rect">
                <a:avLst/>
              </a:prstGeom>
              <a:pattFill prst="horzBrick">
                <a:fgClr>
                  <a:srgbClr val="00703C"/>
                </a:fgClr>
                <a:bgClr>
                  <a:srgbClr val="D1E5A9"/>
                </a:bgClr>
              </a:patt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en-US" sz="1100" b="1" dirty="0">
                    <a:solidFill>
                      <a:srgbClr val="FF0000"/>
                    </a:solidFill>
                  </a:rPr>
                  <a:t>Firewall</a:t>
                </a:r>
              </a:p>
            </p:txBody>
          </p:sp>
          <p:sp>
            <p:nvSpPr>
              <p:cNvPr id="155" name="Rectangle 154"/>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dirty="0">
                  <a:solidFill>
                    <a:prstClr val="white"/>
                  </a:solidFill>
                </a:endParaRPr>
              </a:p>
            </p:txBody>
          </p:sp>
        </p:grpSp>
        <p:grpSp>
          <p:nvGrpSpPr>
            <p:cNvPr id="143" name="Group 142"/>
            <p:cNvGrpSpPr/>
            <p:nvPr/>
          </p:nvGrpSpPr>
          <p:grpSpPr>
            <a:xfrm>
              <a:off x="9071787" y="3670404"/>
              <a:ext cx="766232" cy="520596"/>
              <a:chOff x="2106897" y="2540470"/>
              <a:chExt cx="856149" cy="520596"/>
            </a:xfrm>
          </p:grpSpPr>
          <p:grpSp>
            <p:nvGrpSpPr>
              <p:cNvPr id="145" name="Group 144"/>
              <p:cNvGrpSpPr/>
              <p:nvPr/>
            </p:nvGrpSpPr>
            <p:grpSpPr>
              <a:xfrm>
                <a:off x="2106918" y="2540470"/>
                <a:ext cx="856128" cy="150022"/>
                <a:chOff x="7130435" y="4315392"/>
                <a:chExt cx="337165" cy="152399"/>
              </a:xfrm>
            </p:grpSpPr>
            <p:sp>
              <p:nvSpPr>
                <p:cNvPr id="152" name="Rectangle 151"/>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dirty="0">
                    <a:solidFill>
                      <a:prstClr val="white"/>
                    </a:solidFill>
                  </a:endParaRPr>
                </a:p>
              </p:txBody>
            </p:sp>
            <p:sp>
              <p:nvSpPr>
                <p:cNvPr id="153" name="Rectangle 152"/>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dirty="0">
                    <a:solidFill>
                      <a:prstClr val="white"/>
                    </a:solidFill>
                  </a:endParaRPr>
                </a:p>
              </p:txBody>
            </p:sp>
          </p:grpSp>
          <p:grpSp>
            <p:nvGrpSpPr>
              <p:cNvPr id="146" name="Group 145"/>
              <p:cNvGrpSpPr/>
              <p:nvPr/>
            </p:nvGrpSpPr>
            <p:grpSpPr>
              <a:xfrm>
                <a:off x="2106918" y="2725757"/>
                <a:ext cx="856128" cy="150022"/>
                <a:chOff x="7130435" y="4315392"/>
                <a:chExt cx="337165" cy="152399"/>
              </a:xfrm>
            </p:grpSpPr>
            <p:sp>
              <p:nvSpPr>
                <p:cNvPr id="150" name="Rectangle 149"/>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dirty="0">
                    <a:solidFill>
                      <a:prstClr val="white"/>
                    </a:solidFill>
                  </a:endParaRPr>
                </a:p>
              </p:txBody>
            </p:sp>
            <p:sp>
              <p:nvSpPr>
                <p:cNvPr id="151" name="Rectangle 150"/>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dirty="0">
                    <a:solidFill>
                      <a:prstClr val="white"/>
                    </a:solidFill>
                  </a:endParaRPr>
                </a:p>
              </p:txBody>
            </p:sp>
          </p:grpSp>
          <p:grpSp>
            <p:nvGrpSpPr>
              <p:cNvPr id="147" name="Group 146"/>
              <p:cNvGrpSpPr/>
              <p:nvPr/>
            </p:nvGrpSpPr>
            <p:grpSpPr>
              <a:xfrm>
                <a:off x="2106897" y="2911044"/>
                <a:ext cx="856127" cy="150022"/>
                <a:chOff x="7130435" y="4315392"/>
                <a:chExt cx="337165" cy="152399"/>
              </a:xfrm>
            </p:grpSpPr>
            <p:sp>
              <p:nvSpPr>
                <p:cNvPr id="148" name="Rectangle 147"/>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dirty="0">
                    <a:solidFill>
                      <a:prstClr val="white"/>
                    </a:solidFill>
                  </a:endParaRPr>
                </a:p>
              </p:txBody>
            </p:sp>
            <p:sp>
              <p:nvSpPr>
                <p:cNvPr id="149" name="Rectangle 148"/>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dirty="0">
                    <a:solidFill>
                      <a:prstClr val="white"/>
                    </a:solidFill>
                  </a:endParaRPr>
                </a:p>
              </p:txBody>
            </p:sp>
          </p:grpSp>
        </p:grpSp>
        <p:sp>
          <p:nvSpPr>
            <p:cNvPr id="144" name="Rectangle 143"/>
            <p:cNvSpPr/>
            <p:nvPr/>
          </p:nvSpPr>
          <p:spPr>
            <a:xfrm>
              <a:off x="9059556" y="4229162"/>
              <a:ext cx="809168" cy="114238"/>
            </a:xfrm>
            <a:prstGeom prst="rect">
              <a:avLst/>
            </a:prstGeom>
            <a:solidFill>
              <a:schemeClr val="tx1">
                <a:lumMod val="65000"/>
                <a:lumOff val="3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sp>
        <p:nvSpPr>
          <p:cNvPr id="16" name="TextBox 15"/>
          <p:cNvSpPr txBox="1"/>
          <p:nvPr/>
        </p:nvSpPr>
        <p:spPr>
          <a:xfrm>
            <a:off x="6217311" y="5875438"/>
            <a:ext cx="885601" cy="507831"/>
          </a:xfrm>
          <a:prstGeom prst="rect">
            <a:avLst/>
          </a:prstGeom>
          <a:noFill/>
        </p:spPr>
        <p:txBody>
          <a:bodyPr wrap="square" rtlCol="0">
            <a:spAutoFit/>
          </a:bodyPr>
          <a:lstStyle/>
          <a:p>
            <a:pPr algn="ctr"/>
            <a:r>
              <a:rPr lang="en-US" sz="900" dirty="0"/>
              <a:t>Managed</a:t>
            </a:r>
          </a:p>
          <a:p>
            <a:pPr algn="ctr"/>
            <a:r>
              <a:rPr lang="en-US" sz="900" dirty="0"/>
              <a:t>Broadband Gateway</a:t>
            </a:r>
          </a:p>
        </p:txBody>
      </p:sp>
      <p:sp>
        <p:nvSpPr>
          <p:cNvPr id="17" name="TextBox 16"/>
          <p:cNvSpPr txBox="1"/>
          <p:nvPr/>
        </p:nvSpPr>
        <p:spPr>
          <a:xfrm>
            <a:off x="6409293" y="4729431"/>
            <a:ext cx="885601" cy="369332"/>
          </a:xfrm>
          <a:prstGeom prst="rect">
            <a:avLst/>
          </a:prstGeom>
          <a:noFill/>
        </p:spPr>
        <p:txBody>
          <a:bodyPr wrap="square" rtlCol="0">
            <a:spAutoFit/>
          </a:bodyPr>
          <a:lstStyle/>
          <a:p>
            <a:pPr algn="ctr"/>
            <a:r>
              <a:rPr lang="en-US" sz="900" dirty="0"/>
              <a:t>Managed Device</a:t>
            </a:r>
          </a:p>
        </p:txBody>
      </p:sp>
      <p:sp>
        <p:nvSpPr>
          <p:cNvPr id="18" name="TextBox 17"/>
          <p:cNvSpPr txBox="1"/>
          <p:nvPr/>
        </p:nvSpPr>
        <p:spPr>
          <a:xfrm>
            <a:off x="7751762" y="5869772"/>
            <a:ext cx="885601" cy="369332"/>
          </a:xfrm>
          <a:prstGeom prst="rect">
            <a:avLst/>
          </a:prstGeom>
          <a:noFill/>
        </p:spPr>
        <p:txBody>
          <a:bodyPr wrap="square" rtlCol="0">
            <a:spAutoFit/>
          </a:bodyPr>
          <a:lstStyle/>
          <a:p>
            <a:pPr algn="ctr"/>
            <a:r>
              <a:rPr lang="en-US" sz="900" dirty="0"/>
              <a:t>Managed Devices</a:t>
            </a:r>
          </a:p>
        </p:txBody>
      </p:sp>
      <p:pic>
        <p:nvPicPr>
          <p:cNvPr id="19" name="Picture 6" descr="C:\Users\jwalls\Pictures\stockphotos\lightbulb.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088037" y="6210361"/>
            <a:ext cx="424091" cy="424091"/>
          </a:xfrm>
          <a:prstGeom prst="rect">
            <a:avLst/>
          </a:prstGeom>
          <a:noFill/>
          <a:extLst>
            <a:ext uri="{909E8E84-426E-40DD-AFC4-6F175D3DCCD1}">
              <a14:hiddenFill xmlns:a14="http://schemas.microsoft.com/office/drawing/2010/main">
                <a:solidFill>
                  <a:srgbClr val="FFFFFF"/>
                </a:solidFill>
              </a14:hiddenFill>
            </a:ext>
          </a:extLst>
        </p:spPr>
      </p:pic>
      <p:sp>
        <p:nvSpPr>
          <p:cNvPr id="20" name="TextBox 19"/>
          <p:cNvSpPr txBox="1"/>
          <p:nvPr/>
        </p:nvSpPr>
        <p:spPr>
          <a:xfrm>
            <a:off x="6266513" y="6484899"/>
            <a:ext cx="885601" cy="230832"/>
          </a:xfrm>
          <a:prstGeom prst="rect">
            <a:avLst/>
          </a:prstGeom>
          <a:noFill/>
        </p:spPr>
        <p:txBody>
          <a:bodyPr wrap="square" rtlCol="0">
            <a:spAutoFit/>
          </a:bodyPr>
          <a:lstStyle/>
          <a:p>
            <a:pPr algn="ctr"/>
            <a:r>
              <a:rPr lang="en-US" sz="900" dirty="0"/>
              <a:t>Proxied Device</a:t>
            </a:r>
          </a:p>
        </p:txBody>
      </p:sp>
      <p:sp>
        <p:nvSpPr>
          <p:cNvPr id="21" name="TextBox 20"/>
          <p:cNvSpPr txBox="1"/>
          <p:nvPr/>
        </p:nvSpPr>
        <p:spPr>
          <a:xfrm>
            <a:off x="6320373" y="4354458"/>
            <a:ext cx="1775160" cy="275154"/>
          </a:xfrm>
          <a:prstGeom prst="rect">
            <a:avLst/>
          </a:prstGeom>
          <a:noFill/>
        </p:spPr>
        <p:txBody>
          <a:bodyPr wrap="square" rtlCol="0">
            <a:spAutoFit/>
          </a:bodyPr>
          <a:lstStyle/>
          <a:p>
            <a:pPr algn="ctr"/>
            <a:r>
              <a:rPr lang="en-US" sz="1200" dirty="0"/>
              <a:t>End-User Network</a:t>
            </a:r>
          </a:p>
        </p:txBody>
      </p:sp>
      <p:cxnSp>
        <p:nvCxnSpPr>
          <p:cNvPr id="22" name="Straight Connector 21"/>
          <p:cNvCxnSpPr/>
          <p:nvPr/>
        </p:nvCxnSpPr>
        <p:spPr>
          <a:xfrm flipV="1">
            <a:off x="6999130" y="5187282"/>
            <a:ext cx="550782" cy="410003"/>
          </a:xfrm>
          <a:prstGeom prst="line">
            <a:avLst/>
          </a:prstGeom>
          <a:effectLst/>
        </p:spPr>
        <p:style>
          <a:lnRef idx="2">
            <a:schemeClr val="accent3"/>
          </a:lnRef>
          <a:fillRef idx="0">
            <a:schemeClr val="accent3"/>
          </a:fillRef>
          <a:effectRef idx="1">
            <a:schemeClr val="accent3"/>
          </a:effectRef>
          <a:fontRef idx="minor">
            <a:schemeClr val="tx1"/>
          </a:fontRef>
        </p:style>
      </p:cxnSp>
      <p:cxnSp>
        <p:nvCxnSpPr>
          <p:cNvPr id="23" name="Straight Connector 22"/>
          <p:cNvCxnSpPr/>
          <p:nvPr/>
        </p:nvCxnSpPr>
        <p:spPr>
          <a:xfrm>
            <a:off x="7018556" y="5776914"/>
            <a:ext cx="818556" cy="0"/>
          </a:xfrm>
          <a:prstGeom prst="line">
            <a:avLst/>
          </a:prstGeom>
          <a:effectLst/>
        </p:spPr>
        <p:style>
          <a:lnRef idx="2">
            <a:schemeClr val="accent3"/>
          </a:lnRef>
          <a:fillRef idx="0">
            <a:schemeClr val="accent3"/>
          </a:fillRef>
          <a:effectRef idx="1">
            <a:schemeClr val="accent3"/>
          </a:effectRef>
          <a:fontRef idx="minor">
            <a:schemeClr val="tx1"/>
          </a:fontRef>
        </p:style>
      </p:cxnSp>
      <p:cxnSp>
        <p:nvCxnSpPr>
          <p:cNvPr id="24" name="Straight Connector 23"/>
          <p:cNvCxnSpPr/>
          <p:nvPr/>
        </p:nvCxnSpPr>
        <p:spPr>
          <a:xfrm>
            <a:off x="6915767" y="6007357"/>
            <a:ext cx="387608" cy="358252"/>
          </a:xfrm>
          <a:prstGeom prst="line">
            <a:avLst/>
          </a:prstGeom>
          <a:effectLst/>
        </p:spPr>
        <p:style>
          <a:lnRef idx="2">
            <a:schemeClr val="accent1"/>
          </a:lnRef>
          <a:fillRef idx="0">
            <a:schemeClr val="accent1"/>
          </a:fillRef>
          <a:effectRef idx="1">
            <a:schemeClr val="accent1"/>
          </a:effectRef>
          <a:fontRef idx="minor">
            <a:schemeClr val="tx1"/>
          </a:fontRef>
        </p:style>
      </p:cxnSp>
      <p:grpSp>
        <p:nvGrpSpPr>
          <p:cNvPr id="25" name="Group 24"/>
          <p:cNvGrpSpPr/>
          <p:nvPr/>
        </p:nvGrpSpPr>
        <p:grpSpPr>
          <a:xfrm>
            <a:off x="7223965" y="4611647"/>
            <a:ext cx="417745" cy="611755"/>
            <a:chOff x="7915278" y="1622635"/>
            <a:chExt cx="467274" cy="720528"/>
          </a:xfrm>
        </p:grpSpPr>
        <p:sp>
          <p:nvSpPr>
            <p:cNvPr id="139" name="Rectangle 138"/>
            <p:cNvSpPr/>
            <p:nvPr/>
          </p:nvSpPr>
          <p:spPr>
            <a:xfrm>
              <a:off x="7915278" y="1622635"/>
              <a:ext cx="173836" cy="720527"/>
            </a:xfrm>
            <a:prstGeom prst="rect">
              <a:avLst/>
            </a:prstGeom>
            <a:gradFill>
              <a:gsLst>
                <a:gs pos="3226">
                  <a:schemeClr val="bg1">
                    <a:lumMod val="50000"/>
                  </a:schemeClr>
                </a:gs>
                <a:gs pos="80000">
                  <a:schemeClr val="bg1">
                    <a:lumMod val="50000"/>
                  </a:schemeClr>
                </a:gs>
                <a:gs pos="23000">
                  <a:schemeClr val="bg1">
                    <a:lumMod val="75000"/>
                  </a:schemeClr>
                </a:gs>
              </a:gsLst>
              <a:lin ang="1800000" scaled="0"/>
            </a:grad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600" dirty="0">
                <a:solidFill>
                  <a:prstClr val="white"/>
                </a:solidFill>
              </a:endParaRPr>
            </a:p>
          </p:txBody>
        </p:sp>
        <p:sp>
          <p:nvSpPr>
            <p:cNvPr id="140" name="Rectangle 139"/>
            <p:cNvSpPr/>
            <p:nvPr/>
          </p:nvSpPr>
          <p:spPr>
            <a:xfrm>
              <a:off x="8107597" y="1622636"/>
              <a:ext cx="274955" cy="720527"/>
            </a:xfrm>
            <a:prstGeom prst="rect">
              <a:avLst/>
            </a:prstGeom>
            <a:gradFill>
              <a:gsLst>
                <a:gs pos="3226">
                  <a:schemeClr val="bg1">
                    <a:lumMod val="50000"/>
                  </a:schemeClr>
                </a:gs>
                <a:gs pos="80000">
                  <a:schemeClr val="bg1">
                    <a:lumMod val="50000"/>
                  </a:schemeClr>
                </a:gs>
                <a:gs pos="23000">
                  <a:schemeClr val="bg1">
                    <a:lumMod val="75000"/>
                  </a:schemeClr>
                </a:gs>
              </a:gsLst>
              <a:lin ang="1800000" scaled="0"/>
            </a:grad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600" dirty="0">
                <a:solidFill>
                  <a:prstClr val="white"/>
                </a:solidFill>
              </a:endParaRPr>
            </a:p>
          </p:txBody>
        </p:sp>
      </p:grpSp>
      <p:grpSp>
        <p:nvGrpSpPr>
          <p:cNvPr id="26" name="Group 25"/>
          <p:cNvGrpSpPr/>
          <p:nvPr/>
        </p:nvGrpSpPr>
        <p:grpSpPr>
          <a:xfrm>
            <a:off x="7954664" y="6255131"/>
            <a:ext cx="695459" cy="373465"/>
            <a:chOff x="-1457511" y="4307847"/>
            <a:chExt cx="3346532" cy="1797100"/>
          </a:xfrm>
          <a:effectLst>
            <a:outerShdw blurRad="50800" dist="38100" dir="2700000" algn="tl" rotWithShape="0">
              <a:prstClr val="black">
                <a:alpha val="40000"/>
              </a:prstClr>
            </a:outerShdw>
          </a:effectLst>
        </p:grpSpPr>
        <p:sp>
          <p:nvSpPr>
            <p:cNvPr id="117" name="Rounded Rectangle 116"/>
            <p:cNvSpPr/>
            <p:nvPr/>
          </p:nvSpPr>
          <p:spPr>
            <a:xfrm>
              <a:off x="-1457511" y="4307847"/>
              <a:ext cx="3346532" cy="1797097"/>
            </a:xfrm>
            <a:prstGeom prst="roundRect">
              <a:avLst>
                <a:gd name="adj" fmla="val 6257"/>
              </a:avLst>
            </a:prstGeom>
            <a:gradFill>
              <a:gsLst>
                <a:gs pos="3226">
                  <a:schemeClr val="bg1">
                    <a:lumMod val="50000"/>
                  </a:schemeClr>
                </a:gs>
                <a:gs pos="80000">
                  <a:schemeClr val="bg1">
                    <a:lumMod val="50000"/>
                  </a:schemeClr>
                </a:gs>
                <a:gs pos="23000">
                  <a:schemeClr val="bg1">
                    <a:lumMod val="75000"/>
                  </a:schemeClr>
                </a:gs>
              </a:gsLst>
              <a:lin ang="1800000" scaled="0"/>
            </a:gra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sp>
          <p:nvSpPr>
            <p:cNvPr id="118" name="Rectangle 117"/>
            <p:cNvSpPr/>
            <p:nvPr/>
          </p:nvSpPr>
          <p:spPr>
            <a:xfrm>
              <a:off x="-1195847" y="4317176"/>
              <a:ext cx="2789695" cy="1787771"/>
            </a:xfrm>
            <a:prstGeom prst="rect">
              <a:avLst/>
            </a:prstGeom>
            <a:blipFill dpi="0" rotWithShape="1">
              <a:blip r:embed="rId7" cstate="print">
                <a:extLst>
                  <a:ext uri="{28A0092B-C50C-407E-A947-70E740481C1C}">
                    <a14:useLocalDpi xmlns:a14="http://schemas.microsoft.com/office/drawing/2010/main" val="0"/>
                  </a:ext>
                </a:extLst>
              </a:blip>
              <a:srcRect/>
              <a:stretch>
                <a:fillRect/>
              </a:stretch>
            </a:blip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grpSp>
          <p:nvGrpSpPr>
            <p:cNvPr id="119" name="Group 118"/>
            <p:cNvGrpSpPr/>
            <p:nvPr/>
          </p:nvGrpSpPr>
          <p:grpSpPr>
            <a:xfrm>
              <a:off x="-844550" y="4559711"/>
              <a:ext cx="230133" cy="1231489"/>
              <a:chOff x="-844550" y="4559711"/>
              <a:chExt cx="230133" cy="1231489"/>
            </a:xfrm>
          </p:grpSpPr>
          <p:sp>
            <p:nvSpPr>
              <p:cNvPr id="135" name="Rectangle 134"/>
              <p:cNvSpPr/>
              <p:nvPr/>
            </p:nvSpPr>
            <p:spPr>
              <a:xfrm>
                <a:off x="-844550" y="4877904"/>
                <a:ext cx="228600" cy="215475"/>
              </a:xfrm>
              <a:prstGeom prst="rect">
                <a:avLst/>
              </a:prstGeom>
              <a:solidFill>
                <a:srgbClr val="00B0F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sp>
            <p:nvSpPr>
              <p:cNvPr id="136" name="Rectangle 135"/>
              <p:cNvSpPr/>
              <p:nvPr/>
            </p:nvSpPr>
            <p:spPr>
              <a:xfrm>
                <a:off x="-844550" y="5231172"/>
                <a:ext cx="228600" cy="215475"/>
              </a:xfrm>
              <a:prstGeom prst="rect">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0800000" scaled="1"/>
                <a:tileRect/>
              </a:gra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sp>
            <p:nvSpPr>
              <p:cNvPr id="137" name="Rectangle 136"/>
              <p:cNvSpPr/>
              <p:nvPr/>
            </p:nvSpPr>
            <p:spPr>
              <a:xfrm>
                <a:off x="-843017" y="5575725"/>
                <a:ext cx="228600" cy="215475"/>
              </a:xfrm>
              <a:prstGeom prst="rect">
                <a:avLst/>
              </a:prstGeom>
              <a:blipFill>
                <a:blip r:embed="rId8"/>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sp>
            <p:nvSpPr>
              <p:cNvPr id="138" name="Rectangle 137"/>
              <p:cNvSpPr/>
              <p:nvPr/>
            </p:nvSpPr>
            <p:spPr>
              <a:xfrm>
                <a:off x="-844550" y="4559711"/>
                <a:ext cx="228600" cy="215475"/>
              </a:xfrm>
              <a:prstGeom prst="rect">
                <a:avLst/>
              </a:prstGeom>
              <a:solidFill>
                <a:srgbClr val="FFFF0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grpSp>
        <p:grpSp>
          <p:nvGrpSpPr>
            <p:cNvPr id="120" name="Group 119"/>
            <p:cNvGrpSpPr/>
            <p:nvPr/>
          </p:nvGrpSpPr>
          <p:grpSpPr>
            <a:xfrm>
              <a:off x="-388883" y="4559711"/>
              <a:ext cx="230133" cy="1231489"/>
              <a:chOff x="-388883" y="4572000"/>
              <a:chExt cx="230133" cy="1231489"/>
            </a:xfrm>
          </p:grpSpPr>
          <p:sp>
            <p:nvSpPr>
              <p:cNvPr id="131" name="Rectangle 130"/>
              <p:cNvSpPr/>
              <p:nvPr/>
            </p:nvSpPr>
            <p:spPr>
              <a:xfrm>
                <a:off x="-388883" y="4890193"/>
                <a:ext cx="228600" cy="215475"/>
              </a:xfrm>
              <a:prstGeom prst="rect">
                <a:avLst/>
              </a:prstGeom>
              <a:solidFill>
                <a:srgbClr val="92D05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sp>
            <p:nvSpPr>
              <p:cNvPr id="132" name="Rectangle 131"/>
              <p:cNvSpPr/>
              <p:nvPr/>
            </p:nvSpPr>
            <p:spPr>
              <a:xfrm>
                <a:off x="-388883" y="5243461"/>
                <a:ext cx="228600" cy="215475"/>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sp>
            <p:nvSpPr>
              <p:cNvPr id="133" name="Rectangle 132"/>
              <p:cNvSpPr/>
              <p:nvPr/>
            </p:nvSpPr>
            <p:spPr>
              <a:xfrm>
                <a:off x="-387350" y="5588014"/>
                <a:ext cx="228600" cy="215475"/>
              </a:xfrm>
              <a:prstGeom prst="rect">
                <a:avLst/>
              </a:prstGeom>
              <a:blipFill>
                <a:blip r:embed="rId9"/>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sp>
            <p:nvSpPr>
              <p:cNvPr id="134" name="Rectangle 133"/>
              <p:cNvSpPr/>
              <p:nvPr/>
            </p:nvSpPr>
            <p:spPr>
              <a:xfrm>
                <a:off x="-388883" y="4572000"/>
                <a:ext cx="228600" cy="215475"/>
              </a:xfrm>
              <a:prstGeom prst="rect">
                <a:avLst/>
              </a:prstGeom>
              <a:solidFill>
                <a:schemeClr val="accent3">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grpSp>
        <p:grpSp>
          <p:nvGrpSpPr>
            <p:cNvPr id="121" name="Group 120"/>
            <p:cNvGrpSpPr/>
            <p:nvPr/>
          </p:nvGrpSpPr>
          <p:grpSpPr>
            <a:xfrm>
              <a:off x="74458" y="4590408"/>
              <a:ext cx="230133" cy="1231489"/>
              <a:chOff x="-844550" y="4559711"/>
              <a:chExt cx="230133" cy="1231489"/>
            </a:xfrm>
          </p:grpSpPr>
          <p:sp>
            <p:nvSpPr>
              <p:cNvPr id="127" name="Rectangle 126"/>
              <p:cNvSpPr/>
              <p:nvPr/>
            </p:nvSpPr>
            <p:spPr>
              <a:xfrm>
                <a:off x="-844550" y="4877904"/>
                <a:ext cx="228600" cy="215475"/>
              </a:xfrm>
              <a:prstGeom prst="rect">
                <a:avLst/>
              </a:prstGeom>
              <a:solidFill>
                <a:srgbClr val="00B0F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sp>
            <p:nvSpPr>
              <p:cNvPr id="128" name="Rectangle 127"/>
              <p:cNvSpPr/>
              <p:nvPr/>
            </p:nvSpPr>
            <p:spPr>
              <a:xfrm>
                <a:off x="-844550" y="5231172"/>
                <a:ext cx="228600" cy="215475"/>
              </a:xfrm>
              <a:prstGeom prst="rect">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0800000" scaled="1"/>
                <a:tileRect/>
              </a:gra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sp>
            <p:nvSpPr>
              <p:cNvPr id="129" name="Rectangle 128"/>
              <p:cNvSpPr/>
              <p:nvPr/>
            </p:nvSpPr>
            <p:spPr>
              <a:xfrm>
                <a:off x="-843017" y="5575725"/>
                <a:ext cx="228600" cy="215475"/>
              </a:xfrm>
              <a:prstGeom prst="rect">
                <a:avLst/>
              </a:prstGeom>
              <a:blipFill>
                <a:blip r:embed="rId8"/>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sp>
            <p:nvSpPr>
              <p:cNvPr id="130" name="Rectangle 129"/>
              <p:cNvSpPr/>
              <p:nvPr/>
            </p:nvSpPr>
            <p:spPr>
              <a:xfrm>
                <a:off x="-844550" y="4559711"/>
                <a:ext cx="228600" cy="215475"/>
              </a:xfrm>
              <a:prstGeom prst="rect">
                <a:avLst/>
              </a:prstGeom>
              <a:solidFill>
                <a:srgbClr val="FFFF0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grpSp>
        <p:grpSp>
          <p:nvGrpSpPr>
            <p:cNvPr id="122" name="Group 121"/>
            <p:cNvGrpSpPr/>
            <p:nvPr/>
          </p:nvGrpSpPr>
          <p:grpSpPr>
            <a:xfrm>
              <a:off x="530125" y="4590408"/>
              <a:ext cx="230133" cy="1231489"/>
              <a:chOff x="-388883" y="4572000"/>
              <a:chExt cx="230133" cy="1231489"/>
            </a:xfrm>
          </p:grpSpPr>
          <p:sp>
            <p:nvSpPr>
              <p:cNvPr id="123" name="Rectangle 122"/>
              <p:cNvSpPr/>
              <p:nvPr/>
            </p:nvSpPr>
            <p:spPr>
              <a:xfrm>
                <a:off x="-388883" y="4890193"/>
                <a:ext cx="228600" cy="215475"/>
              </a:xfrm>
              <a:prstGeom prst="rect">
                <a:avLst/>
              </a:prstGeom>
              <a:solidFill>
                <a:srgbClr val="92D05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sp>
            <p:nvSpPr>
              <p:cNvPr id="124" name="Rectangle 123"/>
              <p:cNvSpPr/>
              <p:nvPr/>
            </p:nvSpPr>
            <p:spPr>
              <a:xfrm>
                <a:off x="-388883" y="5243461"/>
                <a:ext cx="228600" cy="215475"/>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sp>
            <p:nvSpPr>
              <p:cNvPr id="125" name="Rectangle 124"/>
              <p:cNvSpPr/>
              <p:nvPr/>
            </p:nvSpPr>
            <p:spPr>
              <a:xfrm>
                <a:off x="-387350" y="5588014"/>
                <a:ext cx="228600" cy="215475"/>
              </a:xfrm>
              <a:prstGeom prst="rect">
                <a:avLst/>
              </a:prstGeom>
              <a:blipFill>
                <a:blip r:embed="rId9"/>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sp>
            <p:nvSpPr>
              <p:cNvPr id="126" name="Rectangle 125"/>
              <p:cNvSpPr/>
              <p:nvPr/>
            </p:nvSpPr>
            <p:spPr>
              <a:xfrm>
                <a:off x="-388883" y="4572000"/>
                <a:ext cx="228600" cy="215475"/>
              </a:xfrm>
              <a:prstGeom prst="rect">
                <a:avLst/>
              </a:prstGeom>
              <a:solidFill>
                <a:schemeClr val="accent3">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grpSp>
      </p:grpSp>
      <p:grpSp>
        <p:nvGrpSpPr>
          <p:cNvPr id="27" name="Group 26"/>
          <p:cNvGrpSpPr/>
          <p:nvPr/>
        </p:nvGrpSpPr>
        <p:grpSpPr>
          <a:xfrm rot="5400000">
            <a:off x="7555635" y="6289196"/>
            <a:ext cx="402642" cy="216220"/>
            <a:chOff x="-1457505" y="4307841"/>
            <a:chExt cx="3346532" cy="1797103"/>
          </a:xfrm>
          <a:effectLst>
            <a:outerShdw blurRad="50800" dist="38100" dir="2700000" algn="tl" rotWithShape="0">
              <a:prstClr val="black">
                <a:alpha val="40000"/>
              </a:prstClr>
            </a:outerShdw>
          </a:effectLst>
        </p:grpSpPr>
        <p:sp>
          <p:nvSpPr>
            <p:cNvPr id="95" name="Rounded Rectangle 94"/>
            <p:cNvSpPr/>
            <p:nvPr/>
          </p:nvSpPr>
          <p:spPr>
            <a:xfrm>
              <a:off x="-1457505" y="4307841"/>
              <a:ext cx="3346532" cy="1797100"/>
            </a:xfrm>
            <a:prstGeom prst="roundRect">
              <a:avLst>
                <a:gd name="adj" fmla="val 6257"/>
              </a:avLst>
            </a:prstGeom>
            <a:gradFill>
              <a:gsLst>
                <a:gs pos="3226">
                  <a:schemeClr val="bg1">
                    <a:lumMod val="50000"/>
                  </a:schemeClr>
                </a:gs>
                <a:gs pos="80000">
                  <a:schemeClr val="bg1">
                    <a:lumMod val="50000"/>
                  </a:schemeClr>
                </a:gs>
                <a:gs pos="23000">
                  <a:schemeClr val="bg1">
                    <a:lumMod val="75000"/>
                  </a:schemeClr>
                </a:gs>
              </a:gsLst>
              <a:lin ang="1800000" scaled="0"/>
            </a:gradFill>
            <a:ln w="254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sp>
          <p:nvSpPr>
            <p:cNvPr id="96" name="Rectangle 95"/>
            <p:cNvSpPr/>
            <p:nvPr/>
          </p:nvSpPr>
          <p:spPr>
            <a:xfrm>
              <a:off x="-1195847" y="4317176"/>
              <a:ext cx="2789697" cy="1787768"/>
            </a:xfrm>
            <a:prstGeom prst="rect">
              <a:avLst/>
            </a:prstGeom>
            <a:blipFill dpi="0" rotWithShape="1">
              <a:blip r:embed="rId10" cstate="print">
                <a:extLst>
                  <a:ext uri="{28A0092B-C50C-407E-A947-70E740481C1C}">
                    <a14:useLocalDpi xmlns:a14="http://schemas.microsoft.com/office/drawing/2010/main" val="0"/>
                  </a:ext>
                </a:extLst>
              </a:blip>
              <a:srcRect/>
              <a:stretch>
                <a:fillRect/>
              </a:stretch>
            </a:blip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grpSp>
          <p:nvGrpSpPr>
            <p:cNvPr id="97" name="Group 96"/>
            <p:cNvGrpSpPr/>
            <p:nvPr/>
          </p:nvGrpSpPr>
          <p:grpSpPr>
            <a:xfrm>
              <a:off x="-844550" y="4559711"/>
              <a:ext cx="230133" cy="1231489"/>
              <a:chOff x="-844550" y="4559711"/>
              <a:chExt cx="230133" cy="1231489"/>
            </a:xfrm>
          </p:grpSpPr>
          <p:sp>
            <p:nvSpPr>
              <p:cNvPr id="113" name="Rectangle 112"/>
              <p:cNvSpPr/>
              <p:nvPr/>
            </p:nvSpPr>
            <p:spPr>
              <a:xfrm>
                <a:off x="-844550" y="4877904"/>
                <a:ext cx="228600" cy="215475"/>
              </a:xfrm>
              <a:prstGeom prst="rect">
                <a:avLst/>
              </a:prstGeom>
              <a:solidFill>
                <a:srgbClr val="00B0F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sp>
            <p:nvSpPr>
              <p:cNvPr id="114" name="Rectangle 113"/>
              <p:cNvSpPr/>
              <p:nvPr/>
            </p:nvSpPr>
            <p:spPr>
              <a:xfrm>
                <a:off x="-844550" y="5231172"/>
                <a:ext cx="228600" cy="215475"/>
              </a:xfrm>
              <a:prstGeom prst="rect">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0800000" scaled="1"/>
                <a:tileRect/>
              </a:gra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sp>
            <p:nvSpPr>
              <p:cNvPr id="115" name="Rectangle 114"/>
              <p:cNvSpPr/>
              <p:nvPr/>
            </p:nvSpPr>
            <p:spPr>
              <a:xfrm>
                <a:off x="-843017" y="5575725"/>
                <a:ext cx="228600" cy="215475"/>
              </a:xfrm>
              <a:prstGeom prst="rect">
                <a:avLst/>
              </a:prstGeom>
              <a:blipFill>
                <a:blip r:embed="rId8"/>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sp>
            <p:nvSpPr>
              <p:cNvPr id="116" name="Rectangle 115"/>
              <p:cNvSpPr/>
              <p:nvPr/>
            </p:nvSpPr>
            <p:spPr>
              <a:xfrm>
                <a:off x="-844550" y="4559711"/>
                <a:ext cx="228600" cy="215475"/>
              </a:xfrm>
              <a:prstGeom prst="rect">
                <a:avLst/>
              </a:prstGeom>
              <a:solidFill>
                <a:srgbClr val="FFFF0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grpSp>
        <p:grpSp>
          <p:nvGrpSpPr>
            <p:cNvPr id="98" name="Group 97"/>
            <p:cNvGrpSpPr/>
            <p:nvPr/>
          </p:nvGrpSpPr>
          <p:grpSpPr>
            <a:xfrm>
              <a:off x="-388883" y="4559711"/>
              <a:ext cx="230133" cy="1231489"/>
              <a:chOff x="-388883" y="4572000"/>
              <a:chExt cx="230133" cy="1231489"/>
            </a:xfrm>
          </p:grpSpPr>
          <p:sp>
            <p:nvSpPr>
              <p:cNvPr id="109" name="Rectangle 108"/>
              <p:cNvSpPr/>
              <p:nvPr/>
            </p:nvSpPr>
            <p:spPr>
              <a:xfrm>
                <a:off x="-388883" y="4890193"/>
                <a:ext cx="228600" cy="215475"/>
              </a:xfrm>
              <a:prstGeom prst="rect">
                <a:avLst/>
              </a:prstGeom>
              <a:solidFill>
                <a:srgbClr val="92D05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sp>
            <p:nvSpPr>
              <p:cNvPr id="110" name="Rectangle 109"/>
              <p:cNvSpPr/>
              <p:nvPr/>
            </p:nvSpPr>
            <p:spPr>
              <a:xfrm>
                <a:off x="-388883" y="5243461"/>
                <a:ext cx="228600" cy="215475"/>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sp>
            <p:nvSpPr>
              <p:cNvPr id="111" name="Rectangle 110"/>
              <p:cNvSpPr/>
              <p:nvPr/>
            </p:nvSpPr>
            <p:spPr>
              <a:xfrm>
                <a:off x="-387350" y="5588014"/>
                <a:ext cx="228600" cy="215475"/>
              </a:xfrm>
              <a:prstGeom prst="rect">
                <a:avLst/>
              </a:prstGeom>
              <a:blipFill>
                <a:blip r:embed="rId9"/>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sp>
            <p:nvSpPr>
              <p:cNvPr id="112" name="Rectangle 111"/>
              <p:cNvSpPr/>
              <p:nvPr/>
            </p:nvSpPr>
            <p:spPr>
              <a:xfrm>
                <a:off x="-388883" y="4572000"/>
                <a:ext cx="228600" cy="215475"/>
              </a:xfrm>
              <a:prstGeom prst="rect">
                <a:avLst/>
              </a:prstGeom>
              <a:solidFill>
                <a:schemeClr val="accent3">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grpSp>
        <p:grpSp>
          <p:nvGrpSpPr>
            <p:cNvPr id="99" name="Group 98"/>
            <p:cNvGrpSpPr/>
            <p:nvPr/>
          </p:nvGrpSpPr>
          <p:grpSpPr>
            <a:xfrm>
              <a:off x="74458" y="4590408"/>
              <a:ext cx="230133" cy="1231489"/>
              <a:chOff x="-844550" y="4559711"/>
              <a:chExt cx="230133" cy="1231489"/>
            </a:xfrm>
          </p:grpSpPr>
          <p:sp>
            <p:nvSpPr>
              <p:cNvPr id="105" name="Rectangle 104"/>
              <p:cNvSpPr/>
              <p:nvPr/>
            </p:nvSpPr>
            <p:spPr>
              <a:xfrm>
                <a:off x="-844550" y="4877904"/>
                <a:ext cx="228600" cy="215475"/>
              </a:xfrm>
              <a:prstGeom prst="rect">
                <a:avLst/>
              </a:prstGeom>
              <a:solidFill>
                <a:srgbClr val="00B0F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sp>
            <p:nvSpPr>
              <p:cNvPr id="106" name="Rectangle 105"/>
              <p:cNvSpPr/>
              <p:nvPr/>
            </p:nvSpPr>
            <p:spPr>
              <a:xfrm>
                <a:off x="-844550" y="5231172"/>
                <a:ext cx="228600" cy="215475"/>
              </a:xfrm>
              <a:prstGeom prst="rect">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0800000" scaled="1"/>
                <a:tileRect/>
              </a:gra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sp>
            <p:nvSpPr>
              <p:cNvPr id="107" name="Rectangle 106"/>
              <p:cNvSpPr/>
              <p:nvPr/>
            </p:nvSpPr>
            <p:spPr>
              <a:xfrm>
                <a:off x="-843017" y="5575725"/>
                <a:ext cx="228600" cy="215475"/>
              </a:xfrm>
              <a:prstGeom prst="rect">
                <a:avLst/>
              </a:prstGeom>
              <a:blipFill>
                <a:blip r:embed="rId8"/>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sp>
            <p:nvSpPr>
              <p:cNvPr id="108" name="Rectangle 107"/>
              <p:cNvSpPr/>
              <p:nvPr/>
            </p:nvSpPr>
            <p:spPr>
              <a:xfrm>
                <a:off x="-844550" y="4559711"/>
                <a:ext cx="228600" cy="215475"/>
              </a:xfrm>
              <a:prstGeom prst="rect">
                <a:avLst/>
              </a:prstGeom>
              <a:solidFill>
                <a:srgbClr val="FFFF0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grpSp>
        <p:grpSp>
          <p:nvGrpSpPr>
            <p:cNvPr id="100" name="Group 99"/>
            <p:cNvGrpSpPr/>
            <p:nvPr/>
          </p:nvGrpSpPr>
          <p:grpSpPr>
            <a:xfrm>
              <a:off x="530125" y="4590408"/>
              <a:ext cx="230133" cy="1231489"/>
              <a:chOff x="-388883" y="4572000"/>
              <a:chExt cx="230133" cy="1231489"/>
            </a:xfrm>
          </p:grpSpPr>
          <p:sp>
            <p:nvSpPr>
              <p:cNvPr id="101" name="Rectangle 100"/>
              <p:cNvSpPr/>
              <p:nvPr/>
            </p:nvSpPr>
            <p:spPr>
              <a:xfrm>
                <a:off x="-388883" y="4890193"/>
                <a:ext cx="228600" cy="215475"/>
              </a:xfrm>
              <a:prstGeom prst="rect">
                <a:avLst/>
              </a:prstGeom>
              <a:solidFill>
                <a:srgbClr val="92D05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sp>
            <p:nvSpPr>
              <p:cNvPr id="102" name="Rectangle 101"/>
              <p:cNvSpPr/>
              <p:nvPr/>
            </p:nvSpPr>
            <p:spPr>
              <a:xfrm>
                <a:off x="-388883" y="5243461"/>
                <a:ext cx="228600" cy="215475"/>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sp>
            <p:nvSpPr>
              <p:cNvPr id="103" name="Rectangle 102"/>
              <p:cNvSpPr/>
              <p:nvPr/>
            </p:nvSpPr>
            <p:spPr>
              <a:xfrm>
                <a:off x="-387350" y="5588014"/>
                <a:ext cx="228600" cy="215475"/>
              </a:xfrm>
              <a:prstGeom prst="rect">
                <a:avLst/>
              </a:prstGeom>
              <a:blipFill>
                <a:blip r:embed="rId9"/>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sp>
            <p:nvSpPr>
              <p:cNvPr id="104" name="Rectangle 103"/>
              <p:cNvSpPr/>
              <p:nvPr/>
            </p:nvSpPr>
            <p:spPr>
              <a:xfrm>
                <a:off x="-388883" y="4572000"/>
                <a:ext cx="228600" cy="215475"/>
              </a:xfrm>
              <a:prstGeom prst="rect">
                <a:avLst/>
              </a:prstGeom>
              <a:solidFill>
                <a:schemeClr val="accent3">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grpSp>
      </p:grpSp>
      <p:grpSp>
        <p:nvGrpSpPr>
          <p:cNvPr id="28" name="Group 27"/>
          <p:cNvGrpSpPr/>
          <p:nvPr/>
        </p:nvGrpSpPr>
        <p:grpSpPr>
          <a:xfrm>
            <a:off x="7802309" y="5314957"/>
            <a:ext cx="694634" cy="528597"/>
            <a:chOff x="6642507" y="5885732"/>
            <a:chExt cx="776991" cy="591268"/>
          </a:xfrm>
        </p:grpSpPr>
        <p:grpSp>
          <p:nvGrpSpPr>
            <p:cNvPr id="91" name="Group 90"/>
            <p:cNvGrpSpPr/>
            <p:nvPr/>
          </p:nvGrpSpPr>
          <p:grpSpPr>
            <a:xfrm>
              <a:off x="6719397" y="6170351"/>
              <a:ext cx="623211" cy="306649"/>
              <a:chOff x="-2535633" y="4852891"/>
              <a:chExt cx="1711044" cy="873802"/>
            </a:xfrm>
            <a:effectLst>
              <a:outerShdw blurRad="50800" dist="38100" dir="2700000" algn="tl" rotWithShape="0">
                <a:prstClr val="black">
                  <a:alpha val="40000"/>
                </a:prstClr>
              </a:outerShdw>
            </a:effectLst>
          </p:grpSpPr>
          <p:sp>
            <p:nvSpPr>
              <p:cNvPr id="93" name="L-Shape 165"/>
              <p:cNvSpPr/>
              <p:nvPr/>
            </p:nvSpPr>
            <p:spPr>
              <a:xfrm>
                <a:off x="-1680111" y="4852891"/>
                <a:ext cx="855522" cy="872821"/>
              </a:xfrm>
              <a:custGeom>
                <a:avLst/>
                <a:gdLst>
                  <a:gd name="connsiteX0" fmla="*/ 0 w 855522"/>
                  <a:gd name="connsiteY0" fmla="*/ 0 h 872821"/>
                  <a:gd name="connsiteX1" fmla="*/ 156458 w 855522"/>
                  <a:gd name="connsiteY1" fmla="*/ 0 h 872821"/>
                  <a:gd name="connsiteX2" fmla="*/ 156458 w 855522"/>
                  <a:gd name="connsiteY2" fmla="*/ 726416 h 872821"/>
                  <a:gd name="connsiteX3" fmla="*/ 855522 w 855522"/>
                  <a:gd name="connsiteY3" fmla="*/ 726416 h 872821"/>
                  <a:gd name="connsiteX4" fmla="*/ 855522 w 855522"/>
                  <a:gd name="connsiteY4" fmla="*/ 872821 h 872821"/>
                  <a:gd name="connsiteX5" fmla="*/ 0 w 855522"/>
                  <a:gd name="connsiteY5" fmla="*/ 872821 h 872821"/>
                  <a:gd name="connsiteX6" fmla="*/ 0 w 855522"/>
                  <a:gd name="connsiteY6" fmla="*/ 0 h 872821"/>
                  <a:gd name="connsiteX0" fmla="*/ 0 w 855522"/>
                  <a:gd name="connsiteY0" fmla="*/ 0 h 872821"/>
                  <a:gd name="connsiteX1" fmla="*/ 156458 w 855522"/>
                  <a:gd name="connsiteY1" fmla="*/ 0 h 872821"/>
                  <a:gd name="connsiteX2" fmla="*/ 156458 w 855522"/>
                  <a:gd name="connsiteY2" fmla="*/ 726416 h 872821"/>
                  <a:gd name="connsiteX3" fmla="*/ 835426 w 855522"/>
                  <a:gd name="connsiteY3" fmla="*/ 796755 h 872821"/>
                  <a:gd name="connsiteX4" fmla="*/ 855522 w 855522"/>
                  <a:gd name="connsiteY4" fmla="*/ 872821 h 872821"/>
                  <a:gd name="connsiteX5" fmla="*/ 0 w 855522"/>
                  <a:gd name="connsiteY5" fmla="*/ 872821 h 872821"/>
                  <a:gd name="connsiteX6" fmla="*/ 0 w 855522"/>
                  <a:gd name="connsiteY6" fmla="*/ 0 h 872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5522" h="872821">
                    <a:moveTo>
                      <a:pt x="0" y="0"/>
                    </a:moveTo>
                    <a:lnTo>
                      <a:pt x="156458" y="0"/>
                    </a:lnTo>
                    <a:lnTo>
                      <a:pt x="156458" y="726416"/>
                    </a:lnTo>
                    <a:lnTo>
                      <a:pt x="835426" y="796755"/>
                    </a:lnTo>
                    <a:lnTo>
                      <a:pt x="855522" y="872821"/>
                    </a:lnTo>
                    <a:lnTo>
                      <a:pt x="0" y="872821"/>
                    </a:lnTo>
                    <a:lnTo>
                      <a:pt x="0" y="0"/>
                    </a:lnTo>
                    <a:close/>
                  </a:path>
                </a:pathLst>
              </a:custGeom>
              <a:gradFill>
                <a:gsLst>
                  <a:gs pos="3226">
                    <a:schemeClr val="tx1">
                      <a:lumMod val="65000"/>
                      <a:lumOff val="35000"/>
                    </a:schemeClr>
                  </a:gs>
                  <a:gs pos="49000">
                    <a:schemeClr val="tx1">
                      <a:lumMod val="85000"/>
                      <a:lumOff val="15000"/>
                    </a:schemeClr>
                  </a:gs>
                  <a:gs pos="23000">
                    <a:schemeClr val="bg1">
                      <a:lumMod val="75000"/>
                    </a:schemeClr>
                  </a:gs>
                </a:gsLst>
                <a:lin ang="1800000" scaled="0"/>
              </a:grad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sp>
            <p:nvSpPr>
              <p:cNvPr id="94" name="L-Shape 165"/>
              <p:cNvSpPr/>
              <p:nvPr/>
            </p:nvSpPr>
            <p:spPr>
              <a:xfrm flipH="1">
                <a:off x="-2535633" y="4853872"/>
                <a:ext cx="855522" cy="872821"/>
              </a:xfrm>
              <a:custGeom>
                <a:avLst/>
                <a:gdLst>
                  <a:gd name="connsiteX0" fmla="*/ 0 w 855522"/>
                  <a:gd name="connsiteY0" fmla="*/ 0 h 872821"/>
                  <a:gd name="connsiteX1" fmla="*/ 156458 w 855522"/>
                  <a:gd name="connsiteY1" fmla="*/ 0 h 872821"/>
                  <a:gd name="connsiteX2" fmla="*/ 156458 w 855522"/>
                  <a:gd name="connsiteY2" fmla="*/ 726416 h 872821"/>
                  <a:gd name="connsiteX3" fmla="*/ 855522 w 855522"/>
                  <a:gd name="connsiteY3" fmla="*/ 726416 h 872821"/>
                  <a:gd name="connsiteX4" fmla="*/ 855522 w 855522"/>
                  <a:gd name="connsiteY4" fmla="*/ 872821 h 872821"/>
                  <a:gd name="connsiteX5" fmla="*/ 0 w 855522"/>
                  <a:gd name="connsiteY5" fmla="*/ 872821 h 872821"/>
                  <a:gd name="connsiteX6" fmla="*/ 0 w 855522"/>
                  <a:gd name="connsiteY6" fmla="*/ 0 h 872821"/>
                  <a:gd name="connsiteX0" fmla="*/ 0 w 855522"/>
                  <a:gd name="connsiteY0" fmla="*/ 0 h 872821"/>
                  <a:gd name="connsiteX1" fmla="*/ 156458 w 855522"/>
                  <a:gd name="connsiteY1" fmla="*/ 0 h 872821"/>
                  <a:gd name="connsiteX2" fmla="*/ 156458 w 855522"/>
                  <a:gd name="connsiteY2" fmla="*/ 726416 h 872821"/>
                  <a:gd name="connsiteX3" fmla="*/ 835426 w 855522"/>
                  <a:gd name="connsiteY3" fmla="*/ 796755 h 872821"/>
                  <a:gd name="connsiteX4" fmla="*/ 855522 w 855522"/>
                  <a:gd name="connsiteY4" fmla="*/ 872821 h 872821"/>
                  <a:gd name="connsiteX5" fmla="*/ 0 w 855522"/>
                  <a:gd name="connsiteY5" fmla="*/ 872821 h 872821"/>
                  <a:gd name="connsiteX6" fmla="*/ 0 w 855522"/>
                  <a:gd name="connsiteY6" fmla="*/ 0 h 872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5522" h="872821">
                    <a:moveTo>
                      <a:pt x="0" y="0"/>
                    </a:moveTo>
                    <a:lnTo>
                      <a:pt x="156458" y="0"/>
                    </a:lnTo>
                    <a:lnTo>
                      <a:pt x="156458" y="726416"/>
                    </a:lnTo>
                    <a:lnTo>
                      <a:pt x="835426" y="796755"/>
                    </a:lnTo>
                    <a:lnTo>
                      <a:pt x="855522" y="872821"/>
                    </a:lnTo>
                    <a:lnTo>
                      <a:pt x="0" y="872821"/>
                    </a:lnTo>
                    <a:lnTo>
                      <a:pt x="0" y="0"/>
                    </a:lnTo>
                    <a:close/>
                  </a:path>
                </a:pathLst>
              </a:custGeom>
              <a:gradFill>
                <a:gsLst>
                  <a:gs pos="3226">
                    <a:schemeClr val="tx1">
                      <a:lumMod val="85000"/>
                      <a:lumOff val="15000"/>
                    </a:schemeClr>
                  </a:gs>
                  <a:gs pos="80000">
                    <a:schemeClr val="tx1">
                      <a:lumMod val="85000"/>
                      <a:lumOff val="15000"/>
                    </a:schemeClr>
                  </a:gs>
                  <a:gs pos="23000">
                    <a:schemeClr val="bg1">
                      <a:lumMod val="75000"/>
                    </a:schemeClr>
                  </a:gs>
                </a:gsLst>
                <a:lin ang="7200000" scaled="0"/>
              </a:grad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grpSp>
        <p:sp>
          <p:nvSpPr>
            <p:cNvPr id="92" name="Rectangle 91"/>
            <p:cNvSpPr/>
            <p:nvPr/>
          </p:nvSpPr>
          <p:spPr>
            <a:xfrm>
              <a:off x="6642507" y="5885732"/>
              <a:ext cx="776991" cy="459524"/>
            </a:xfrm>
            <a:prstGeom prst="rect">
              <a:avLst/>
            </a:prstGeom>
            <a:blipFill dpi="0" rotWithShape="1">
              <a:blip r:embed="rId11">
                <a:extLst>
                  <a:ext uri="{28A0092B-C50C-407E-A947-70E740481C1C}">
                    <a14:useLocalDpi xmlns:a14="http://schemas.microsoft.com/office/drawing/2010/main" val="0"/>
                  </a:ext>
                </a:extLst>
              </a:blip>
              <a:srcRect/>
              <a:stretch>
                <a:fillRect/>
              </a:stretch>
            </a:blip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600" dirty="0">
                <a:solidFill>
                  <a:prstClr val="white"/>
                </a:solidFill>
              </a:endParaRPr>
            </a:p>
          </p:txBody>
        </p:sp>
      </p:grpSp>
      <p:grpSp>
        <p:nvGrpSpPr>
          <p:cNvPr id="29" name="Group 28"/>
          <p:cNvGrpSpPr/>
          <p:nvPr/>
        </p:nvGrpSpPr>
        <p:grpSpPr>
          <a:xfrm rot="16200000">
            <a:off x="7594996" y="5955631"/>
            <a:ext cx="534232" cy="570964"/>
            <a:chOff x="2514600" y="4724399"/>
            <a:chExt cx="609600" cy="651513"/>
          </a:xfrm>
        </p:grpSpPr>
        <p:sp>
          <p:nvSpPr>
            <p:cNvPr id="88" name="Arc 87"/>
            <p:cNvSpPr/>
            <p:nvPr/>
          </p:nvSpPr>
          <p:spPr>
            <a:xfrm>
              <a:off x="2667000" y="4876800"/>
              <a:ext cx="304800" cy="332742"/>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dirty="0">
                <a:solidFill>
                  <a:prstClr val="black"/>
                </a:solidFill>
              </a:endParaRPr>
            </a:p>
          </p:txBody>
        </p:sp>
        <p:sp>
          <p:nvSpPr>
            <p:cNvPr id="89" name="Arc 88"/>
            <p:cNvSpPr/>
            <p:nvPr/>
          </p:nvSpPr>
          <p:spPr>
            <a:xfrm>
              <a:off x="2590327" y="4800368"/>
              <a:ext cx="458147" cy="500147"/>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dirty="0">
                <a:solidFill>
                  <a:prstClr val="black"/>
                </a:solidFill>
              </a:endParaRPr>
            </a:p>
          </p:txBody>
        </p:sp>
        <p:sp>
          <p:nvSpPr>
            <p:cNvPr id="90" name="Arc 89"/>
            <p:cNvSpPr/>
            <p:nvPr/>
          </p:nvSpPr>
          <p:spPr>
            <a:xfrm>
              <a:off x="2514600" y="4724399"/>
              <a:ext cx="609600" cy="651513"/>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dirty="0">
                <a:solidFill>
                  <a:prstClr val="black"/>
                </a:solidFill>
              </a:endParaRPr>
            </a:p>
          </p:txBody>
        </p:sp>
      </p:grpSp>
      <p:grpSp>
        <p:nvGrpSpPr>
          <p:cNvPr id="30" name="Group 29"/>
          <p:cNvGrpSpPr/>
          <p:nvPr/>
        </p:nvGrpSpPr>
        <p:grpSpPr>
          <a:xfrm>
            <a:off x="6617882" y="5403033"/>
            <a:ext cx="534232" cy="570964"/>
            <a:chOff x="2514600" y="4724399"/>
            <a:chExt cx="609600" cy="651513"/>
          </a:xfrm>
        </p:grpSpPr>
        <p:sp>
          <p:nvSpPr>
            <p:cNvPr id="85" name="Arc 84"/>
            <p:cNvSpPr/>
            <p:nvPr/>
          </p:nvSpPr>
          <p:spPr>
            <a:xfrm>
              <a:off x="2667000" y="4876800"/>
              <a:ext cx="304800" cy="332742"/>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dirty="0">
                <a:solidFill>
                  <a:prstClr val="black"/>
                </a:solidFill>
              </a:endParaRPr>
            </a:p>
          </p:txBody>
        </p:sp>
        <p:sp>
          <p:nvSpPr>
            <p:cNvPr id="86" name="Arc 85"/>
            <p:cNvSpPr/>
            <p:nvPr/>
          </p:nvSpPr>
          <p:spPr>
            <a:xfrm>
              <a:off x="2590327" y="4800368"/>
              <a:ext cx="458147" cy="500147"/>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dirty="0">
                <a:solidFill>
                  <a:prstClr val="black"/>
                </a:solidFill>
              </a:endParaRPr>
            </a:p>
          </p:txBody>
        </p:sp>
        <p:sp>
          <p:nvSpPr>
            <p:cNvPr id="87" name="Arc 86"/>
            <p:cNvSpPr/>
            <p:nvPr/>
          </p:nvSpPr>
          <p:spPr>
            <a:xfrm>
              <a:off x="2514600" y="4724399"/>
              <a:ext cx="609600" cy="651513"/>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dirty="0">
                <a:solidFill>
                  <a:prstClr val="black"/>
                </a:solidFill>
              </a:endParaRPr>
            </a:p>
          </p:txBody>
        </p:sp>
      </p:grpSp>
      <p:grpSp>
        <p:nvGrpSpPr>
          <p:cNvPr id="31" name="Group 30"/>
          <p:cNvGrpSpPr/>
          <p:nvPr/>
        </p:nvGrpSpPr>
        <p:grpSpPr>
          <a:xfrm>
            <a:off x="6333321" y="5674828"/>
            <a:ext cx="637249" cy="163539"/>
            <a:chOff x="7130435" y="4315392"/>
            <a:chExt cx="337165" cy="152399"/>
          </a:xfrm>
        </p:grpSpPr>
        <p:sp>
          <p:nvSpPr>
            <p:cNvPr id="83" name="Rectangle 82"/>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dirty="0">
                <a:solidFill>
                  <a:prstClr val="white"/>
                </a:solidFill>
              </a:endParaRPr>
            </a:p>
          </p:txBody>
        </p:sp>
        <p:sp>
          <p:nvSpPr>
            <p:cNvPr id="84" name="Rectangle 83"/>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dirty="0">
                <a:solidFill>
                  <a:prstClr val="white"/>
                </a:solidFill>
              </a:endParaRPr>
            </a:p>
          </p:txBody>
        </p:sp>
      </p:grpSp>
      <p:grpSp>
        <p:nvGrpSpPr>
          <p:cNvPr id="32" name="Group 31"/>
          <p:cNvGrpSpPr/>
          <p:nvPr/>
        </p:nvGrpSpPr>
        <p:grpSpPr>
          <a:xfrm>
            <a:off x="2759955" y="5060725"/>
            <a:ext cx="3313793" cy="946632"/>
            <a:chOff x="2496860" y="2917575"/>
            <a:chExt cx="4339950" cy="1239768"/>
          </a:xfrm>
        </p:grpSpPr>
        <p:cxnSp>
          <p:nvCxnSpPr>
            <p:cNvPr id="33" name="Straight Connector 32"/>
            <p:cNvCxnSpPr/>
            <p:nvPr/>
          </p:nvCxnSpPr>
          <p:spPr>
            <a:xfrm>
              <a:off x="2496860" y="3686427"/>
              <a:ext cx="728665" cy="0"/>
            </a:xfrm>
            <a:prstGeom prst="line">
              <a:avLst/>
            </a:prstGeom>
            <a:effectLst/>
          </p:spPr>
          <p:style>
            <a:lnRef idx="2">
              <a:schemeClr val="accent3"/>
            </a:lnRef>
            <a:fillRef idx="0">
              <a:schemeClr val="accent3"/>
            </a:fillRef>
            <a:effectRef idx="1">
              <a:schemeClr val="accent3"/>
            </a:effectRef>
            <a:fontRef idx="minor">
              <a:schemeClr val="tx1"/>
            </a:fontRef>
          </p:style>
        </p:cxnSp>
        <p:sp>
          <p:nvSpPr>
            <p:cNvPr id="34" name="Cloud 2"/>
            <p:cNvSpPr/>
            <p:nvPr/>
          </p:nvSpPr>
          <p:spPr>
            <a:xfrm>
              <a:off x="4865442" y="3170749"/>
              <a:ext cx="1836470" cy="986594"/>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algn="ctr">
                <a:lnSpc>
                  <a:spcPct val="80000"/>
                </a:lnSpc>
              </a:pPr>
              <a:r>
                <a:rPr lang="en-US" sz="900" b="1" dirty="0">
                  <a:solidFill>
                    <a:prstClr val="white"/>
                  </a:solidFill>
                </a:rPr>
                <a:t>Broadband </a:t>
              </a:r>
            </a:p>
            <a:p>
              <a:pPr algn="ctr">
                <a:lnSpc>
                  <a:spcPct val="80000"/>
                </a:lnSpc>
              </a:pPr>
              <a:r>
                <a:rPr lang="en-US" sz="900" b="1" dirty="0">
                  <a:solidFill>
                    <a:prstClr val="white"/>
                  </a:solidFill>
                </a:rPr>
                <a:t>Network</a:t>
              </a:r>
            </a:p>
          </p:txBody>
        </p:sp>
        <p:grpSp>
          <p:nvGrpSpPr>
            <p:cNvPr id="35" name="Group 34"/>
            <p:cNvGrpSpPr/>
            <p:nvPr/>
          </p:nvGrpSpPr>
          <p:grpSpPr>
            <a:xfrm>
              <a:off x="6206704" y="3368677"/>
              <a:ext cx="630106" cy="709942"/>
              <a:chOff x="6199698" y="1818112"/>
              <a:chExt cx="810702" cy="913420"/>
            </a:xfrm>
          </p:grpSpPr>
          <p:grpSp>
            <p:nvGrpSpPr>
              <p:cNvPr id="73" name="Group 72"/>
              <p:cNvGrpSpPr/>
              <p:nvPr/>
            </p:nvGrpSpPr>
            <p:grpSpPr>
              <a:xfrm>
                <a:off x="6199698" y="1818112"/>
                <a:ext cx="791805" cy="832823"/>
                <a:chOff x="7127270" y="2863519"/>
                <a:chExt cx="791805" cy="832823"/>
              </a:xfrm>
            </p:grpSpPr>
            <p:sp>
              <p:nvSpPr>
                <p:cNvPr id="75" name="Oval 74"/>
                <p:cNvSpPr/>
                <p:nvPr/>
              </p:nvSpPr>
              <p:spPr>
                <a:xfrm>
                  <a:off x="7184161" y="2919755"/>
                  <a:ext cx="710680" cy="710680"/>
                </a:xfrm>
                <a:prstGeom prst="ellipse">
                  <a:avLst/>
                </a:prstGeom>
                <a:gradFill>
                  <a:gsLst>
                    <a:gs pos="0">
                      <a:schemeClr val="tx1">
                        <a:lumMod val="50000"/>
                        <a:lumOff val="50000"/>
                      </a:schemeClr>
                    </a:gs>
                    <a:gs pos="90000">
                      <a:schemeClr val="tx1">
                        <a:lumMod val="50000"/>
                        <a:lumOff val="50000"/>
                      </a:schemeClr>
                    </a:gs>
                    <a:gs pos="59000">
                      <a:schemeClr val="bg1">
                        <a:lumMod val="75000"/>
                      </a:schemeClr>
                    </a:gs>
                    <a:gs pos="49000">
                      <a:schemeClr val="bg1">
                        <a:lumMod val="75000"/>
                      </a:schemeClr>
                    </a:gs>
                    <a:gs pos="26000">
                      <a:srgbClr val="989898"/>
                    </a:gs>
                    <a:gs pos="53000">
                      <a:srgbClr val="7BC043">
                        <a:shade val="100000"/>
                        <a:satMod val="115000"/>
                      </a:srgbClr>
                    </a:gs>
                  </a:gsLst>
                  <a:lin ang="14400000" scaled="0"/>
                </a:gradFill>
                <a:ln w="9525">
                  <a:solidFill>
                    <a:schemeClr val="tx1"/>
                  </a:solidFill>
                </a:ln>
                <a:effectLst/>
                <a:scene3d>
                  <a:camera prst="orthographicFront"/>
                  <a:lightRig rig="threePt" dir="t"/>
                </a:scene3d>
                <a:sp3d>
                  <a:bevelT w="1270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solidFill>
                      <a:prstClr val="white"/>
                    </a:solidFill>
                    <a:latin typeface="Calibri"/>
                  </a:endParaRPr>
                </a:p>
              </p:txBody>
            </p:sp>
            <p:grpSp>
              <p:nvGrpSpPr>
                <p:cNvPr id="76" name="Group 75"/>
                <p:cNvGrpSpPr/>
                <p:nvPr/>
              </p:nvGrpSpPr>
              <p:grpSpPr>
                <a:xfrm rot="2700000">
                  <a:off x="7106761" y="2884028"/>
                  <a:ext cx="832823" cy="791805"/>
                  <a:chOff x="9177799" y="3740298"/>
                  <a:chExt cx="832823" cy="791805"/>
                </a:xfrm>
              </p:grpSpPr>
              <p:grpSp>
                <p:nvGrpSpPr>
                  <p:cNvPr id="77" name="Group 76"/>
                  <p:cNvGrpSpPr/>
                  <p:nvPr/>
                </p:nvGrpSpPr>
                <p:grpSpPr>
                  <a:xfrm>
                    <a:off x="9177799" y="4002035"/>
                    <a:ext cx="832823" cy="268896"/>
                    <a:chOff x="9166913" y="3991149"/>
                    <a:chExt cx="832823" cy="268896"/>
                  </a:xfrm>
                </p:grpSpPr>
                <p:sp>
                  <p:nvSpPr>
                    <p:cNvPr id="81" name="Right Arrow 80"/>
                    <p:cNvSpPr/>
                    <p:nvPr/>
                  </p:nvSpPr>
                  <p:spPr>
                    <a:xfrm>
                      <a:off x="9645215" y="3991149"/>
                      <a:ext cx="354521" cy="268895"/>
                    </a:xfrm>
                    <a:prstGeom prst="rightArrow">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1100" dirty="0">
                        <a:solidFill>
                          <a:prstClr val="white"/>
                        </a:solidFill>
                      </a:endParaRPr>
                    </a:p>
                  </p:txBody>
                </p:sp>
                <p:sp>
                  <p:nvSpPr>
                    <p:cNvPr id="82" name="Right Arrow 81"/>
                    <p:cNvSpPr/>
                    <p:nvPr/>
                  </p:nvSpPr>
                  <p:spPr>
                    <a:xfrm flipH="1">
                      <a:off x="9166913" y="3991150"/>
                      <a:ext cx="354521" cy="268895"/>
                    </a:xfrm>
                    <a:prstGeom prst="rightArrow">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1100" dirty="0">
                        <a:solidFill>
                          <a:prstClr val="white"/>
                        </a:solidFill>
                      </a:endParaRPr>
                    </a:p>
                  </p:txBody>
                </p:sp>
              </p:grpSp>
              <p:grpSp>
                <p:nvGrpSpPr>
                  <p:cNvPr id="78" name="Group 77"/>
                  <p:cNvGrpSpPr/>
                  <p:nvPr/>
                </p:nvGrpSpPr>
                <p:grpSpPr>
                  <a:xfrm>
                    <a:off x="9460119" y="3740298"/>
                    <a:ext cx="268895" cy="791805"/>
                    <a:chOff x="9460119" y="3740298"/>
                    <a:chExt cx="268895" cy="791805"/>
                  </a:xfrm>
                </p:grpSpPr>
                <p:sp>
                  <p:nvSpPr>
                    <p:cNvPr id="79" name="Right Arrow 78"/>
                    <p:cNvSpPr/>
                    <p:nvPr/>
                  </p:nvSpPr>
                  <p:spPr>
                    <a:xfrm rot="16200000">
                      <a:off x="9417306" y="4220395"/>
                      <a:ext cx="354521" cy="268895"/>
                    </a:xfrm>
                    <a:prstGeom prst="rightArrow">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1100" dirty="0">
                        <a:solidFill>
                          <a:prstClr val="white"/>
                        </a:solidFill>
                      </a:endParaRPr>
                    </a:p>
                  </p:txBody>
                </p:sp>
                <p:sp>
                  <p:nvSpPr>
                    <p:cNvPr id="80" name="Right Arrow 79"/>
                    <p:cNvSpPr/>
                    <p:nvPr/>
                  </p:nvSpPr>
                  <p:spPr>
                    <a:xfrm rot="16200000" flipH="1">
                      <a:off x="9417306" y="3783111"/>
                      <a:ext cx="354521" cy="268895"/>
                    </a:xfrm>
                    <a:prstGeom prst="rightArrow">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1100" dirty="0">
                        <a:solidFill>
                          <a:prstClr val="white"/>
                        </a:solidFill>
                      </a:endParaRPr>
                    </a:p>
                  </p:txBody>
                </p:sp>
              </p:grpSp>
            </p:grpSp>
          </p:grpSp>
          <p:sp>
            <p:nvSpPr>
              <p:cNvPr id="74" name="TextBox 73"/>
              <p:cNvSpPr txBox="1"/>
              <p:nvPr/>
            </p:nvSpPr>
            <p:spPr>
              <a:xfrm>
                <a:off x="6213012" y="2362200"/>
                <a:ext cx="797388" cy="369332"/>
              </a:xfrm>
              <a:prstGeom prst="rect">
                <a:avLst/>
              </a:prstGeom>
              <a:noFill/>
            </p:spPr>
            <p:txBody>
              <a:bodyPr wrap="square" rtlCol="0">
                <a:prstTxWarp prst="textArchDown">
                  <a:avLst/>
                </a:prstTxWarp>
                <a:spAutoFit/>
              </a:bodyPr>
              <a:lstStyle/>
              <a:p>
                <a:pPr algn="ctr"/>
                <a:r>
                  <a:rPr lang="en-US" sz="1050" dirty="0"/>
                  <a:t>router</a:t>
                </a:r>
              </a:p>
            </p:txBody>
          </p:sp>
        </p:grpSp>
        <p:sp>
          <p:nvSpPr>
            <p:cNvPr id="36" name="Cloud 2"/>
            <p:cNvSpPr/>
            <p:nvPr/>
          </p:nvSpPr>
          <p:spPr>
            <a:xfrm>
              <a:off x="3045494" y="3159207"/>
              <a:ext cx="1836470" cy="986594"/>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algn="ctr">
                <a:lnSpc>
                  <a:spcPct val="80000"/>
                </a:lnSpc>
              </a:pPr>
              <a:r>
                <a:rPr lang="en-US" sz="900" b="1" dirty="0">
                  <a:solidFill>
                    <a:prstClr val="white"/>
                  </a:solidFill>
                </a:rPr>
                <a:t>Broadband </a:t>
              </a:r>
            </a:p>
            <a:p>
              <a:pPr algn="ctr">
                <a:lnSpc>
                  <a:spcPct val="80000"/>
                </a:lnSpc>
              </a:pPr>
              <a:r>
                <a:rPr lang="en-US" sz="900" b="1" dirty="0">
                  <a:solidFill>
                    <a:prstClr val="white"/>
                  </a:solidFill>
                </a:rPr>
                <a:t>Network</a:t>
              </a:r>
            </a:p>
          </p:txBody>
        </p:sp>
        <p:grpSp>
          <p:nvGrpSpPr>
            <p:cNvPr id="37" name="Group 36"/>
            <p:cNvGrpSpPr/>
            <p:nvPr/>
          </p:nvGrpSpPr>
          <p:grpSpPr>
            <a:xfrm>
              <a:off x="4493177" y="3386577"/>
              <a:ext cx="630106" cy="709942"/>
              <a:chOff x="6199698" y="1818112"/>
              <a:chExt cx="810702" cy="913420"/>
            </a:xfrm>
          </p:grpSpPr>
          <p:grpSp>
            <p:nvGrpSpPr>
              <p:cNvPr id="63" name="Group 62"/>
              <p:cNvGrpSpPr/>
              <p:nvPr/>
            </p:nvGrpSpPr>
            <p:grpSpPr>
              <a:xfrm>
                <a:off x="6199698" y="1818112"/>
                <a:ext cx="791805" cy="832823"/>
                <a:chOff x="7127270" y="2863519"/>
                <a:chExt cx="791805" cy="832823"/>
              </a:xfrm>
            </p:grpSpPr>
            <p:sp>
              <p:nvSpPr>
                <p:cNvPr id="65" name="Oval 64"/>
                <p:cNvSpPr/>
                <p:nvPr/>
              </p:nvSpPr>
              <p:spPr>
                <a:xfrm>
                  <a:off x="7184161" y="2919755"/>
                  <a:ext cx="710680" cy="710680"/>
                </a:xfrm>
                <a:prstGeom prst="ellipse">
                  <a:avLst/>
                </a:prstGeom>
                <a:gradFill>
                  <a:gsLst>
                    <a:gs pos="0">
                      <a:schemeClr val="tx1">
                        <a:lumMod val="50000"/>
                        <a:lumOff val="50000"/>
                      </a:schemeClr>
                    </a:gs>
                    <a:gs pos="90000">
                      <a:schemeClr val="tx1">
                        <a:lumMod val="50000"/>
                        <a:lumOff val="50000"/>
                      </a:schemeClr>
                    </a:gs>
                    <a:gs pos="59000">
                      <a:schemeClr val="bg1">
                        <a:lumMod val="75000"/>
                      </a:schemeClr>
                    </a:gs>
                    <a:gs pos="49000">
                      <a:schemeClr val="bg1">
                        <a:lumMod val="75000"/>
                      </a:schemeClr>
                    </a:gs>
                    <a:gs pos="26000">
                      <a:srgbClr val="989898"/>
                    </a:gs>
                    <a:gs pos="53000">
                      <a:srgbClr val="7BC043">
                        <a:shade val="100000"/>
                        <a:satMod val="115000"/>
                      </a:srgbClr>
                    </a:gs>
                  </a:gsLst>
                  <a:lin ang="14400000" scaled="0"/>
                </a:gradFill>
                <a:ln w="9525">
                  <a:solidFill>
                    <a:schemeClr val="tx1"/>
                  </a:solidFill>
                </a:ln>
                <a:effectLst/>
                <a:scene3d>
                  <a:camera prst="orthographicFront"/>
                  <a:lightRig rig="threePt" dir="t"/>
                </a:scene3d>
                <a:sp3d>
                  <a:bevelT w="1270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solidFill>
                      <a:prstClr val="white"/>
                    </a:solidFill>
                    <a:latin typeface="Calibri"/>
                  </a:endParaRPr>
                </a:p>
              </p:txBody>
            </p:sp>
            <p:grpSp>
              <p:nvGrpSpPr>
                <p:cNvPr id="66" name="Group 65"/>
                <p:cNvGrpSpPr/>
                <p:nvPr/>
              </p:nvGrpSpPr>
              <p:grpSpPr>
                <a:xfrm rot="2700000">
                  <a:off x="7106761" y="2884028"/>
                  <a:ext cx="832823" cy="791805"/>
                  <a:chOff x="9177799" y="3740298"/>
                  <a:chExt cx="832823" cy="791805"/>
                </a:xfrm>
              </p:grpSpPr>
              <p:grpSp>
                <p:nvGrpSpPr>
                  <p:cNvPr id="67" name="Group 66"/>
                  <p:cNvGrpSpPr/>
                  <p:nvPr/>
                </p:nvGrpSpPr>
                <p:grpSpPr>
                  <a:xfrm>
                    <a:off x="9177799" y="4002035"/>
                    <a:ext cx="832823" cy="268896"/>
                    <a:chOff x="9166913" y="3991149"/>
                    <a:chExt cx="832823" cy="268896"/>
                  </a:xfrm>
                </p:grpSpPr>
                <p:sp>
                  <p:nvSpPr>
                    <p:cNvPr id="71" name="Right Arrow 70"/>
                    <p:cNvSpPr/>
                    <p:nvPr/>
                  </p:nvSpPr>
                  <p:spPr>
                    <a:xfrm>
                      <a:off x="9645215" y="3991149"/>
                      <a:ext cx="354521" cy="268895"/>
                    </a:xfrm>
                    <a:prstGeom prst="rightArrow">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1100" dirty="0">
                        <a:solidFill>
                          <a:prstClr val="white"/>
                        </a:solidFill>
                      </a:endParaRPr>
                    </a:p>
                  </p:txBody>
                </p:sp>
                <p:sp>
                  <p:nvSpPr>
                    <p:cNvPr id="72" name="Right Arrow 71"/>
                    <p:cNvSpPr/>
                    <p:nvPr/>
                  </p:nvSpPr>
                  <p:spPr>
                    <a:xfrm flipH="1">
                      <a:off x="9166913" y="3991150"/>
                      <a:ext cx="354521" cy="268895"/>
                    </a:xfrm>
                    <a:prstGeom prst="rightArrow">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1100" dirty="0">
                        <a:solidFill>
                          <a:prstClr val="white"/>
                        </a:solidFill>
                      </a:endParaRPr>
                    </a:p>
                  </p:txBody>
                </p:sp>
              </p:grpSp>
              <p:grpSp>
                <p:nvGrpSpPr>
                  <p:cNvPr id="68" name="Group 67"/>
                  <p:cNvGrpSpPr/>
                  <p:nvPr/>
                </p:nvGrpSpPr>
                <p:grpSpPr>
                  <a:xfrm>
                    <a:off x="9460119" y="3740298"/>
                    <a:ext cx="268895" cy="791805"/>
                    <a:chOff x="9460119" y="3740298"/>
                    <a:chExt cx="268895" cy="791805"/>
                  </a:xfrm>
                </p:grpSpPr>
                <p:sp>
                  <p:nvSpPr>
                    <p:cNvPr id="69" name="Right Arrow 68"/>
                    <p:cNvSpPr/>
                    <p:nvPr/>
                  </p:nvSpPr>
                  <p:spPr>
                    <a:xfrm rot="16200000">
                      <a:off x="9417306" y="4220395"/>
                      <a:ext cx="354521" cy="268895"/>
                    </a:xfrm>
                    <a:prstGeom prst="rightArrow">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1100" dirty="0">
                        <a:solidFill>
                          <a:prstClr val="white"/>
                        </a:solidFill>
                      </a:endParaRPr>
                    </a:p>
                  </p:txBody>
                </p:sp>
                <p:sp>
                  <p:nvSpPr>
                    <p:cNvPr id="70" name="Right Arrow 69"/>
                    <p:cNvSpPr/>
                    <p:nvPr/>
                  </p:nvSpPr>
                  <p:spPr>
                    <a:xfrm rot="16200000" flipH="1">
                      <a:off x="9417306" y="3783111"/>
                      <a:ext cx="354521" cy="268895"/>
                    </a:xfrm>
                    <a:prstGeom prst="rightArrow">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1100" dirty="0">
                        <a:solidFill>
                          <a:prstClr val="white"/>
                        </a:solidFill>
                      </a:endParaRPr>
                    </a:p>
                  </p:txBody>
                </p:sp>
              </p:grpSp>
            </p:grpSp>
          </p:grpSp>
          <p:sp>
            <p:nvSpPr>
              <p:cNvPr id="64" name="TextBox 63"/>
              <p:cNvSpPr txBox="1"/>
              <p:nvPr/>
            </p:nvSpPr>
            <p:spPr>
              <a:xfrm>
                <a:off x="6213012" y="2362200"/>
                <a:ext cx="797388" cy="369332"/>
              </a:xfrm>
              <a:prstGeom prst="rect">
                <a:avLst/>
              </a:prstGeom>
              <a:noFill/>
            </p:spPr>
            <p:txBody>
              <a:bodyPr wrap="square" rtlCol="0">
                <a:prstTxWarp prst="textArchDown">
                  <a:avLst/>
                </a:prstTxWarp>
                <a:spAutoFit/>
              </a:bodyPr>
              <a:lstStyle/>
              <a:p>
                <a:pPr algn="ctr"/>
                <a:r>
                  <a:rPr lang="en-US" sz="1050" dirty="0"/>
                  <a:t>router</a:t>
                </a:r>
              </a:p>
            </p:txBody>
          </p:sp>
        </p:grpSp>
        <p:grpSp>
          <p:nvGrpSpPr>
            <p:cNvPr id="38" name="Group 37"/>
            <p:cNvGrpSpPr/>
            <p:nvPr/>
          </p:nvGrpSpPr>
          <p:grpSpPr>
            <a:xfrm>
              <a:off x="2717447" y="3445582"/>
              <a:ext cx="630106" cy="709942"/>
              <a:chOff x="6199698" y="1818112"/>
              <a:chExt cx="810702" cy="913420"/>
            </a:xfrm>
          </p:grpSpPr>
          <p:grpSp>
            <p:nvGrpSpPr>
              <p:cNvPr id="53" name="Group 52"/>
              <p:cNvGrpSpPr/>
              <p:nvPr/>
            </p:nvGrpSpPr>
            <p:grpSpPr>
              <a:xfrm>
                <a:off x="6199698" y="1818112"/>
                <a:ext cx="791805" cy="832823"/>
                <a:chOff x="7127270" y="2863519"/>
                <a:chExt cx="791805" cy="832823"/>
              </a:xfrm>
            </p:grpSpPr>
            <p:sp>
              <p:nvSpPr>
                <p:cNvPr id="55" name="Oval 54"/>
                <p:cNvSpPr/>
                <p:nvPr/>
              </p:nvSpPr>
              <p:spPr>
                <a:xfrm>
                  <a:off x="7184161" y="2919755"/>
                  <a:ext cx="710680" cy="710680"/>
                </a:xfrm>
                <a:prstGeom prst="ellipse">
                  <a:avLst/>
                </a:prstGeom>
                <a:gradFill>
                  <a:gsLst>
                    <a:gs pos="0">
                      <a:schemeClr val="tx1">
                        <a:lumMod val="50000"/>
                        <a:lumOff val="50000"/>
                      </a:schemeClr>
                    </a:gs>
                    <a:gs pos="90000">
                      <a:schemeClr val="tx1">
                        <a:lumMod val="50000"/>
                        <a:lumOff val="50000"/>
                      </a:schemeClr>
                    </a:gs>
                    <a:gs pos="59000">
                      <a:schemeClr val="bg1">
                        <a:lumMod val="75000"/>
                      </a:schemeClr>
                    </a:gs>
                    <a:gs pos="49000">
                      <a:schemeClr val="bg1">
                        <a:lumMod val="75000"/>
                      </a:schemeClr>
                    </a:gs>
                    <a:gs pos="26000">
                      <a:srgbClr val="989898"/>
                    </a:gs>
                    <a:gs pos="53000">
                      <a:srgbClr val="7BC043">
                        <a:shade val="100000"/>
                        <a:satMod val="115000"/>
                      </a:srgbClr>
                    </a:gs>
                  </a:gsLst>
                  <a:lin ang="14400000" scaled="0"/>
                </a:gradFill>
                <a:ln w="9525">
                  <a:solidFill>
                    <a:schemeClr val="tx1"/>
                  </a:solidFill>
                </a:ln>
                <a:effectLst/>
                <a:scene3d>
                  <a:camera prst="orthographicFront"/>
                  <a:lightRig rig="threePt" dir="t"/>
                </a:scene3d>
                <a:sp3d>
                  <a:bevelT w="1270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solidFill>
                      <a:prstClr val="white"/>
                    </a:solidFill>
                    <a:latin typeface="Calibri"/>
                  </a:endParaRPr>
                </a:p>
              </p:txBody>
            </p:sp>
            <p:grpSp>
              <p:nvGrpSpPr>
                <p:cNvPr id="56" name="Group 55"/>
                <p:cNvGrpSpPr/>
                <p:nvPr/>
              </p:nvGrpSpPr>
              <p:grpSpPr>
                <a:xfrm rot="2700000">
                  <a:off x="7106761" y="2884028"/>
                  <a:ext cx="832823" cy="791805"/>
                  <a:chOff x="9177799" y="3740298"/>
                  <a:chExt cx="832823" cy="791805"/>
                </a:xfrm>
              </p:grpSpPr>
              <p:grpSp>
                <p:nvGrpSpPr>
                  <p:cNvPr id="57" name="Group 56"/>
                  <p:cNvGrpSpPr/>
                  <p:nvPr/>
                </p:nvGrpSpPr>
                <p:grpSpPr>
                  <a:xfrm>
                    <a:off x="9177799" y="4002035"/>
                    <a:ext cx="832823" cy="268896"/>
                    <a:chOff x="9166913" y="3991149"/>
                    <a:chExt cx="832823" cy="268896"/>
                  </a:xfrm>
                </p:grpSpPr>
                <p:sp>
                  <p:nvSpPr>
                    <p:cNvPr id="61" name="Right Arrow 60"/>
                    <p:cNvSpPr/>
                    <p:nvPr/>
                  </p:nvSpPr>
                  <p:spPr>
                    <a:xfrm>
                      <a:off x="9645215" y="3991149"/>
                      <a:ext cx="354521" cy="268895"/>
                    </a:xfrm>
                    <a:prstGeom prst="rightArrow">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1100" dirty="0">
                        <a:solidFill>
                          <a:prstClr val="white"/>
                        </a:solidFill>
                      </a:endParaRPr>
                    </a:p>
                  </p:txBody>
                </p:sp>
                <p:sp>
                  <p:nvSpPr>
                    <p:cNvPr id="62" name="Right Arrow 61"/>
                    <p:cNvSpPr/>
                    <p:nvPr/>
                  </p:nvSpPr>
                  <p:spPr>
                    <a:xfrm flipH="1">
                      <a:off x="9166913" y="3991150"/>
                      <a:ext cx="354521" cy="268895"/>
                    </a:xfrm>
                    <a:prstGeom prst="rightArrow">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1100" dirty="0">
                        <a:solidFill>
                          <a:prstClr val="white"/>
                        </a:solidFill>
                      </a:endParaRPr>
                    </a:p>
                  </p:txBody>
                </p:sp>
              </p:grpSp>
              <p:grpSp>
                <p:nvGrpSpPr>
                  <p:cNvPr id="58" name="Group 57"/>
                  <p:cNvGrpSpPr/>
                  <p:nvPr/>
                </p:nvGrpSpPr>
                <p:grpSpPr>
                  <a:xfrm>
                    <a:off x="9460119" y="3740298"/>
                    <a:ext cx="268895" cy="791805"/>
                    <a:chOff x="9460119" y="3740298"/>
                    <a:chExt cx="268895" cy="791805"/>
                  </a:xfrm>
                </p:grpSpPr>
                <p:sp>
                  <p:nvSpPr>
                    <p:cNvPr id="59" name="Right Arrow 58"/>
                    <p:cNvSpPr/>
                    <p:nvPr/>
                  </p:nvSpPr>
                  <p:spPr>
                    <a:xfrm rot="16200000">
                      <a:off x="9417306" y="4220395"/>
                      <a:ext cx="354521" cy="268895"/>
                    </a:xfrm>
                    <a:prstGeom prst="rightArrow">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1100" dirty="0">
                        <a:solidFill>
                          <a:prstClr val="white"/>
                        </a:solidFill>
                      </a:endParaRPr>
                    </a:p>
                  </p:txBody>
                </p:sp>
                <p:sp>
                  <p:nvSpPr>
                    <p:cNvPr id="60" name="Right Arrow 59"/>
                    <p:cNvSpPr/>
                    <p:nvPr/>
                  </p:nvSpPr>
                  <p:spPr>
                    <a:xfrm rot="16200000" flipH="1">
                      <a:off x="9417306" y="3783111"/>
                      <a:ext cx="354521" cy="268895"/>
                    </a:xfrm>
                    <a:prstGeom prst="rightArrow">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1100" dirty="0">
                        <a:solidFill>
                          <a:prstClr val="white"/>
                        </a:solidFill>
                      </a:endParaRPr>
                    </a:p>
                  </p:txBody>
                </p:sp>
              </p:grpSp>
            </p:grpSp>
          </p:grpSp>
          <p:sp>
            <p:nvSpPr>
              <p:cNvPr id="54" name="TextBox 53"/>
              <p:cNvSpPr txBox="1"/>
              <p:nvPr/>
            </p:nvSpPr>
            <p:spPr>
              <a:xfrm>
                <a:off x="6213012" y="2362200"/>
                <a:ext cx="797388" cy="369332"/>
              </a:xfrm>
              <a:prstGeom prst="rect">
                <a:avLst/>
              </a:prstGeom>
              <a:noFill/>
            </p:spPr>
            <p:txBody>
              <a:bodyPr wrap="square" rtlCol="0">
                <a:prstTxWarp prst="textArchDown">
                  <a:avLst/>
                </a:prstTxWarp>
                <a:spAutoFit/>
              </a:bodyPr>
              <a:lstStyle/>
              <a:p>
                <a:pPr algn="ctr"/>
                <a:r>
                  <a:rPr lang="en-US" sz="1050" dirty="0"/>
                  <a:t>router</a:t>
                </a:r>
              </a:p>
            </p:txBody>
          </p:sp>
        </p:grpSp>
        <p:grpSp>
          <p:nvGrpSpPr>
            <p:cNvPr id="39" name="Group 38"/>
            <p:cNvGrpSpPr/>
            <p:nvPr/>
          </p:nvGrpSpPr>
          <p:grpSpPr>
            <a:xfrm>
              <a:off x="5744310" y="2917575"/>
              <a:ext cx="761732" cy="642610"/>
              <a:chOff x="2951382" y="240251"/>
              <a:chExt cx="1429512" cy="1108975"/>
            </a:xfrm>
          </p:grpSpPr>
          <p:pic>
            <p:nvPicPr>
              <p:cNvPr id="40" name="Picture 39"/>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3044080" y="240251"/>
                <a:ext cx="1230265" cy="1108975"/>
              </a:xfrm>
              <a:prstGeom prst="rect">
                <a:avLst/>
              </a:prstGeom>
              <a:effectLst>
                <a:outerShdw blurRad="50800" dist="38100" dir="2700000" algn="tl" rotWithShape="0">
                  <a:prstClr val="black">
                    <a:alpha val="40000"/>
                  </a:prstClr>
                </a:outerShdw>
                <a:softEdge rad="31750"/>
              </a:effectLst>
            </p:spPr>
          </p:pic>
          <p:sp>
            <p:nvSpPr>
              <p:cNvPr id="41" name="Oval 40"/>
              <p:cNvSpPr/>
              <p:nvPr/>
            </p:nvSpPr>
            <p:spPr>
              <a:xfrm>
                <a:off x="3083207" y="253358"/>
                <a:ext cx="1169489" cy="1029062"/>
              </a:xfrm>
              <a:prstGeom prst="ellipse">
                <a:avLst/>
              </a:prstGeom>
              <a:gradFill>
                <a:gsLst>
                  <a:gs pos="0">
                    <a:srgbClr val="006032"/>
                  </a:gs>
                  <a:gs pos="34000">
                    <a:schemeClr val="bg1">
                      <a:lumMod val="95000"/>
                      <a:alpha val="59000"/>
                    </a:schemeClr>
                  </a:gs>
                  <a:gs pos="7000">
                    <a:srgbClr val="97C642">
                      <a:alpha val="89000"/>
                    </a:srgbClr>
                  </a:gs>
                  <a:gs pos="100000">
                    <a:schemeClr val="tx2">
                      <a:lumMod val="75000"/>
                    </a:schemeClr>
                  </a:gs>
                  <a:gs pos="88000">
                    <a:srgbClr val="00703C"/>
                  </a:gs>
                  <a:gs pos="62000">
                    <a:schemeClr val="bg1">
                      <a:alpha val="46000"/>
                    </a:schemeClr>
                  </a:gs>
                </a:gsLst>
                <a:lin ang="30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p>
            </p:txBody>
          </p:sp>
          <p:grpSp>
            <p:nvGrpSpPr>
              <p:cNvPr id="42" name="Group 41"/>
              <p:cNvGrpSpPr/>
              <p:nvPr/>
            </p:nvGrpSpPr>
            <p:grpSpPr>
              <a:xfrm>
                <a:off x="2951382" y="734254"/>
                <a:ext cx="1429512" cy="263151"/>
                <a:chOff x="1972224" y="2478468"/>
                <a:chExt cx="3923780" cy="516473"/>
              </a:xfrm>
            </p:grpSpPr>
            <p:grpSp>
              <p:nvGrpSpPr>
                <p:cNvPr id="44" name="Group 43"/>
                <p:cNvGrpSpPr/>
                <p:nvPr/>
              </p:nvGrpSpPr>
              <p:grpSpPr>
                <a:xfrm>
                  <a:off x="1972224" y="2531081"/>
                  <a:ext cx="3923780" cy="411247"/>
                  <a:chOff x="6249726" y="3927944"/>
                  <a:chExt cx="4110826" cy="1382736"/>
                </a:xfrm>
              </p:grpSpPr>
              <p:sp>
                <p:nvSpPr>
                  <p:cNvPr id="51" name="Block Arc 4"/>
                  <p:cNvSpPr/>
                  <p:nvPr/>
                </p:nvSpPr>
                <p:spPr>
                  <a:xfrm>
                    <a:off x="6249726" y="3927944"/>
                    <a:ext cx="4110826" cy="624178"/>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2000">
                        <a:schemeClr val="accent1">
                          <a:lumMod val="5000"/>
                          <a:lumOff val="95000"/>
                          <a:alpha val="0"/>
                        </a:schemeClr>
                      </a:gs>
                      <a:gs pos="69000">
                        <a:schemeClr val="accent1">
                          <a:lumMod val="45000"/>
                          <a:lumOff val="55000"/>
                          <a:alpha val="24000"/>
                        </a:schemeClr>
                      </a:gs>
                      <a:gs pos="83000">
                        <a:schemeClr val="accent1">
                          <a:lumMod val="45000"/>
                          <a:lumOff val="55000"/>
                          <a:alpha val="58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1" dirty="0">
                      <a:solidFill>
                        <a:schemeClr val="tx1"/>
                      </a:solidFill>
                      <a:effectLst>
                        <a:outerShdw blurRad="38100" dist="38100" dir="2700000" algn="tl">
                          <a:srgbClr val="000000">
                            <a:alpha val="43137"/>
                          </a:srgbClr>
                        </a:outerShdw>
                      </a:effectLst>
                    </a:endParaRPr>
                  </a:p>
                </p:txBody>
              </p:sp>
              <p:sp>
                <p:nvSpPr>
                  <p:cNvPr id="52" name="Block Arc 5"/>
                  <p:cNvSpPr/>
                  <p:nvPr/>
                </p:nvSpPr>
                <p:spPr>
                  <a:xfrm flipV="1">
                    <a:off x="6249726" y="4537415"/>
                    <a:ext cx="4110826" cy="773265"/>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1" dirty="0">
                      <a:solidFill>
                        <a:schemeClr val="tx1"/>
                      </a:solidFill>
                      <a:effectLst>
                        <a:outerShdw blurRad="38100" dist="38100" dir="2700000" algn="tl">
                          <a:srgbClr val="000000">
                            <a:alpha val="43137"/>
                          </a:srgbClr>
                        </a:outerShdw>
                      </a:effectLst>
                    </a:endParaRPr>
                  </a:p>
                </p:txBody>
              </p:sp>
            </p:grpSp>
            <p:grpSp>
              <p:nvGrpSpPr>
                <p:cNvPr id="45" name="Group 44"/>
                <p:cNvGrpSpPr/>
                <p:nvPr/>
              </p:nvGrpSpPr>
              <p:grpSpPr>
                <a:xfrm>
                  <a:off x="2043075" y="2478468"/>
                  <a:ext cx="3782079" cy="516473"/>
                  <a:chOff x="1448289" y="4936465"/>
                  <a:chExt cx="4180449" cy="516473"/>
                </a:xfrm>
              </p:grpSpPr>
              <p:sp>
                <p:nvSpPr>
                  <p:cNvPr id="49"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1" dirty="0">
                      <a:solidFill>
                        <a:schemeClr val="tx1"/>
                      </a:solidFill>
                      <a:effectLst>
                        <a:outerShdw blurRad="38100" dist="38100" dir="2700000" algn="tl">
                          <a:srgbClr val="000000">
                            <a:alpha val="43137"/>
                          </a:srgbClr>
                        </a:outerShdw>
                      </a:effectLst>
                    </a:endParaRPr>
                  </a:p>
                </p:txBody>
              </p:sp>
              <p:sp>
                <p:nvSpPr>
                  <p:cNvPr id="50"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1" dirty="0">
                      <a:solidFill>
                        <a:schemeClr val="tx1"/>
                      </a:solidFill>
                      <a:effectLst>
                        <a:outerShdw blurRad="38100" dist="38100" dir="2700000" algn="tl">
                          <a:srgbClr val="000000">
                            <a:alpha val="43137"/>
                          </a:srgbClr>
                        </a:outerShdw>
                      </a:effectLst>
                    </a:endParaRPr>
                  </a:p>
                </p:txBody>
              </p:sp>
            </p:grpSp>
            <p:grpSp>
              <p:nvGrpSpPr>
                <p:cNvPr id="46" name="Group 45"/>
                <p:cNvGrpSpPr/>
                <p:nvPr/>
              </p:nvGrpSpPr>
              <p:grpSpPr>
                <a:xfrm flipH="1">
                  <a:off x="2043075" y="2478468"/>
                  <a:ext cx="3782079" cy="516473"/>
                  <a:chOff x="1448289" y="4936465"/>
                  <a:chExt cx="4180449" cy="516473"/>
                </a:xfrm>
              </p:grpSpPr>
              <p:sp>
                <p:nvSpPr>
                  <p:cNvPr id="47"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1" dirty="0">
                      <a:solidFill>
                        <a:schemeClr val="tx1"/>
                      </a:solidFill>
                      <a:effectLst>
                        <a:outerShdw blurRad="38100" dist="38100" dir="2700000" algn="tl">
                          <a:srgbClr val="000000">
                            <a:alpha val="43137"/>
                          </a:srgbClr>
                        </a:outerShdw>
                      </a:effectLst>
                    </a:endParaRPr>
                  </a:p>
                </p:txBody>
              </p:sp>
              <p:sp>
                <p:nvSpPr>
                  <p:cNvPr id="48"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1" dirty="0">
                      <a:solidFill>
                        <a:schemeClr val="tx1"/>
                      </a:solidFill>
                      <a:effectLst>
                        <a:outerShdw blurRad="38100" dist="38100" dir="2700000" algn="tl">
                          <a:srgbClr val="000000">
                            <a:alpha val="43137"/>
                          </a:srgbClr>
                        </a:outerShdw>
                      </a:effectLst>
                    </a:endParaRPr>
                  </a:p>
                </p:txBody>
              </p:sp>
            </p:grpSp>
          </p:grpSp>
          <p:sp>
            <p:nvSpPr>
              <p:cNvPr id="43" name="TextBox 42"/>
              <p:cNvSpPr txBox="1"/>
              <p:nvPr/>
            </p:nvSpPr>
            <p:spPr>
              <a:xfrm>
                <a:off x="3111427" y="635626"/>
                <a:ext cx="1141812" cy="560911"/>
              </a:xfrm>
              <a:prstGeom prst="rect">
                <a:avLst/>
              </a:prstGeom>
              <a:noFill/>
            </p:spPr>
            <p:txBody>
              <a:bodyPr wrap="square" rtlCol="0">
                <a:prstTxWarp prst="textArchUp">
                  <a:avLst/>
                </a:prstTxWarp>
                <a:spAutoFit/>
              </a:bodyPr>
              <a:lstStyle/>
              <a:p>
                <a:pPr algn="ctr"/>
                <a:r>
                  <a:rPr lang="en-US" sz="1000" b="1" dirty="0">
                    <a:ln w="3175">
                      <a:solidFill>
                        <a:srgbClr val="FFFF00"/>
                      </a:solidFill>
                    </a:ln>
                    <a:solidFill>
                      <a:schemeClr val="bg1"/>
                    </a:solidFill>
                    <a:effectLst>
                      <a:outerShdw blurRad="38100" dist="38100" dir="2700000" algn="tl">
                        <a:srgbClr val="000000">
                          <a:alpha val="43137"/>
                        </a:srgbClr>
                      </a:outerShdw>
                    </a:effectLst>
                  </a:rPr>
                  <a:t>Internet</a:t>
                </a:r>
              </a:p>
            </p:txBody>
          </p:sp>
        </p:grpSp>
      </p:grpSp>
      <p:sp>
        <p:nvSpPr>
          <p:cNvPr id="433" name="TextBox 432"/>
          <p:cNvSpPr txBox="1"/>
          <p:nvPr/>
        </p:nvSpPr>
        <p:spPr>
          <a:xfrm>
            <a:off x="3478402" y="6497164"/>
            <a:ext cx="2677976" cy="369332"/>
          </a:xfrm>
          <a:prstGeom prst="rect">
            <a:avLst/>
          </a:prstGeom>
          <a:noFill/>
        </p:spPr>
        <p:txBody>
          <a:bodyPr wrap="square" rtlCol="0">
            <a:spAutoFit/>
          </a:bodyPr>
          <a:lstStyle/>
          <a:p>
            <a:r>
              <a:rPr lang="en-US" dirty="0"/>
              <a:t>*see later slide</a:t>
            </a:r>
          </a:p>
        </p:txBody>
      </p:sp>
    </p:spTree>
    <p:extLst>
      <p:ext uri="{BB962C8B-B14F-4D97-AF65-F5344CB8AC3E}">
        <p14:creationId xmlns:p14="http://schemas.microsoft.com/office/powerpoint/2010/main" val="28236726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ounded Rectangle 26"/>
          <p:cNvSpPr/>
          <p:nvPr/>
        </p:nvSpPr>
        <p:spPr>
          <a:xfrm>
            <a:off x="3363686" y="2438906"/>
            <a:ext cx="2465197" cy="809263"/>
          </a:xfrm>
          <a:prstGeom prst="roundRect">
            <a:avLst/>
          </a:prstGeom>
          <a:solidFill>
            <a:srgbClr val="00703C"/>
          </a:solidFill>
          <a:ln w="9525">
            <a:solidFill>
              <a:schemeClr val="bg1">
                <a:lumMod val="65000"/>
              </a:schemeClr>
            </a:solidFill>
          </a:ln>
          <a:effectLst>
            <a:outerShdw blurRad="50800" dist="38100" dir="2700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44" tIns="0" rIns="9144" bIns="0" rtlCol="0" anchor="ctr" anchorCtr="0"/>
          <a:lstStyle/>
          <a:p>
            <a:pPr algn="ctr"/>
            <a:r>
              <a:rPr lang="en-US" sz="1400" b="1" dirty="0">
                <a:solidFill>
                  <a:srgbClr val="CFEAC8"/>
                </a:solidFill>
              </a:rPr>
              <a:t>Broadband</a:t>
            </a:r>
            <a:br>
              <a:rPr lang="en-US" sz="1400" b="1" dirty="0">
                <a:solidFill>
                  <a:srgbClr val="CFEAC8"/>
                </a:solidFill>
              </a:rPr>
            </a:br>
            <a:r>
              <a:rPr lang="en-US" sz="1400" b="1" dirty="0">
                <a:solidFill>
                  <a:srgbClr val="CFEAC8"/>
                </a:solidFill>
              </a:rPr>
              <a:t>Assured </a:t>
            </a:r>
            <a:br>
              <a:rPr lang="en-US" sz="1400" b="1" dirty="0">
                <a:solidFill>
                  <a:srgbClr val="CFEAC8"/>
                </a:solidFill>
              </a:rPr>
            </a:br>
            <a:r>
              <a:rPr lang="en-US" sz="1400" b="1" dirty="0">
                <a:solidFill>
                  <a:srgbClr val="CFEAC8"/>
                </a:solidFill>
              </a:rPr>
              <a:t>Services</a:t>
            </a:r>
          </a:p>
        </p:txBody>
      </p:sp>
      <p:sp>
        <p:nvSpPr>
          <p:cNvPr id="2" name="Title 1"/>
          <p:cNvSpPr>
            <a:spLocks noGrp="1"/>
          </p:cNvSpPr>
          <p:nvPr>
            <p:ph type="title"/>
          </p:nvPr>
        </p:nvSpPr>
        <p:spPr/>
        <p:txBody>
          <a:bodyPr/>
          <a:lstStyle/>
          <a:p>
            <a:r>
              <a:rPr lang="en-US" sz="3200" dirty="0"/>
              <a:t>Relationship with Other Work Areas</a:t>
            </a:r>
          </a:p>
        </p:txBody>
      </p:sp>
      <p:sp>
        <p:nvSpPr>
          <p:cNvPr id="4" name="Rectangle 3"/>
          <p:cNvSpPr/>
          <p:nvPr/>
        </p:nvSpPr>
        <p:spPr>
          <a:xfrm>
            <a:off x="680125" y="4299150"/>
            <a:ext cx="7932029" cy="523220"/>
          </a:xfrm>
          <a:prstGeom prst="rect">
            <a:avLst/>
          </a:prstGeom>
        </p:spPr>
        <p:txBody>
          <a:bodyPr wrap="square">
            <a:spAutoFit/>
          </a:bodyPr>
          <a:lstStyle/>
          <a:p>
            <a:r>
              <a:rPr lang="en-US" sz="1400" dirty="0">
                <a:solidFill>
                  <a:prstClr val="black"/>
                </a:solidFill>
              </a:rPr>
              <a:t>Cross-Work Area support for software (data and information models, APIs), </a:t>
            </a:r>
            <a:br>
              <a:rPr lang="en-US" sz="1400" dirty="0">
                <a:solidFill>
                  <a:prstClr val="black"/>
                </a:solidFill>
              </a:rPr>
            </a:br>
            <a:r>
              <a:rPr lang="en-US" sz="1400" dirty="0">
                <a:solidFill>
                  <a:prstClr val="black"/>
                </a:solidFill>
              </a:rPr>
              <a:t>OAM, interoperability testing and certification, etc.</a:t>
            </a:r>
            <a:endParaRPr lang="en-US" dirty="0">
              <a:solidFill>
                <a:prstClr val="black"/>
              </a:solidFill>
              <a:ea typeface="MS Mincho"/>
              <a:cs typeface="Times New Roman"/>
            </a:endParaRPr>
          </a:p>
        </p:txBody>
      </p:sp>
      <p:grpSp>
        <p:nvGrpSpPr>
          <p:cNvPr id="24" name="Group 23"/>
          <p:cNvGrpSpPr/>
          <p:nvPr/>
        </p:nvGrpSpPr>
        <p:grpSpPr>
          <a:xfrm>
            <a:off x="360208" y="1964735"/>
            <a:ext cx="2470078" cy="1765820"/>
            <a:chOff x="-168240" y="2058041"/>
            <a:chExt cx="2470078" cy="1765820"/>
          </a:xfrm>
        </p:grpSpPr>
        <p:sp>
          <p:nvSpPr>
            <p:cNvPr id="15" name="Rounded Rectangle 14"/>
            <p:cNvSpPr/>
            <p:nvPr/>
          </p:nvSpPr>
          <p:spPr>
            <a:xfrm>
              <a:off x="-163359" y="2058041"/>
              <a:ext cx="2465197" cy="318661"/>
            </a:xfrm>
            <a:prstGeom prst="roundRect">
              <a:avLst/>
            </a:prstGeom>
            <a:gradFill flip="none" rotWithShape="1">
              <a:gsLst>
                <a:gs pos="0">
                  <a:srgbClr val="006032"/>
                </a:gs>
                <a:gs pos="100000">
                  <a:srgbClr val="006032"/>
                </a:gs>
                <a:gs pos="20000">
                  <a:schemeClr val="bg1">
                    <a:lumMod val="95000"/>
                  </a:schemeClr>
                </a:gs>
                <a:gs pos="2000">
                  <a:srgbClr val="97C642"/>
                </a:gs>
                <a:gs pos="97000">
                  <a:srgbClr val="97C642"/>
                </a:gs>
                <a:gs pos="95000">
                  <a:srgbClr val="A5CE5B"/>
                </a:gs>
                <a:gs pos="50000">
                  <a:schemeClr val="bg1"/>
                </a:gs>
              </a:gsLst>
              <a:lin ang="4200000" scaled="0"/>
              <a:tileRect/>
            </a:gradFill>
            <a:ln w="9525">
              <a:solidFill>
                <a:schemeClr val="bg1">
                  <a:lumMod val="65000"/>
                </a:schemeClr>
              </a:solidFill>
            </a:ln>
            <a:effectLst>
              <a:outerShdw blurRad="50800" dist="38100" dir="2700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400" b="1" dirty="0">
                  <a:solidFill>
                    <a:schemeClr val="tx1"/>
                  </a:solidFill>
                  <a:effectLst>
                    <a:outerShdw blurRad="38100" dist="38100" dir="2700000" algn="tl">
                      <a:srgbClr val="000000">
                        <a:alpha val="43137"/>
                      </a:srgbClr>
                    </a:outerShdw>
                  </a:effectLst>
                </a:rPr>
                <a:t>Broadband User Services</a:t>
              </a:r>
            </a:p>
          </p:txBody>
        </p:sp>
        <p:sp>
          <p:nvSpPr>
            <p:cNvPr id="17" name="Rounded Rectangle 16"/>
            <p:cNvSpPr/>
            <p:nvPr/>
          </p:nvSpPr>
          <p:spPr>
            <a:xfrm>
              <a:off x="-163359" y="2540428"/>
              <a:ext cx="2465197" cy="318661"/>
            </a:xfrm>
            <a:prstGeom prst="roundRect">
              <a:avLst/>
            </a:prstGeom>
            <a:gradFill flip="none" rotWithShape="1">
              <a:gsLst>
                <a:gs pos="0">
                  <a:srgbClr val="006032"/>
                </a:gs>
                <a:gs pos="100000">
                  <a:srgbClr val="006032"/>
                </a:gs>
                <a:gs pos="20000">
                  <a:schemeClr val="bg1">
                    <a:lumMod val="95000"/>
                  </a:schemeClr>
                </a:gs>
                <a:gs pos="2000">
                  <a:srgbClr val="97C642"/>
                </a:gs>
                <a:gs pos="97000">
                  <a:srgbClr val="97C642"/>
                </a:gs>
                <a:gs pos="95000">
                  <a:srgbClr val="A5CE5B"/>
                </a:gs>
                <a:gs pos="50000">
                  <a:schemeClr val="bg1"/>
                </a:gs>
              </a:gsLst>
              <a:lin ang="4200000" scaled="0"/>
              <a:tileRect/>
            </a:gradFill>
            <a:ln w="9525">
              <a:solidFill>
                <a:schemeClr val="bg1">
                  <a:lumMod val="65000"/>
                </a:schemeClr>
              </a:solidFill>
            </a:ln>
            <a:effectLst>
              <a:outerShdw blurRad="50800" dist="38100" dir="2700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400" b="1" dirty="0">
                  <a:solidFill>
                    <a:schemeClr val="tx1"/>
                  </a:solidFill>
                  <a:effectLst>
                    <a:outerShdw blurRad="38100" dist="38100" dir="2700000" algn="tl">
                      <a:srgbClr val="000000">
                        <a:alpha val="43137"/>
                      </a:srgbClr>
                    </a:outerShdw>
                  </a:effectLst>
                </a:rPr>
                <a:t>Fiber to the Distribution Point</a:t>
              </a:r>
            </a:p>
          </p:txBody>
        </p:sp>
        <p:sp>
          <p:nvSpPr>
            <p:cNvPr id="18" name="Rounded Rectangle 17"/>
            <p:cNvSpPr/>
            <p:nvPr/>
          </p:nvSpPr>
          <p:spPr>
            <a:xfrm>
              <a:off x="-168240" y="3022814"/>
              <a:ext cx="2465197" cy="318661"/>
            </a:xfrm>
            <a:prstGeom prst="roundRect">
              <a:avLst/>
            </a:prstGeom>
            <a:gradFill flip="none" rotWithShape="1">
              <a:gsLst>
                <a:gs pos="0">
                  <a:srgbClr val="006032"/>
                </a:gs>
                <a:gs pos="100000">
                  <a:srgbClr val="006032"/>
                </a:gs>
                <a:gs pos="20000">
                  <a:schemeClr val="bg1">
                    <a:lumMod val="95000"/>
                  </a:schemeClr>
                </a:gs>
                <a:gs pos="2000">
                  <a:srgbClr val="97C642"/>
                </a:gs>
                <a:gs pos="97000">
                  <a:srgbClr val="97C642"/>
                </a:gs>
                <a:gs pos="95000">
                  <a:srgbClr val="A5CE5B"/>
                </a:gs>
                <a:gs pos="50000">
                  <a:schemeClr val="bg1"/>
                </a:gs>
              </a:gsLst>
              <a:lin ang="4200000" scaled="0"/>
              <a:tileRect/>
            </a:gradFill>
            <a:ln w="9525">
              <a:solidFill>
                <a:schemeClr val="bg1">
                  <a:lumMod val="65000"/>
                </a:schemeClr>
              </a:solidFill>
            </a:ln>
            <a:effectLst>
              <a:outerShdw blurRad="50800" dist="38100" dir="2700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400" b="1" dirty="0">
                  <a:solidFill>
                    <a:schemeClr val="tx1"/>
                  </a:solidFill>
                  <a:effectLst>
                    <a:outerShdw blurRad="38100" dist="38100" dir="2700000" algn="tl">
                      <a:srgbClr val="000000">
                        <a:alpha val="43137"/>
                      </a:srgbClr>
                    </a:outerShdw>
                  </a:effectLst>
                </a:rPr>
                <a:t>Fiber Access Networks</a:t>
              </a:r>
            </a:p>
          </p:txBody>
        </p:sp>
        <p:sp>
          <p:nvSpPr>
            <p:cNvPr id="20" name="Rounded Rectangle 19"/>
            <p:cNvSpPr/>
            <p:nvPr/>
          </p:nvSpPr>
          <p:spPr>
            <a:xfrm>
              <a:off x="-168240" y="3505200"/>
              <a:ext cx="2465197" cy="318661"/>
            </a:xfrm>
            <a:prstGeom prst="roundRect">
              <a:avLst/>
            </a:prstGeom>
            <a:gradFill flip="none" rotWithShape="1">
              <a:gsLst>
                <a:gs pos="0">
                  <a:srgbClr val="006032"/>
                </a:gs>
                <a:gs pos="100000">
                  <a:srgbClr val="006032"/>
                </a:gs>
                <a:gs pos="20000">
                  <a:schemeClr val="bg1">
                    <a:lumMod val="95000"/>
                  </a:schemeClr>
                </a:gs>
                <a:gs pos="2000">
                  <a:srgbClr val="97C642"/>
                </a:gs>
                <a:gs pos="97000">
                  <a:srgbClr val="97C642"/>
                </a:gs>
                <a:gs pos="95000">
                  <a:srgbClr val="A5CE5B"/>
                </a:gs>
                <a:gs pos="50000">
                  <a:schemeClr val="bg1"/>
                </a:gs>
              </a:gsLst>
              <a:lin ang="4200000" scaled="0"/>
              <a:tileRect/>
            </a:gradFill>
            <a:ln w="9525">
              <a:solidFill>
                <a:schemeClr val="bg1">
                  <a:lumMod val="65000"/>
                </a:schemeClr>
              </a:solidFill>
            </a:ln>
            <a:effectLst>
              <a:outerShdw blurRad="50800" dist="38100" dir="2700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400" b="1" dirty="0">
                  <a:solidFill>
                    <a:schemeClr val="tx1"/>
                  </a:solidFill>
                  <a:effectLst>
                    <a:outerShdw blurRad="38100" dist="38100" dir="2700000" algn="tl">
                      <a:srgbClr val="000000">
                        <a:alpha val="43137"/>
                      </a:srgbClr>
                    </a:outerShdw>
                  </a:effectLst>
                </a:rPr>
                <a:t>Physical Layer Transmission</a:t>
              </a:r>
            </a:p>
          </p:txBody>
        </p:sp>
      </p:grpSp>
      <p:grpSp>
        <p:nvGrpSpPr>
          <p:cNvPr id="21" name="Group 20"/>
          <p:cNvGrpSpPr/>
          <p:nvPr/>
        </p:nvGrpSpPr>
        <p:grpSpPr>
          <a:xfrm>
            <a:off x="6407091" y="1964735"/>
            <a:ext cx="2366795" cy="1765820"/>
            <a:chOff x="6096000" y="2085976"/>
            <a:chExt cx="2366795" cy="1765820"/>
          </a:xfrm>
        </p:grpSpPr>
        <p:sp>
          <p:nvSpPr>
            <p:cNvPr id="16" name="Rounded Rectangle 15"/>
            <p:cNvSpPr/>
            <p:nvPr/>
          </p:nvSpPr>
          <p:spPr>
            <a:xfrm>
              <a:off x="6105337" y="3533135"/>
              <a:ext cx="2357458" cy="318661"/>
            </a:xfrm>
            <a:prstGeom prst="roundRect">
              <a:avLst/>
            </a:prstGeom>
            <a:gradFill flip="none" rotWithShape="1">
              <a:gsLst>
                <a:gs pos="0">
                  <a:srgbClr val="006032"/>
                </a:gs>
                <a:gs pos="100000">
                  <a:srgbClr val="006032"/>
                </a:gs>
                <a:gs pos="20000">
                  <a:schemeClr val="bg1">
                    <a:lumMod val="95000"/>
                  </a:schemeClr>
                </a:gs>
                <a:gs pos="2000">
                  <a:srgbClr val="97C642"/>
                </a:gs>
                <a:gs pos="97000">
                  <a:srgbClr val="97C642"/>
                </a:gs>
                <a:gs pos="95000">
                  <a:srgbClr val="A5CE5B"/>
                </a:gs>
                <a:gs pos="50000">
                  <a:schemeClr val="bg1"/>
                </a:gs>
              </a:gsLst>
              <a:lin ang="4200000" scaled="0"/>
              <a:tileRect/>
            </a:gradFill>
            <a:ln w="9525">
              <a:solidFill>
                <a:schemeClr val="bg1">
                  <a:lumMod val="65000"/>
                </a:schemeClr>
              </a:solidFill>
            </a:ln>
            <a:effectLst>
              <a:outerShdw blurRad="50800" dist="38100" dir="2700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en-US" sz="1400" b="1" dirty="0">
                  <a:solidFill>
                    <a:schemeClr val="tx1"/>
                  </a:solidFill>
                  <a:effectLst>
                    <a:outerShdw blurRad="38100" dist="38100" dir="2700000" algn="tl">
                      <a:srgbClr val="000000">
                        <a:alpha val="43137"/>
                      </a:srgbClr>
                    </a:outerShdw>
                  </a:effectLst>
                </a:rPr>
                <a:t>Architecture and Migration   </a:t>
              </a:r>
            </a:p>
          </p:txBody>
        </p:sp>
        <p:sp>
          <p:nvSpPr>
            <p:cNvPr id="19" name="Rounded Rectangle 18"/>
            <p:cNvSpPr/>
            <p:nvPr/>
          </p:nvSpPr>
          <p:spPr>
            <a:xfrm>
              <a:off x="6096000" y="2568363"/>
              <a:ext cx="2357458" cy="318661"/>
            </a:xfrm>
            <a:prstGeom prst="roundRect">
              <a:avLst/>
            </a:prstGeom>
            <a:gradFill flip="none" rotWithShape="1">
              <a:gsLst>
                <a:gs pos="0">
                  <a:srgbClr val="006032"/>
                </a:gs>
                <a:gs pos="100000">
                  <a:srgbClr val="006032"/>
                </a:gs>
                <a:gs pos="20000">
                  <a:schemeClr val="bg1">
                    <a:lumMod val="95000"/>
                  </a:schemeClr>
                </a:gs>
                <a:gs pos="2000">
                  <a:srgbClr val="97C642"/>
                </a:gs>
                <a:gs pos="97000">
                  <a:srgbClr val="97C642"/>
                </a:gs>
                <a:gs pos="95000">
                  <a:srgbClr val="A5CE5B"/>
                </a:gs>
                <a:gs pos="50000">
                  <a:schemeClr val="bg1"/>
                </a:gs>
              </a:gsLst>
              <a:lin ang="4200000" scaled="0"/>
              <a:tileRect/>
            </a:gradFill>
            <a:ln w="9525">
              <a:solidFill>
                <a:schemeClr val="bg1">
                  <a:lumMod val="65000"/>
                </a:schemeClr>
              </a:solidFill>
            </a:ln>
            <a:effectLst>
              <a:outerShdw blurRad="50800" dist="38100" dir="2700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400" b="1" dirty="0">
                  <a:solidFill>
                    <a:schemeClr val="tx1"/>
                  </a:solidFill>
                  <a:effectLst>
                    <a:outerShdw blurRad="38100" dist="38100" dir="2700000" algn="tl">
                      <a:srgbClr val="000000">
                        <a:alpha val="43137"/>
                      </a:srgbClr>
                    </a:outerShdw>
                  </a:effectLst>
                </a:rPr>
                <a:t>Routing  and Transport</a:t>
              </a:r>
            </a:p>
          </p:txBody>
        </p:sp>
        <p:sp>
          <p:nvSpPr>
            <p:cNvPr id="30" name="Rounded Rectangle 29"/>
            <p:cNvSpPr/>
            <p:nvPr/>
          </p:nvSpPr>
          <p:spPr>
            <a:xfrm>
              <a:off x="6105337" y="3050749"/>
              <a:ext cx="2357458" cy="318661"/>
            </a:xfrm>
            <a:prstGeom prst="roundRect">
              <a:avLst/>
            </a:prstGeom>
            <a:gradFill flip="none" rotWithShape="1">
              <a:gsLst>
                <a:gs pos="0">
                  <a:srgbClr val="006032"/>
                </a:gs>
                <a:gs pos="100000">
                  <a:srgbClr val="006032"/>
                </a:gs>
                <a:gs pos="20000">
                  <a:schemeClr val="bg1">
                    <a:lumMod val="95000"/>
                  </a:schemeClr>
                </a:gs>
                <a:gs pos="2000">
                  <a:srgbClr val="97C642"/>
                </a:gs>
                <a:gs pos="97000">
                  <a:srgbClr val="97C642"/>
                </a:gs>
                <a:gs pos="95000">
                  <a:srgbClr val="A5CE5B"/>
                </a:gs>
                <a:gs pos="50000">
                  <a:schemeClr val="bg1"/>
                </a:gs>
              </a:gsLst>
              <a:lin ang="4200000" scaled="0"/>
              <a:tileRect/>
            </a:gradFill>
            <a:ln w="9525">
              <a:solidFill>
                <a:schemeClr val="bg1">
                  <a:lumMod val="65000"/>
                </a:schemeClr>
              </a:solidFill>
            </a:ln>
            <a:effectLst>
              <a:outerShdw blurRad="50800" dist="38100" dir="2700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en-US" sz="1400" b="1" dirty="0">
                  <a:solidFill>
                    <a:schemeClr val="tx1"/>
                  </a:solidFill>
                  <a:effectLst>
                    <a:outerShdw blurRad="38100" dist="38100" dir="2700000" algn="tl">
                      <a:srgbClr val="000000">
                        <a:alpha val="43137"/>
                      </a:srgbClr>
                    </a:outerShdw>
                  </a:effectLst>
                </a:rPr>
                <a:t>SDN and NFV</a:t>
              </a:r>
            </a:p>
          </p:txBody>
        </p:sp>
        <p:sp>
          <p:nvSpPr>
            <p:cNvPr id="31" name="Rounded Rectangle 30"/>
            <p:cNvSpPr/>
            <p:nvPr/>
          </p:nvSpPr>
          <p:spPr>
            <a:xfrm>
              <a:off x="6105337" y="2085976"/>
              <a:ext cx="2357458" cy="318661"/>
            </a:xfrm>
            <a:prstGeom prst="roundRect">
              <a:avLst/>
            </a:prstGeom>
            <a:gradFill flip="none" rotWithShape="1">
              <a:gsLst>
                <a:gs pos="0">
                  <a:srgbClr val="006032"/>
                </a:gs>
                <a:gs pos="100000">
                  <a:srgbClr val="006032"/>
                </a:gs>
                <a:gs pos="20000">
                  <a:schemeClr val="bg1">
                    <a:lumMod val="95000"/>
                  </a:schemeClr>
                </a:gs>
                <a:gs pos="2000">
                  <a:srgbClr val="97C642"/>
                </a:gs>
                <a:gs pos="97000">
                  <a:srgbClr val="97C642"/>
                </a:gs>
                <a:gs pos="95000">
                  <a:srgbClr val="A5CE5B"/>
                </a:gs>
                <a:gs pos="50000">
                  <a:schemeClr val="bg1"/>
                </a:gs>
              </a:gsLst>
              <a:lin ang="4200000" scaled="0"/>
              <a:tileRect/>
            </a:gradFill>
            <a:ln w="9525">
              <a:solidFill>
                <a:schemeClr val="bg1">
                  <a:lumMod val="65000"/>
                </a:schemeClr>
              </a:solidFill>
            </a:ln>
            <a:effectLst>
              <a:outerShdw blurRad="50800" dist="38100" dir="2700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400" b="1" dirty="0">
                  <a:solidFill>
                    <a:schemeClr val="tx1"/>
                  </a:solidFill>
                  <a:effectLst>
                    <a:outerShdw blurRad="38100" dist="38100" dir="2700000" algn="tl">
                      <a:srgbClr val="000000">
                        <a:alpha val="43137"/>
                      </a:srgbClr>
                    </a:outerShdw>
                  </a:effectLst>
                </a:rPr>
                <a:t>Converged Wireless-Wireline</a:t>
              </a:r>
            </a:p>
          </p:txBody>
        </p:sp>
      </p:grpSp>
      <p:sp>
        <p:nvSpPr>
          <p:cNvPr id="32" name="Rounded Rectangle 31"/>
          <p:cNvSpPr/>
          <p:nvPr/>
        </p:nvSpPr>
        <p:spPr>
          <a:xfrm>
            <a:off x="385564" y="1434215"/>
            <a:ext cx="8388321" cy="318661"/>
          </a:xfrm>
          <a:prstGeom prst="roundRect">
            <a:avLst/>
          </a:prstGeom>
          <a:noFill/>
          <a:effectLst/>
        </p:spPr>
        <p:style>
          <a:lnRef idx="1">
            <a:schemeClr val="accent3"/>
          </a:lnRef>
          <a:fillRef idx="3">
            <a:schemeClr val="accent3"/>
          </a:fillRef>
          <a:effectRef idx="2">
            <a:schemeClr val="accent3"/>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algn="ctr"/>
            <a:r>
              <a:rPr lang="en-US" sz="1400" b="1" dirty="0">
                <a:solidFill>
                  <a:schemeClr val="tx1"/>
                </a:solidFill>
              </a:rPr>
              <a:t>Work Areas</a:t>
            </a:r>
          </a:p>
        </p:txBody>
      </p:sp>
      <p:sp>
        <p:nvSpPr>
          <p:cNvPr id="33" name="Rounded Rectangle 32"/>
          <p:cNvSpPr/>
          <p:nvPr/>
        </p:nvSpPr>
        <p:spPr>
          <a:xfrm>
            <a:off x="360207" y="3980442"/>
            <a:ext cx="8413677" cy="977093"/>
          </a:xfrm>
          <a:prstGeom prst="roundRect">
            <a:avLst>
              <a:gd name="adj" fmla="val 6588"/>
            </a:avLst>
          </a:prstGeom>
          <a:noFill/>
          <a:effectLst/>
        </p:spPr>
        <p:style>
          <a:lnRef idx="1">
            <a:schemeClr val="accent3"/>
          </a:lnRef>
          <a:fillRef idx="3">
            <a:schemeClr val="accent3"/>
          </a:fillRef>
          <a:effectRef idx="2">
            <a:schemeClr val="accent3"/>
          </a:effectRef>
          <a:fontRef idx="minor">
            <a:schemeClr val="lt1"/>
          </a:fontRef>
        </p:style>
        <p:txBody>
          <a:bodyPr rot="0" spcFirstLastPara="0" vertOverflow="overflow" horzOverflow="overflow" vert="horz" wrap="square" lIns="0" tIns="45720" rIns="0" bIns="45720" numCol="1" spcCol="0" rtlCol="0" fromWordArt="0" anchor="t" anchorCtr="1" forceAA="0" compatLnSpc="1">
            <a:prstTxWarp prst="textNoShape">
              <a:avLst/>
            </a:prstTxWarp>
            <a:noAutofit/>
          </a:bodyPr>
          <a:lstStyle/>
          <a:p>
            <a:pPr algn="ctr"/>
            <a:r>
              <a:rPr lang="en-US" sz="1400" b="1" dirty="0">
                <a:solidFill>
                  <a:schemeClr val="tx1"/>
                </a:solidFill>
              </a:rPr>
              <a:t>Supporting Work</a:t>
            </a:r>
          </a:p>
        </p:txBody>
      </p:sp>
      <p:grpSp>
        <p:nvGrpSpPr>
          <p:cNvPr id="49" name="Group 48"/>
          <p:cNvGrpSpPr/>
          <p:nvPr/>
        </p:nvGrpSpPr>
        <p:grpSpPr>
          <a:xfrm>
            <a:off x="2771601" y="2108656"/>
            <a:ext cx="508318" cy="670391"/>
            <a:chOff x="2379715" y="2201962"/>
            <a:chExt cx="508318" cy="670391"/>
          </a:xfrm>
        </p:grpSpPr>
        <p:cxnSp>
          <p:nvCxnSpPr>
            <p:cNvPr id="42" name="Straight Arrow Connector 41"/>
            <p:cNvCxnSpPr/>
            <p:nvPr/>
          </p:nvCxnSpPr>
          <p:spPr>
            <a:xfrm rot="10800000" flipH="1" flipV="1">
              <a:off x="2379715" y="2201962"/>
              <a:ext cx="500049" cy="507111"/>
            </a:xfrm>
            <a:prstGeom prst="straightConnector1">
              <a:avLst/>
            </a:prstGeom>
            <a:ln w="57150" cmpd="dbl">
              <a:solidFill>
                <a:srgbClr val="7BC043"/>
              </a:solidFill>
              <a:headEnd type="triangle" w="med" len="med"/>
              <a:tailEnd type="triangle" w="med" len="med"/>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43" name="Straight Arrow Connector 42"/>
            <p:cNvCxnSpPr/>
            <p:nvPr/>
          </p:nvCxnSpPr>
          <p:spPr>
            <a:xfrm rot="10800000" flipH="1" flipV="1">
              <a:off x="2393592" y="2699758"/>
              <a:ext cx="494441" cy="172595"/>
            </a:xfrm>
            <a:prstGeom prst="straightConnector1">
              <a:avLst/>
            </a:prstGeom>
            <a:ln w="57150" cmpd="dbl">
              <a:solidFill>
                <a:srgbClr val="7BC043"/>
              </a:solidFill>
              <a:headEnd type="oval" w="med" len="med"/>
              <a:tailEnd type="triangle" w="med" len="med"/>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grpSp>
        <p:nvGrpSpPr>
          <p:cNvPr id="50" name="Group 49"/>
          <p:cNvGrpSpPr/>
          <p:nvPr/>
        </p:nvGrpSpPr>
        <p:grpSpPr>
          <a:xfrm flipH="1">
            <a:off x="5912650" y="2135499"/>
            <a:ext cx="508318" cy="1423170"/>
            <a:chOff x="2379715" y="2201962"/>
            <a:chExt cx="508318" cy="1423170"/>
          </a:xfrm>
        </p:grpSpPr>
        <p:cxnSp>
          <p:nvCxnSpPr>
            <p:cNvPr id="51" name="Straight Arrow Connector 50"/>
            <p:cNvCxnSpPr/>
            <p:nvPr/>
          </p:nvCxnSpPr>
          <p:spPr>
            <a:xfrm rot="10800000" flipH="1" flipV="1">
              <a:off x="2379715" y="2201962"/>
              <a:ext cx="500049" cy="507111"/>
            </a:xfrm>
            <a:prstGeom prst="straightConnector1">
              <a:avLst/>
            </a:prstGeom>
            <a:ln w="57150" cmpd="dbl">
              <a:solidFill>
                <a:srgbClr val="7BC043"/>
              </a:solidFill>
              <a:headEnd type="triangle" w="med" len="med"/>
              <a:tailEnd type="triangle" w="med" len="med"/>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52" name="Straight Arrow Connector 51"/>
            <p:cNvCxnSpPr/>
            <p:nvPr/>
          </p:nvCxnSpPr>
          <p:spPr>
            <a:xfrm rot="10800000" flipH="1" flipV="1">
              <a:off x="2393592" y="2676608"/>
              <a:ext cx="494441" cy="172595"/>
            </a:xfrm>
            <a:prstGeom prst="straightConnector1">
              <a:avLst/>
            </a:prstGeom>
            <a:ln w="57150" cmpd="dbl">
              <a:solidFill>
                <a:srgbClr val="7BC043"/>
              </a:solidFill>
              <a:headEnd type="oval" w="med" len="med"/>
              <a:tailEnd type="triangle" w="med" len="med"/>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53" name="Straight Arrow Connector 52"/>
            <p:cNvCxnSpPr/>
            <p:nvPr/>
          </p:nvCxnSpPr>
          <p:spPr>
            <a:xfrm rot="10800000" flipH="1">
              <a:off x="2384255" y="3118021"/>
              <a:ext cx="500049" cy="507111"/>
            </a:xfrm>
            <a:prstGeom prst="straightConnector1">
              <a:avLst/>
            </a:prstGeom>
            <a:ln w="57150" cmpd="dbl">
              <a:solidFill>
                <a:srgbClr val="7BC043"/>
              </a:solidFill>
              <a:headEnd type="oval" w="med" len="med"/>
              <a:tailEnd type="triangle" w="med" len="med"/>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54" name="Straight Arrow Connector 53"/>
            <p:cNvCxnSpPr/>
            <p:nvPr/>
          </p:nvCxnSpPr>
          <p:spPr>
            <a:xfrm rot="10800000" flipH="1">
              <a:off x="2386257" y="2977168"/>
              <a:ext cx="494441" cy="172595"/>
            </a:xfrm>
            <a:prstGeom prst="straightConnector1">
              <a:avLst/>
            </a:prstGeom>
            <a:ln w="57150" cmpd="dbl">
              <a:solidFill>
                <a:srgbClr val="7BC043"/>
              </a:solidFill>
              <a:headEnd type="oval" w="med" len="med"/>
              <a:tailEnd type="triangle" w="med" len="med"/>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cxnSp>
        <p:nvCxnSpPr>
          <p:cNvPr id="56" name="Straight Connector 55"/>
          <p:cNvCxnSpPr/>
          <p:nvPr/>
        </p:nvCxnSpPr>
        <p:spPr>
          <a:xfrm flipH="1">
            <a:off x="4596284" y="3191817"/>
            <a:ext cx="1" cy="861526"/>
          </a:xfrm>
          <a:prstGeom prst="line">
            <a:avLst/>
          </a:prstGeom>
          <a:ln w="57150" cmpd="dbl">
            <a:solidFill>
              <a:srgbClr val="7BC043"/>
            </a:solidFill>
            <a:headEnd type="triangle" w="med" len="med"/>
            <a:tailEnd type="triangle" w="med" len="med"/>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826135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66861" y="228600"/>
            <a:ext cx="8732598" cy="688996"/>
          </a:xfrm>
        </p:spPr>
        <p:txBody>
          <a:bodyPr/>
          <a:lstStyle/>
          <a:p>
            <a:r>
              <a:rPr lang="en-US" dirty="0"/>
              <a:t>Potential Projects </a:t>
            </a:r>
            <a:r>
              <a:rPr lang="en-US" sz="3600" dirty="0"/>
              <a:t>(Framework References)</a:t>
            </a:r>
            <a:endParaRPr lang="en-US" dirty="0"/>
          </a:p>
        </p:txBody>
      </p:sp>
      <p:sp>
        <p:nvSpPr>
          <p:cNvPr id="3" name="Content Placeholder 2"/>
          <p:cNvSpPr>
            <a:spLocks noGrp="1"/>
          </p:cNvSpPr>
          <p:nvPr>
            <p:ph idx="1"/>
          </p:nvPr>
        </p:nvSpPr>
        <p:spPr>
          <a:xfrm>
            <a:off x="701898" y="1079788"/>
            <a:ext cx="6432327" cy="3177887"/>
          </a:xfrm>
        </p:spPr>
        <p:txBody>
          <a:bodyPr/>
          <a:lstStyle/>
          <a:p>
            <a:pPr marL="228600" indent="-228600"/>
            <a:r>
              <a:rPr lang="en-US" sz="1800" b="1" dirty="0">
                <a:solidFill>
                  <a:schemeClr val="tx1"/>
                </a:solidFill>
              </a:rPr>
              <a:t>BAS terminology</a:t>
            </a:r>
          </a:p>
          <a:p>
            <a:pPr marL="228600" indent="-228600"/>
            <a:r>
              <a:rPr lang="en-US" sz="1800" b="1" dirty="0">
                <a:solidFill>
                  <a:schemeClr val="tx1"/>
                </a:solidFill>
              </a:rPr>
              <a:t>Services architecture</a:t>
            </a:r>
          </a:p>
          <a:p>
            <a:pPr marL="228600" indent="-228600"/>
            <a:r>
              <a:rPr lang="en-US" sz="1800" b="1" dirty="0">
                <a:solidFill>
                  <a:schemeClr val="tx1"/>
                </a:solidFill>
              </a:rPr>
              <a:t>BAS Service Technical Specification (services and attributes)</a:t>
            </a:r>
          </a:p>
          <a:p>
            <a:pPr marL="228600" indent="-228600"/>
            <a:r>
              <a:rPr lang="en-US" sz="1800" b="1" dirty="0">
                <a:solidFill>
                  <a:schemeClr val="tx1"/>
                </a:solidFill>
              </a:rPr>
              <a:t>Management and software model overview</a:t>
            </a:r>
          </a:p>
          <a:p>
            <a:pPr marL="228600" indent="-228600"/>
            <a:r>
              <a:rPr lang="en-US" sz="1800" b="1" dirty="0">
                <a:solidFill>
                  <a:schemeClr val="tx1"/>
                </a:solidFill>
              </a:rPr>
              <a:t>BAS Information and data models</a:t>
            </a:r>
          </a:p>
          <a:p>
            <a:pPr marL="228600" indent="-228600"/>
            <a:r>
              <a:rPr lang="en-US" sz="1800" b="1" dirty="0">
                <a:solidFill>
                  <a:schemeClr val="tx1"/>
                </a:solidFill>
              </a:rPr>
              <a:t>Performance objectives</a:t>
            </a:r>
          </a:p>
          <a:p>
            <a:pPr marL="228600" indent="-228600"/>
            <a:r>
              <a:rPr lang="en-US" sz="1800" b="1" dirty="0">
                <a:solidFill>
                  <a:schemeClr val="tx1"/>
                </a:solidFill>
              </a:rPr>
              <a:t>Product interoperability</a:t>
            </a:r>
          </a:p>
          <a:p>
            <a:pPr marL="228600" indent="-228600"/>
            <a:r>
              <a:rPr lang="en-US" sz="1800" b="1" dirty="0">
                <a:solidFill>
                  <a:schemeClr val="tx1"/>
                </a:solidFill>
              </a:rPr>
              <a:t>Performance monitoring and assurance</a:t>
            </a:r>
          </a:p>
          <a:p>
            <a:pPr marL="228600" indent="-228600"/>
            <a:r>
              <a:rPr lang="en-US" sz="1800" b="1" dirty="0">
                <a:solidFill>
                  <a:schemeClr val="tx1"/>
                </a:solidFill>
              </a:rPr>
              <a:t>Business </a:t>
            </a:r>
            <a:r>
              <a:rPr lang="en-US" sz="1800" b="1" dirty="0"/>
              <a:t>and marketing work</a:t>
            </a:r>
          </a:p>
          <a:p>
            <a:pPr marL="0" indent="0">
              <a:buNone/>
            </a:pPr>
            <a:endParaRPr lang="en-US" dirty="0"/>
          </a:p>
        </p:txBody>
      </p:sp>
    </p:spTree>
    <p:extLst>
      <p:ext uri="{BB962C8B-B14F-4D97-AF65-F5344CB8AC3E}">
        <p14:creationId xmlns:p14="http://schemas.microsoft.com/office/powerpoint/2010/main" val="174106701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Initial BAS projects and Work Areas</a:t>
            </a:r>
          </a:p>
        </p:txBody>
      </p:sp>
      <p:sp>
        <p:nvSpPr>
          <p:cNvPr id="3" name="Content Placeholder 2"/>
          <p:cNvSpPr>
            <a:spLocks noGrp="1"/>
          </p:cNvSpPr>
          <p:nvPr>
            <p:ph idx="1"/>
          </p:nvPr>
        </p:nvSpPr>
        <p:spPr/>
        <p:txBody>
          <a:bodyPr/>
          <a:lstStyle/>
          <a:p>
            <a:pPr>
              <a:spcBef>
                <a:spcPts val="0"/>
              </a:spcBef>
            </a:pPr>
            <a:r>
              <a:rPr lang="en-US" b="1" dirty="0"/>
              <a:t>BAS Service Technical Specification</a:t>
            </a:r>
          </a:p>
          <a:p>
            <a:pPr lvl="1">
              <a:spcBef>
                <a:spcPts val="0"/>
              </a:spcBef>
            </a:pPr>
            <a:r>
              <a:rPr lang="en-US" dirty="0"/>
              <a:t>a project for BUS with help from SDN – possibly R&amp;T?</a:t>
            </a:r>
          </a:p>
          <a:p>
            <a:pPr lvl="1">
              <a:spcBef>
                <a:spcPts val="0"/>
              </a:spcBef>
            </a:pPr>
            <a:r>
              <a:rPr lang="en-US" dirty="0"/>
              <a:t>Plan B IT project</a:t>
            </a:r>
          </a:p>
          <a:p>
            <a:pPr>
              <a:spcBef>
                <a:spcPts val="0"/>
              </a:spcBef>
            </a:pPr>
            <a:r>
              <a:rPr lang="en-US" b="1" dirty="0"/>
              <a:t>BAS Performance objectives </a:t>
            </a:r>
          </a:p>
          <a:p>
            <a:pPr lvl="1">
              <a:spcBef>
                <a:spcPts val="0"/>
              </a:spcBef>
            </a:pPr>
            <a:r>
              <a:rPr lang="en-US" dirty="0"/>
              <a:t>Project  for BUS or IT for now with help from SDN and R&amp;T?</a:t>
            </a:r>
          </a:p>
          <a:p>
            <a:pPr>
              <a:spcBef>
                <a:spcPts val="0"/>
              </a:spcBef>
            </a:pPr>
            <a:r>
              <a:rPr lang="en-US" b="1" dirty="0"/>
              <a:t>Services architecture </a:t>
            </a:r>
            <a:r>
              <a:rPr lang="en-US" dirty="0"/>
              <a:t> - Built on the Framework document</a:t>
            </a:r>
          </a:p>
          <a:p>
            <a:pPr lvl="1">
              <a:spcBef>
                <a:spcPts val="0"/>
              </a:spcBef>
            </a:pPr>
            <a:r>
              <a:rPr lang="en-US" u="sng" dirty="0"/>
              <a:t>A&amp;M project (4/18)</a:t>
            </a:r>
          </a:p>
          <a:p>
            <a:pPr>
              <a:spcBef>
                <a:spcPts val="0"/>
              </a:spcBef>
            </a:pPr>
            <a:r>
              <a:rPr lang="en-US" b="1" dirty="0"/>
              <a:t>BAS Information and data models </a:t>
            </a:r>
          </a:p>
          <a:p>
            <a:pPr lvl="1">
              <a:spcBef>
                <a:spcPts val="0"/>
              </a:spcBef>
            </a:pPr>
            <a:r>
              <a:rPr lang="en-US" u="sng" dirty="0"/>
              <a:t>SDN NFV Project (4/20)</a:t>
            </a:r>
          </a:p>
        </p:txBody>
      </p:sp>
    </p:spTree>
    <p:extLst>
      <p:ext uri="{BB962C8B-B14F-4D97-AF65-F5344CB8AC3E}">
        <p14:creationId xmlns:p14="http://schemas.microsoft.com/office/powerpoint/2010/main" val="255232753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t>Benefits of BAS sourced by the BBF </a:t>
            </a:r>
          </a:p>
        </p:txBody>
      </p:sp>
      <p:graphicFrame>
        <p:nvGraphicFramePr>
          <p:cNvPr id="3" name="Table 2"/>
          <p:cNvGraphicFramePr>
            <a:graphicFrameLocks noGrp="1"/>
          </p:cNvGraphicFramePr>
          <p:nvPr>
            <p:extLst/>
          </p:nvPr>
        </p:nvGraphicFramePr>
        <p:xfrm>
          <a:off x="304800" y="1066800"/>
          <a:ext cx="8610600" cy="5394960"/>
        </p:xfrm>
        <a:graphic>
          <a:graphicData uri="http://schemas.openxmlformats.org/drawingml/2006/table">
            <a:tbl>
              <a:tblPr firstRow="1" bandRow="1">
                <a:tableStyleId>{0505E3EF-67EA-436B-97B2-0124C06EBD24}</a:tableStyleId>
              </a:tblPr>
              <a:tblGrid>
                <a:gridCol w="1461591">
                  <a:extLst>
                    <a:ext uri="{9D8B030D-6E8A-4147-A177-3AD203B41FA5}">
                      <a16:colId xmlns:a16="http://schemas.microsoft.com/office/drawing/2014/main" val="3034864714"/>
                    </a:ext>
                  </a:extLst>
                </a:gridCol>
                <a:gridCol w="2653209">
                  <a:extLst>
                    <a:ext uri="{9D8B030D-6E8A-4147-A177-3AD203B41FA5}">
                      <a16:colId xmlns:a16="http://schemas.microsoft.com/office/drawing/2014/main" val="3229664046"/>
                    </a:ext>
                  </a:extLst>
                </a:gridCol>
                <a:gridCol w="4495800">
                  <a:extLst>
                    <a:ext uri="{9D8B030D-6E8A-4147-A177-3AD203B41FA5}">
                      <a16:colId xmlns:a16="http://schemas.microsoft.com/office/drawing/2014/main" val="3357737538"/>
                    </a:ext>
                  </a:extLst>
                </a:gridCol>
              </a:tblGrid>
              <a:tr h="228600">
                <a:tc>
                  <a:txBody>
                    <a:bodyPr/>
                    <a:lstStyle/>
                    <a:p>
                      <a:endParaRPr lang="en-US" sz="1800" dirty="0">
                        <a:solidFill>
                          <a:srgbClr val="00703C"/>
                        </a:solidFill>
                      </a:endParaRPr>
                    </a:p>
                  </a:txBody>
                  <a:tcPr>
                    <a:solidFill>
                      <a:srgbClr val="7BC043">
                        <a:alpha val="76863"/>
                      </a:srgbClr>
                    </a:solidFill>
                  </a:tcPr>
                </a:tc>
                <a:tc>
                  <a:txBody>
                    <a:bodyPr/>
                    <a:lstStyle/>
                    <a:p>
                      <a:r>
                        <a:rPr lang="en-US" sz="1800" dirty="0">
                          <a:solidFill>
                            <a:srgbClr val="00703C"/>
                          </a:solidFill>
                        </a:rPr>
                        <a:t>BAS in BBF</a:t>
                      </a:r>
                    </a:p>
                  </a:txBody>
                  <a:tcPr>
                    <a:solidFill>
                      <a:srgbClr val="7BC043">
                        <a:alpha val="76863"/>
                      </a:srgbClr>
                    </a:solidFill>
                  </a:tcPr>
                </a:tc>
                <a:tc>
                  <a:txBody>
                    <a:bodyPr/>
                    <a:lstStyle/>
                    <a:p>
                      <a:r>
                        <a:rPr lang="en-US" sz="1800" dirty="0">
                          <a:solidFill>
                            <a:srgbClr val="00703C"/>
                          </a:solidFill>
                        </a:rPr>
                        <a:t>Comments</a:t>
                      </a:r>
                    </a:p>
                  </a:txBody>
                  <a:tcPr>
                    <a:solidFill>
                      <a:srgbClr val="7BC043">
                        <a:alpha val="76863"/>
                      </a:srgbClr>
                    </a:solidFill>
                  </a:tcPr>
                </a:tc>
                <a:extLst>
                  <a:ext uri="{0D108BD9-81ED-4DB2-BD59-A6C34878D82A}">
                    <a16:rowId xmlns:a16="http://schemas.microsoft.com/office/drawing/2014/main" val="1167910727"/>
                  </a:ext>
                </a:extLst>
              </a:tr>
              <a:tr h="216976">
                <a:tc>
                  <a:txBody>
                    <a:bodyPr/>
                    <a:lstStyle/>
                    <a:p>
                      <a:r>
                        <a:rPr lang="en-US" sz="1200" dirty="0"/>
                        <a:t>IP expertise</a:t>
                      </a:r>
                    </a:p>
                  </a:txBody>
                  <a:tcPr/>
                </a:tc>
                <a:tc>
                  <a:txBody>
                    <a:bodyPr/>
                    <a:lstStyle/>
                    <a:p>
                      <a:r>
                        <a:rPr lang="en-US" sz="1200" dirty="0"/>
                        <a:t>Good</a:t>
                      </a:r>
                    </a:p>
                  </a:txBody>
                  <a:tcPr/>
                </a:tc>
                <a:tc>
                  <a:txBody>
                    <a:bodyPr/>
                    <a:lstStyle/>
                    <a:p>
                      <a:r>
                        <a:rPr lang="en-US" sz="1200" dirty="0"/>
                        <a:t>Area</a:t>
                      </a:r>
                      <a:r>
                        <a:rPr lang="en-US" sz="1200" baseline="0" dirty="0"/>
                        <a:t> of BBF focus</a:t>
                      </a:r>
                      <a:endParaRPr lang="en-US" sz="1200" dirty="0"/>
                    </a:p>
                  </a:txBody>
                  <a:tcPr/>
                </a:tc>
                <a:extLst>
                  <a:ext uri="{0D108BD9-81ED-4DB2-BD59-A6C34878D82A}">
                    <a16:rowId xmlns:a16="http://schemas.microsoft.com/office/drawing/2014/main" val="2400823534"/>
                  </a:ext>
                </a:extLst>
              </a:tr>
              <a:tr h="361627">
                <a:tc>
                  <a:txBody>
                    <a:bodyPr/>
                    <a:lstStyle/>
                    <a:p>
                      <a:r>
                        <a:rPr lang="en-US" sz="1200" dirty="0"/>
                        <a:t>End-to-End Service</a:t>
                      </a:r>
                    </a:p>
                  </a:txBody>
                  <a:tcPr/>
                </a:tc>
                <a:tc>
                  <a:txBody>
                    <a:bodyPr/>
                    <a:lstStyle/>
                    <a:p>
                      <a:r>
                        <a:rPr lang="en-US" sz="1200" dirty="0"/>
                        <a:t>Port/Socket-Port/ Socket</a:t>
                      </a:r>
                    </a:p>
                  </a:txBody>
                  <a:tcPr/>
                </a:tc>
                <a:tc>
                  <a:txBody>
                    <a:bodyPr/>
                    <a:lstStyle/>
                    <a:p>
                      <a:pPr marL="0" marR="0" indent="0" algn="l" defTabSz="1218347" rtl="0" eaLnBrk="1" fontAlgn="auto" latinLnBrk="0" hangingPunct="1">
                        <a:lnSpc>
                          <a:spcPct val="100000"/>
                        </a:lnSpc>
                        <a:spcBef>
                          <a:spcPts val="0"/>
                        </a:spcBef>
                        <a:spcAft>
                          <a:spcPts val="0"/>
                        </a:spcAft>
                        <a:buClrTx/>
                        <a:buSzTx/>
                        <a:buFontTx/>
                        <a:buNone/>
                        <a:tabLst/>
                        <a:defRPr/>
                      </a:pPr>
                      <a:r>
                        <a:rPr lang="en-US" sz="1200" dirty="0"/>
                        <a:t>Both connectionless (vast majority)</a:t>
                      </a:r>
                      <a:r>
                        <a:rPr lang="en-US" sz="1200" baseline="0" dirty="0"/>
                        <a:t> an connect-oriented v. existing L2 connection-oriented services </a:t>
                      </a:r>
                      <a:endParaRPr lang="en-US" sz="1200" dirty="0"/>
                    </a:p>
                  </a:txBody>
                  <a:tcPr/>
                </a:tc>
                <a:extLst>
                  <a:ext uri="{0D108BD9-81ED-4DB2-BD59-A6C34878D82A}">
                    <a16:rowId xmlns:a16="http://schemas.microsoft.com/office/drawing/2014/main" val="100804248"/>
                  </a:ext>
                </a:extLst>
              </a:tr>
              <a:tr h="216976">
                <a:tc>
                  <a:txBody>
                    <a:bodyPr/>
                    <a:lstStyle/>
                    <a:p>
                      <a:r>
                        <a:rPr lang="en-US" sz="1200" dirty="0"/>
                        <a:t>Service types</a:t>
                      </a:r>
                    </a:p>
                  </a:txBody>
                  <a:tcPr/>
                </a:tc>
                <a:tc>
                  <a:txBody>
                    <a:bodyPr/>
                    <a:lstStyle/>
                    <a:p>
                      <a:r>
                        <a:rPr lang="en-US" sz="1200" dirty="0"/>
                        <a:t>2: Point to Point or</a:t>
                      </a:r>
                      <a:r>
                        <a:rPr lang="en-US" sz="1200" baseline="0" dirty="0"/>
                        <a:t> multipoint</a:t>
                      </a:r>
                      <a:endParaRPr lang="en-US" sz="1200" dirty="0"/>
                    </a:p>
                  </a:txBody>
                  <a:tcPr/>
                </a:tc>
                <a:tc>
                  <a:txBody>
                    <a:bodyPr/>
                    <a:lstStyle/>
                    <a:p>
                      <a:r>
                        <a:rPr lang="en-US" sz="1200" dirty="0"/>
                        <a:t>Important</a:t>
                      </a:r>
                      <a:r>
                        <a:rPr lang="en-US" sz="1200" baseline="0" dirty="0"/>
                        <a:t> lesson is to keep it simple &amp; user selectable</a:t>
                      </a:r>
                      <a:endParaRPr lang="en-US" sz="1200" dirty="0"/>
                    </a:p>
                  </a:txBody>
                  <a:tcPr/>
                </a:tc>
                <a:extLst>
                  <a:ext uri="{0D108BD9-81ED-4DB2-BD59-A6C34878D82A}">
                    <a16:rowId xmlns:a16="http://schemas.microsoft.com/office/drawing/2014/main" val="1144215711"/>
                  </a:ext>
                </a:extLst>
              </a:tr>
              <a:tr h="216976">
                <a:tc>
                  <a:txBody>
                    <a:bodyPr/>
                    <a:lstStyle/>
                    <a:p>
                      <a:r>
                        <a:rPr lang="en-US" sz="1200" dirty="0"/>
                        <a:t>Service Classes</a:t>
                      </a:r>
                    </a:p>
                  </a:txBody>
                  <a:tcPr/>
                </a:tc>
                <a:tc>
                  <a:txBody>
                    <a:bodyPr/>
                    <a:lstStyle/>
                    <a:p>
                      <a:r>
                        <a:rPr lang="en-US" sz="1200" dirty="0"/>
                        <a:t>Preferred 3, maximum 7 </a:t>
                      </a:r>
                    </a:p>
                  </a:txBody>
                  <a:tcPr/>
                </a:tc>
                <a:tc>
                  <a:txBody>
                    <a:bodyPr/>
                    <a:lstStyle/>
                    <a:p>
                      <a:r>
                        <a:rPr lang="en-US" sz="1200" dirty="0"/>
                        <a:t>3 wireline (4 M</a:t>
                      </a:r>
                      <a:r>
                        <a:rPr lang="en-US" sz="1200" baseline="0" dirty="0"/>
                        <a:t>obile)</a:t>
                      </a:r>
                      <a:endParaRPr lang="en-US" sz="1200" dirty="0"/>
                    </a:p>
                  </a:txBody>
                  <a:tcPr/>
                </a:tc>
                <a:extLst>
                  <a:ext uri="{0D108BD9-81ED-4DB2-BD59-A6C34878D82A}">
                    <a16:rowId xmlns:a16="http://schemas.microsoft.com/office/drawing/2014/main" val="3998505028"/>
                  </a:ext>
                </a:extLst>
              </a:tr>
              <a:tr h="216976">
                <a:tc>
                  <a:txBody>
                    <a:bodyPr/>
                    <a:lstStyle/>
                    <a:p>
                      <a:r>
                        <a:rPr lang="en-US" sz="1200" dirty="0"/>
                        <a:t>QoS</a:t>
                      </a:r>
                    </a:p>
                  </a:txBody>
                  <a:tcPr/>
                </a:tc>
                <a:tc>
                  <a:txBody>
                    <a:bodyPr/>
                    <a:lstStyle/>
                    <a:p>
                      <a:r>
                        <a:rPr lang="en-US" sz="1200" dirty="0"/>
                        <a:t>Packet delay, PDV, Loss, Availability</a:t>
                      </a:r>
                    </a:p>
                  </a:txBody>
                  <a:tcPr/>
                </a:tc>
                <a:tc>
                  <a:txBody>
                    <a:bodyPr/>
                    <a:lstStyle/>
                    <a:p>
                      <a:r>
                        <a:rPr lang="en-US" sz="1200" dirty="0"/>
                        <a:t>Relatively simple – uses existing mechanisms</a:t>
                      </a:r>
                    </a:p>
                  </a:txBody>
                  <a:tcPr/>
                </a:tc>
                <a:extLst>
                  <a:ext uri="{0D108BD9-81ED-4DB2-BD59-A6C34878D82A}">
                    <a16:rowId xmlns:a16="http://schemas.microsoft.com/office/drawing/2014/main" val="878637151"/>
                  </a:ext>
                </a:extLst>
              </a:tr>
              <a:tr h="216976">
                <a:tc>
                  <a:txBody>
                    <a:bodyPr/>
                    <a:lstStyle/>
                    <a:p>
                      <a:r>
                        <a:rPr lang="en-US" sz="1200" dirty="0"/>
                        <a:t>BBF</a:t>
                      </a:r>
                      <a:r>
                        <a:rPr lang="en-US" sz="1200" baseline="0" dirty="0"/>
                        <a:t> Work related</a:t>
                      </a:r>
                      <a:endParaRPr lang="en-US" sz="1200" dirty="0"/>
                    </a:p>
                  </a:txBody>
                  <a:tcPr/>
                </a:tc>
                <a:tc>
                  <a:txBody>
                    <a:bodyPr/>
                    <a:lstStyle/>
                    <a:p>
                      <a:pPr marL="0" algn="l" defTabSz="1218347" rtl="0" eaLnBrk="1" latinLnBrk="0" hangingPunct="1"/>
                      <a:r>
                        <a:rPr lang="en-US" sz="1200" kern="1200" dirty="0">
                          <a:solidFill>
                            <a:schemeClr val="dk1"/>
                          </a:solidFill>
                          <a:latin typeface="+mn-lt"/>
                          <a:ea typeface="+mn-ea"/>
                          <a:cs typeface="+mn-cs"/>
                        </a:rPr>
                        <a:t>BUS (USP), FTTDP,</a:t>
                      </a:r>
                      <a:r>
                        <a:rPr lang="en-US" sz="1200" kern="1200" baseline="0" dirty="0">
                          <a:solidFill>
                            <a:schemeClr val="dk1"/>
                          </a:solidFill>
                          <a:latin typeface="+mn-lt"/>
                          <a:ea typeface="+mn-ea"/>
                          <a:cs typeface="+mn-cs"/>
                        </a:rPr>
                        <a:t> WWC, R&amp;T</a:t>
                      </a:r>
                      <a:endParaRPr lang="en-US" sz="1200" kern="1200" dirty="0">
                        <a:solidFill>
                          <a:schemeClr val="dk1"/>
                        </a:solidFill>
                        <a:latin typeface="+mn-lt"/>
                        <a:ea typeface="+mn-ea"/>
                        <a:cs typeface="+mn-cs"/>
                      </a:endParaRPr>
                    </a:p>
                  </a:txBody>
                  <a:tcPr/>
                </a:tc>
                <a:tc>
                  <a:txBody>
                    <a:bodyPr/>
                    <a:lstStyle/>
                    <a:p>
                      <a:pPr marL="0" algn="l" defTabSz="1218347" rtl="0" eaLnBrk="1" latinLnBrk="0" hangingPunct="1"/>
                      <a:r>
                        <a:rPr lang="en-US" sz="1200" kern="1200" dirty="0">
                          <a:solidFill>
                            <a:schemeClr val="dk1"/>
                          </a:solidFill>
                          <a:latin typeface="+mn-lt"/>
                          <a:ea typeface="+mn-ea"/>
                          <a:cs typeface="+mn-cs"/>
                        </a:rPr>
                        <a:t>Enablers</a:t>
                      </a:r>
                      <a:r>
                        <a:rPr lang="en-US" sz="1200" kern="1200" baseline="0" dirty="0">
                          <a:solidFill>
                            <a:schemeClr val="dk1"/>
                          </a:solidFill>
                          <a:latin typeface="+mn-lt"/>
                          <a:ea typeface="+mn-ea"/>
                          <a:cs typeface="+mn-cs"/>
                        </a:rPr>
                        <a:t> are SDN and NFV, WT 317</a:t>
                      </a:r>
                      <a:endParaRPr lang="en-US" sz="1200" kern="1200" dirty="0">
                        <a:solidFill>
                          <a:schemeClr val="dk1"/>
                        </a:solidFill>
                        <a:latin typeface="+mn-lt"/>
                        <a:ea typeface="+mn-ea"/>
                        <a:cs typeface="+mn-cs"/>
                      </a:endParaRPr>
                    </a:p>
                  </a:txBody>
                  <a:tcPr/>
                </a:tc>
                <a:extLst>
                  <a:ext uri="{0D108BD9-81ED-4DB2-BD59-A6C34878D82A}">
                    <a16:rowId xmlns:a16="http://schemas.microsoft.com/office/drawing/2014/main" val="328629571"/>
                  </a:ext>
                </a:extLst>
              </a:tr>
              <a:tr h="216976">
                <a:tc>
                  <a:txBody>
                    <a:bodyPr/>
                    <a:lstStyle/>
                    <a:p>
                      <a:r>
                        <a:rPr lang="en-US" sz="1200" dirty="0"/>
                        <a:t>Security</a:t>
                      </a:r>
                    </a:p>
                  </a:txBody>
                  <a:tcPr/>
                </a:tc>
                <a:tc>
                  <a:txBody>
                    <a:bodyPr/>
                    <a:lstStyle/>
                    <a:p>
                      <a:r>
                        <a:rPr lang="en-US" sz="1200" dirty="0"/>
                        <a:t>Yes inherent in-built security</a:t>
                      </a:r>
                    </a:p>
                  </a:txBody>
                  <a:tcPr/>
                </a:tc>
                <a:tc>
                  <a:txBody>
                    <a:bodyPr/>
                    <a:lstStyle/>
                    <a:p>
                      <a:endParaRPr lang="en-US" sz="1200" dirty="0"/>
                    </a:p>
                  </a:txBody>
                  <a:tcPr/>
                </a:tc>
                <a:extLst>
                  <a:ext uri="{0D108BD9-81ED-4DB2-BD59-A6C34878D82A}">
                    <a16:rowId xmlns:a16="http://schemas.microsoft.com/office/drawing/2014/main" val="1149617102"/>
                  </a:ext>
                </a:extLst>
              </a:tr>
              <a:tr h="216976">
                <a:tc>
                  <a:txBody>
                    <a:bodyPr/>
                    <a:lstStyle/>
                    <a:p>
                      <a:r>
                        <a:rPr lang="en-US" sz="1200" dirty="0"/>
                        <a:t>Installed base</a:t>
                      </a:r>
                    </a:p>
                  </a:txBody>
                  <a:tcPr/>
                </a:tc>
                <a:tc>
                  <a:txBody>
                    <a:bodyPr/>
                    <a:lstStyle/>
                    <a:p>
                      <a:r>
                        <a:rPr lang="en-US" sz="1200" dirty="0"/>
                        <a:t>350</a:t>
                      </a:r>
                      <a:r>
                        <a:rPr lang="en-US" sz="1200" baseline="0" dirty="0"/>
                        <a:t> million TR-069 installations</a:t>
                      </a:r>
                      <a:endParaRPr lang="en-US" sz="1200" dirty="0"/>
                    </a:p>
                  </a:txBody>
                  <a:tcPr/>
                </a:tc>
                <a:tc>
                  <a:txBody>
                    <a:bodyPr/>
                    <a:lstStyle/>
                    <a:p>
                      <a:endParaRPr lang="en-US" sz="1200" dirty="0"/>
                    </a:p>
                  </a:txBody>
                  <a:tcPr/>
                </a:tc>
                <a:extLst>
                  <a:ext uri="{0D108BD9-81ED-4DB2-BD59-A6C34878D82A}">
                    <a16:rowId xmlns:a16="http://schemas.microsoft.com/office/drawing/2014/main" val="2382952408"/>
                  </a:ext>
                </a:extLst>
              </a:tr>
              <a:tr h="216976">
                <a:tc>
                  <a:txBody>
                    <a:bodyPr/>
                    <a:lstStyle/>
                    <a:p>
                      <a:r>
                        <a:rPr lang="en-US" sz="1200" dirty="0"/>
                        <a:t>OSS</a:t>
                      </a:r>
                    </a:p>
                  </a:txBody>
                  <a:tcPr/>
                </a:tc>
                <a:tc>
                  <a:txBody>
                    <a:bodyPr/>
                    <a:lstStyle/>
                    <a:p>
                      <a:r>
                        <a:rPr lang="en-US" sz="1200" dirty="0"/>
                        <a:t>In place but needs SDN and later NFV</a:t>
                      </a:r>
                    </a:p>
                  </a:txBody>
                  <a:tcPr/>
                </a:tc>
                <a:tc>
                  <a:txBody>
                    <a:bodyPr/>
                    <a:lstStyle/>
                    <a:p>
                      <a:r>
                        <a:rPr lang="en-US" sz="1200" dirty="0"/>
                        <a:t>In place but not fully automated or agile yet.</a:t>
                      </a:r>
                    </a:p>
                  </a:txBody>
                  <a:tcPr/>
                </a:tc>
                <a:extLst>
                  <a:ext uri="{0D108BD9-81ED-4DB2-BD59-A6C34878D82A}">
                    <a16:rowId xmlns:a16="http://schemas.microsoft.com/office/drawing/2014/main" val="3717527331"/>
                  </a:ext>
                </a:extLst>
              </a:tr>
              <a:tr h="216976">
                <a:tc>
                  <a:txBody>
                    <a:bodyPr/>
                    <a:lstStyle/>
                    <a:p>
                      <a:r>
                        <a:rPr lang="en-US" sz="1200" dirty="0"/>
                        <a:t>Presence</a:t>
                      </a:r>
                    </a:p>
                  </a:txBody>
                  <a:tcPr/>
                </a:tc>
                <a:tc>
                  <a:txBody>
                    <a:bodyPr/>
                    <a:lstStyle/>
                    <a:p>
                      <a:r>
                        <a:rPr lang="en-US" sz="1200" dirty="0"/>
                        <a:t>Home, business</a:t>
                      </a:r>
                    </a:p>
                  </a:txBody>
                  <a:tcPr/>
                </a:tc>
                <a:tc>
                  <a:txBody>
                    <a:bodyPr/>
                    <a:lstStyle/>
                    <a:p>
                      <a:endParaRPr lang="en-US" sz="1200" dirty="0"/>
                    </a:p>
                  </a:txBody>
                  <a:tcPr/>
                </a:tc>
                <a:extLst>
                  <a:ext uri="{0D108BD9-81ED-4DB2-BD59-A6C34878D82A}">
                    <a16:rowId xmlns:a16="http://schemas.microsoft.com/office/drawing/2014/main" val="1208839025"/>
                  </a:ext>
                </a:extLst>
              </a:tr>
              <a:tr h="216976">
                <a:tc>
                  <a:txBody>
                    <a:bodyPr/>
                    <a:lstStyle/>
                    <a:p>
                      <a:r>
                        <a:rPr lang="en-US" sz="1200" dirty="0"/>
                        <a:t>Cost base</a:t>
                      </a:r>
                    </a:p>
                  </a:txBody>
                  <a:tcPr/>
                </a:tc>
                <a:tc>
                  <a:txBody>
                    <a:bodyPr/>
                    <a:lstStyle/>
                    <a:p>
                      <a:r>
                        <a:rPr lang="en-US" sz="1200" dirty="0"/>
                        <a:t>Consumer</a:t>
                      </a:r>
                      <a:r>
                        <a:rPr lang="en-US" sz="1200" baseline="0" dirty="0"/>
                        <a:t> &amp; business premium</a:t>
                      </a:r>
                      <a:endParaRPr lang="en-US" sz="1200" dirty="0"/>
                    </a:p>
                  </a:txBody>
                  <a:tcPr/>
                </a:tc>
                <a:tc>
                  <a:txBody>
                    <a:bodyPr/>
                    <a:lstStyle/>
                    <a:p>
                      <a:r>
                        <a:rPr lang="en-US" sz="1200" dirty="0"/>
                        <a:t>User selected services </a:t>
                      </a:r>
                    </a:p>
                  </a:txBody>
                  <a:tcPr/>
                </a:tc>
                <a:extLst>
                  <a:ext uri="{0D108BD9-81ED-4DB2-BD59-A6C34878D82A}">
                    <a16:rowId xmlns:a16="http://schemas.microsoft.com/office/drawing/2014/main" val="3615746260"/>
                  </a:ext>
                </a:extLst>
              </a:tr>
              <a:tr h="216976">
                <a:tc>
                  <a:txBody>
                    <a:bodyPr/>
                    <a:lstStyle/>
                    <a:p>
                      <a:r>
                        <a:rPr lang="en-US" sz="1200" dirty="0"/>
                        <a:t>Service</a:t>
                      </a:r>
                      <a:r>
                        <a:rPr lang="en-US" sz="1200" baseline="0" dirty="0"/>
                        <a:t> portal</a:t>
                      </a:r>
                      <a:endParaRPr lang="en-US" sz="1200" dirty="0"/>
                    </a:p>
                  </a:txBody>
                  <a:tcPr/>
                </a:tc>
                <a:tc>
                  <a:txBody>
                    <a:bodyPr/>
                    <a:lstStyle/>
                    <a:p>
                      <a:r>
                        <a:rPr lang="en-US" sz="1200" dirty="0"/>
                        <a:t>Provider</a:t>
                      </a:r>
                    </a:p>
                  </a:txBody>
                  <a:tcPr/>
                </a:tc>
                <a:tc>
                  <a:txBody>
                    <a:bodyPr/>
                    <a:lstStyle/>
                    <a:p>
                      <a:pPr marL="0" marR="0" indent="0" algn="l" defTabSz="1218347" rtl="0" eaLnBrk="1" fontAlgn="auto" latinLnBrk="0" hangingPunct="1">
                        <a:lnSpc>
                          <a:spcPct val="100000"/>
                        </a:lnSpc>
                        <a:spcBef>
                          <a:spcPts val="0"/>
                        </a:spcBef>
                        <a:spcAft>
                          <a:spcPts val="0"/>
                        </a:spcAft>
                        <a:buClrTx/>
                        <a:buSzTx/>
                        <a:buFontTx/>
                        <a:buNone/>
                        <a:tabLst/>
                        <a:defRPr/>
                      </a:pPr>
                      <a:r>
                        <a:rPr lang="en-US" sz="1200" dirty="0"/>
                        <a:t>User selected services</a:t>
                      </a:r>
                      <a:r>
                        <a:rPr lang="en-US" sz="1200" baseline="0" dirty="0"/>
                        <a:t> a.k.a. Appstore for TV, PC, table, smartphone</a:t>
                      </a:r>
                      <a:endParaRPr lang="en-US" sz="1200" dirty="0"/>
                    </a:p>
                  </a:txBody>
                  <a:tcPr/>
                </a:tc>
                <a:extLst>
                  <a:ext uri="{0D108BD9-81ED-4DB2-BD59-A6C34878D82A}">
                    <a16:rowId xmlns:a16="http://schemas.microsoft.com/office/drawing/2014/main" val="1717252394"/>
                  </a:ext>
                </a:extLst>
              </a:tr>
              <a:tr h="216976">
                <a:tc>
                  <a:txBody>
                    <a:bodyPr/>
                    <a:lstStyle/>
                    <a:p>
                      <a:r>
                        <a:rPr lang="en-US" sz="1200" dirty="0"/>
                        <a:t>Service</a:t>
                      </a:r>
                      <a:r>
                        <a:rPr lang="en-US" sz="1200" baseline="0" dirty="0"/>
                        <a:t> types</a:t>
                      </a:r>
                      <a:endParaRPr lang="en-US" sz="1200" dirty="0"/>
                    </a:p>
                  </a:txBody>
                  <a:tcPr/>
                </a:tc>
                <a:tc>
                  <a:txBody>
                    <a:bodyPr/>
                    <a:lstStyle/>
                    <a:p>
                      <a:r>
                        <a:rPr lang="en-US" sz="1200" dirty="0"/>
                        <a:t>Assured + Internet</a:t>
                      </a:r>
                    </a:p>
                  </a:txBody>
                  <a:tcPr/>
                </a:tc>
                <a:tc>
                  <a:txBody>
                    <a:bodyPr/>
                    <a:lstStyle/>
                    <a:p>
                      <a:pPr marL="0" marR="0" indent="0" algn="l" defTabSz="1218347" rtl="0" eaLnBrk="1" fontAlgn="auto" latinLnBrk="0" hangingPunct="1">
                        <a:lnSpc>
                          <a:spcPct val="100000"/>
                        </a:lnSpc>
                        <a:spcBef>
                          <a:spcPts val="0"/>
                        </a:spcBef>
                        <a:spcAft>
                          <a:spcPts val="0"/>
                        </a:spcAft>
                        <a:buClrTx/>
                        <a:buSzTx/>
                        <a:buFontTx/>
                        <a:buNone/>
                        <a:tabLst/>
                        <a:defRPr/>
                      </a:pPr>
                      <a:endParaRPr lang="en-US" sz="1200" dirty="0"/>
                    </a:p>
                  </a:txBody>
                  <a:tcPr/>
                </a:tc>
                <a:extLst>
                  <a:ext uri="{0D108BD9-81ED-4DB2-BD59-A6C34878D82A}">
                    <a16:rowId xmlns:a16="http://schemas.microsoft.com/office/drawing/2014/main" val="3699629818"/>
                  </a:ext>
                </a:extLst>
              </a:tr>
              <a:tr h="216976">
                <a:tc>
                  <a:txBody>
                    <a:bodyPr/>
                    <a:lstStyle/>
                    <a:p>
                      <a:r>
                        <a:rPr lang="en-US" sz="1200" dirty="0"/>
                        <a:t>Sponsors</a:t>
                      </a:r>
                    </a:p>
                  </a:txBody>
                  <a:tcPr/>
                </a:tc>
                <a:tc>
                  <a:txBody>
                    <a:bodyPr/>
                    <a:lstStyle/>
                    <a:p>
                      <a:r>
                        <a:rPr lang="en-US" sz="1200" dirty="0"/>
                        <a:t>Yes. W</a:t>
                      </a:r>
                      <a:r>
                        <a:rPr lang="en-US" sz="1200" baseline="0" dirty="0"/>
                        <a:t>ill be announced in due course</a:t>
                      </a:r>
                      <a:endParaRPr lang="en-US" sz="1200" dirty="0"/>
                    </a:p>
                  </a:txBody>
                  <a:tcPr/>
                </a:tc>
                <a:tc>
                  <a:txBody>
                    <a:bodyPr/>
                    <a:lstStyle/>
                    <a:p>
                      <a:pPr marL="0" marR="0" indent="0" algn="l" defTabSz="1218347" rtl="0" eaLnBrk="1" fontAlgn="auto" latinLnBrk="0" hangingPunct="1">
                        <a:lnSpc>
                          <a:spcPct val="100000"/>
                        </a:lnSpc>
                        <a:spcBef>
                          <a:spcPts val="0"/>
                        </a:spcBef>
                        <a:spcAft>
                          <a:spcPts val="0"/>
                        </a:spcAft>
                        <a:buClrTx/>
                        <a:buSzTx/>
                        <a:buFontTx/>
                        <a:buNone/>
                        <a:tabLst/>
                        <a:defRPr/>
                      </a:pPr>
                      <a:r>
                        <a:rPr lang="en-US" sz="1200" dirty="0"/>
                        <a:t>Agree to actively contribute (see NPIF)</a:t>
                      </a:r>
                    </a:p>
                  </a:txBody>
                  <a:tcPr/>
                </a:tc>
                <a:extLst>
                  <a:ext uri="{0D108BD9-81ED-4DB2-BD59-A6C34878D82A}">
                    <a16:rowId xmlns:a16="http://schemas.microsoft.com/office/drawing/2014/main" val="909217001"/>
                  </a:ext>
                </a:extLst>
              </a:tr>
              <a:tr h="289302">
                <a:tc gridSpan="3">
                  <a:txBody>
                    <a:bodyPr/>
                    <a:lstStyle/>
                    <a:p>
                      <a:r>
                        <a:rPr lang="en-US" sz="1800" b="1" kern="1200" dirty="0">
                          <a:solidFill>
                            <a:srgbClr val="00703C"/>
                          </a:solidFill>
                          <a:latin typeface="+mn-lt"/>
                          <a:ea typeface="+mn-ea"/>
                          <a:cs typeface="+mn-cs"/>
                        </a:rPr>
                        <a:t>Communication</a:t>
                      </a:r>
                      <a:r>
                        <a:rPr lang="en-US" sz="1800" b="1" kern="1200" baseline="0" dirty="0">
                          <a:solidFill>
                            <a:srgbClr val="00703C"/>
                          </a:solidFill>
                          <a:latin typeface="+mn-lt"/>
                          <a:ea typeface="+mn-ea"/>
                          <a:cs typeface="+mn-cs"/>
                        </a:rPr>
                        <a:t> and Project Involvement</a:t>
                      </a:r>
                      <a:endParaRPr lang="en-US" sz="1800" b="1" kern="1200" dirty="0">
                        <a:solidFill>
                          <a:srgbClr val="00703C"/>
                        </a:solidFill>
                        <a:latin typeface="+mn-lt"/>
                        <a:ea typeface="+mn-ea"/>
                        <a:cs typeface="+mn-cs"/>
                      </a:endParaRPr>
                    </a:p>
                  </a:txBody>
                  <a:tcPr>
                    <a:solidFill>
                      <a:srgbClr val="7BC043">
                        <a:alpha val="70980"/>
                      </a:srgbClr>
                    </a:solidFill>
                  </a:tcPr>
                </a:tc>
                <a:tc hMerge="1">
                  <a:txBody>
                    <a:bodyPr/>
                    <a:lstStyle/>
                    <a:p>
                      <a:endParaRPr lang="en-US" sz="1200" dirty="0"/>
                    </a:p>
                  </a:txBody>
                  <a:tcPr>
                    <a:solidFill>
                      <a:srgbClr val="7BC043">
                        <a:alpha val="70980"/>
                      </a:srgbClr>
                    </a:solidFill>
                  </a:tcPr>
                </a:tc>
                <a:tc hMerge="1">
                  <a:txBody>
                    <a:bodyPr/>
                    <a:lstStyle/>
                    <a:p>
                      <a:pPr marL="0" marR="0" indent="0" algn="l" defTabSz="1218347" rtl="0" eaLnBrk="1" fontAlgn="auto" latinLnBrk="0" hangingPunct="1">
                        <a:lnSpc>
                          <a:spcPct val="100000"/>
                        </a:lnSpc>
                        <a:spcBef>
                          <a:spcPts val="0"/>
                        </a:spcBef>
                        <a:spcAft>
                          <a:spcPts val="0"/>
                        </a:spcAft>
                        <a:buClrTx/>
                        <a:buSzTx/>
                        <a:buFontTx/>
                        <a:buNone/>
                        <a:tabLst/>
                        <a:defRPr/>
                      </a:pPr>
                      <a:endParaRPr lang="en-US" sz="1200" dirty="0"/>
                    </a:p>
                  </a:txBody>
                  <a:tcPr>
                    <a:solidFill>
                      <a:srgbClr val="7BC043">
                        <a:alpha val="70980"/>
                      </a:srgbClr>
                    </a:solidFill>
                  </a:tcPr>
                </a:tc>
                <a:extLst>
                  <a:ext uri="{0D108BD9-81ED-4DB2-BD59-A6C34878D82A}">
                    <a16:rowId xmlns:a16="http://schemas.microsoft.com/office/drawing/2014/main" val="1031252893"/>
                  </a:ext>
                </a:extLst>
              </a:tr>
              <a:tr h="506278">
                <a:tc>
                  <a:txBody>
                    <a:bodyPr/>
                    <a:lstStyle/>
                    <a:p>
                      <a:r>
                        <a:rPr lang="en-US" sz="1200" dirty="0"/>
                        <a:t>Business Model</a:t>
                      </a:r>
                    </a:p>
                  </a:txBody>
                  <a:tcPr/>
                </a:tc>
                <a:tc gridSpan="2">
                  <a:txBody>
                    <a:bodyPr/>
                    <a:lstStyle/>
                    <a:p>
                      <a:pPr marL="0" marR="0" indent="0" algn="l" defTabSz="1218347" rtl="0" eaLnBrk="1" fontAlgn="auto" latinLnBrk="0" hangingPunct="1">
                        <a:lnSpc>
                          <a:spcPct val="100000"/>
                        </a:lnSpc>
                        <a:spcBef>
                          <a:spcPts val="0"/>
                        </a:spcBef>
                        <a:spcAft>
                          <a:spcPts val="0"/>
                        </a:spcAft>
                        <a:buClrTx/>
                        <a:buSzTx/>
                        <a:buFontTx/>
                        <a:buNone/>
                        <a:tabLst/>
                        <a:defRPr/>
                      </a:pPr>
                      <a:r>
                        <a:rPr lang="en-US" sz="1200" dirty="0"/>
                        <a:t>Although</a:t>
                      </a:r>
                      <a:r>
                        <a:rPr lang="en-US" sz="1200" baseline="0" dirty="0"/>
                        <a:t> an initial set of providers and vendors have agreed to actively contribute to the project further communication of the </a:t>
                      </a:r>
                      <a:r>
                        <a:rPr lang="en-US" sz="1200" dirty="0"/>
                        <a:t>business</a:t>
                      </a:r>
                      <a:r>
                        <a:rPr lang="en-US" sz="1200" baseline="0" dirty="0"/>
                        <a:t> model is required so that it is </a:t>
                      </a:r>
                      <a:r>
                        <a:rPr lang="en-US" sz="1200" dirty="0"/>
                        <a:t>well understood by</a:t>
                      </a:r>
                      <a:r>
                        <a:rPr lang="en-US" sz="1200" baseline="0" dirty="0"/>
                        <a:t> entire </a:t>
                      </a:r>
                      <a:r>
                        <a:rPr lang="en-US" sz="1200" dirty="0"/>
                        <a:t>membership. This will be via a business model and MRD document.</a:t>
                      </a:r>
                    </a:p>
                  </a:txBody>
                  <a:tcPr/>
                </a:tc>
                <a:tc hMerge="1">
                  <a:txBody>
                    <a:bodyPr/>
                    <a:lstStyle/>
                    <a:p>
                      <a:pPr marL="0" marR="0" indent="0" algn="l" defTabSz="1218347" rtl="0" eaLnBrk="1" fontAlgn="auto" latinLnBrk="0" hangingPunct="1">
                        <a:lnSpc>
                          <a:spcPct val="100000"/>
                        </a:lnSpc>
                        <a:spcBef>
                          <a:spcPts val="0"/>
                        </a:spcBef>
                        <a:spcAft>
                          <a:spcPts val="0"/>
                        </a:spcAft>
                        <a:buClrTx/>
                        <a:buSzTx/>
                        <a:buFontTx/>
                        <a:buNone/>
                        <a:tabLst/>
                        <a:defRPr/>
                      </a:pPr>
                      <a:endParaRPr lang="en-US" sz="1200" dirty="0"/>
                    </a:p>
                  </a:txBody>
                  <a:tcPr/>
                </a:tc>
                <a:extLst>
                  <a:ext uri="{0D108BD9-81ED-4DB2-BD59-A6C34878D82A}">
                    <a16:rowId xmlns:a16="http://schemas.microsoft.com/office/drawing/2014/main" val="3197847745"/>
                  </a:ext>
                </a:extLst>
              </a:tr>
            </a:tbl>
          </a:graphicData>
        </a:graphic>
      </p:graphicFrame>
    </p:spTree>
    <p:extLst>
      <p:ext uri="{BB962C8B-B14F-4D97-AF65-F5344CB8AC3E}">
        <p14:creationId xmlns:p14="http://schemas.microsoft.com/office/powerpoint/2010/main" val="29978462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MEF Liaison response</a:t>
            </a:r>
          </a:p>
        </p:txBody>
      </p:sp>
      <p:sp>
        <p:nvSpPr>
          <p:cNvPr id="4" name="Content Placeholder 3"/>
          <p:cNvSpPr>
            <a:spLocks noGrp="1"/>
          </p:cNvSpPr>
          <p:nvPr>
            <p:ph idx="1"/>
          </p:nvPr>
        </p:nvSpPr>
        <p:spPr/>
        <p:txBody>
          <a:bodyPr/>
          <a:lstStyle/>
          <a:p>
            <a:r>
              <a:rPr lang="en-US" dirty="0"/>
              <a:t>BBF members attempted BAS 10 years ago</a:t>
            </a:r>
          </a:p>
          <a:p>
            <a:r>
              <a:rPr lang="en-US" dirty="0"/>
              <a:t>MEF envisaged BAS in </a:t>
            </a:r>
            <a:r>
              <a:rPr lang="en-US" dirty="0" err="1"/>
              <a:t>tn</a:t>
            </a:r>
            <a:r>
              <a:rPr lang="en-US" dirty="0"/>
              <a:t> launch</a:t>
            </a:r>
          </a:p>
          <a:p>
            <a:r>
              <a:rPr lang="en-US" dirty="0"/>
              <a:t>BBF launched broadband 20/20 in October: BAS was key element</a:t>
            </a:r>
          </a:p>
          <a:p>
            <a:r>
              <a:rPr lang="en-US" dirty="0"/>
              <a:t>MEF is focused on connection oriented IP (like the IETF)</a:t>
            </a:r>
          </a:p>
          <a:p>
            <a:r>
              <a:rPr lang="en-US" dirty="0"/>
              <a:t>BBF is focused on connectionless services.</a:t>
            </a:r>
          </a:p>
          <a:p>
            <a:r>
              <a:rPr lang="en-US" dirty="0"/>
              <a:t>BBF rationale</a:t>
            </a:r>
          </a:p>
          <a:p>
            <a:endParaRPr lang="en-US" dirty="0"/>
          </a:p>
        </p:txBody>
      </p:sp>
    </p:spTree>
    <p:extLst>
      <p:ext uri="{BB962C8B-B14F-4D97-AF65-F5344CB8AC3E}">
        <p14:creationId xmlns:p14="http://schemas.microsoft.com/office/powerpoint/2010/main" val="8650385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b="1" dirty="0"/>
              <a:t>BAS terminology </a:t>
            </a:r>
            <a:endParaRPr lang="en-US" sz="3600" dirty="0"/>
          </a:p>
        </p:txBody>
      </p:sp>
      <p:sp>
        <p:nvSpPr>
          <p:cNvPr id="3" name="Content Placeholder 2"/>
          <p:cNvSpPr>
            <a:spLocks noGrp="1"/>
          </p:cNvSpPr>
          <p:nvPr>
            <p:ph idx="1"/>
          </p:nvPr>
        </p:nvSpPr>
        <p:spPr/>
        <p:txBody>
          <a:bodyPr/>
          <a:lstStyle/>
          <a:p>
            <a:pPr marL="0" indent="0" algn="r">
              <a:buNone/>
            </a:pPr>
            <a:r>
              <a:rPr lang="en-US" sz="2000" dirty="0"/>
              <a:t>(Provisional number: WT/TR-801)</a:t>
            </a:r>
          </a:p>
          <a:p>
            <a:pPr marL="0" indent="0">
              <a:buNone/>
            </a:pPr>
            <a:r>
              <a:rPr lang="en-US" sz="2000" b="1" dirty="0"/>
              <a:t>Abstract</a:t>
            </a:r>
            <a:endParaRPr lang="en-US" sz="2000" dirty="0"/>
          </a:p>
          <a:p>
            <a:r>
              <a:rPr lang="en-US" sz="2000" dirty="0"/>
              <a:t>This document provides a single definitive source of terminology for BAS. This approach is used within the ITU</a:t>
            </a:r>
          </a:p>
          <a:p>
            <a:r>
              <a:rPr lang="en-US" sz="2000" dirty="0"/>
              <a:t>This separation provides a single reference and avoids the risk of cross references within the BAS set of specifications from getting out of step during the development of the various phases of the work as the services mature. </a:t>
            </a:r>
          </a:p>
          <a:p>
            <a:r>
              <a:rPr lang="en-US" sz="2000" dirty="0"/>
              <a:t>The document exactly identifies new and special meanings of terms used such as “Broadband,” “Assured” and “Services.” </a:t>
            </a:r>
          </a:p>
          <a:p>
            <a:pPr lvl="1"/>
            <a:r>
              <a:rPr lang="en-US" sz="1800" dirty="0"/>
              <a:t>For example, the scope of “Broadband” and the distinction between assured and guaranteed</a:t>
            </a:r>
          </a:p>
          <a:p>
            <a:pPr lvl="1"/>
            <a:r>
              <a:rPr lang="en-US" sz="1800" dirty="0"/>
              <a:t>The terms “operator”, “service provider,” “access provider” are good examples of terms where “role” and “organization” are often confused</a:t>
            </a:r>
          </a:p>
        </p:txBody>
      </p:sp>
    </p:spTree>
    <p:extLst>
      <p:ext uri="{BB962C8B-B14F-4D97-AF65-F5344CB8AC3E}">
        <p14:creationId xmlns:p14="http://schemas.microsoft.com/office/powerpoint/2010/main" val="1283182167"/>
      </p:ext>
    </p:extLst>
  </p:cSld>
  <p:clrMapOvr>
    <a:masterClrMapping/>
  </p:clrMapOvr>
</p:sld>
</file>

<file path=ppt/theme/theme1.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1823</TotalTime>
  <Words>2516</Words>
  <Application>Microsoft Office PowerPoint</Application>
  <PresentationFormat>On-screen Show (4:3)</PresentationFormat>
  <Paragraphs>684</Paragraphs>
  <Slides>27</Slides>
  <Notes>9</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27</vt:i4>
      </vt:variant>
    </vt:vector>
  </HeadingPairs>
  <TitlesOfParts>
    <vt:vector size="36" baseType="lpstr">
      <vt:lpstr>ＭＳ Ｐゴシック</vt:lpstr>
      <vt:lpstr>宋体</vt:lpstr>
      <vt:lpstr>Arial</vt:lpstr>
      <vt:lpstr>Calibri</vt:lpstr>
      <vt:lpstr>MS Mincho</vt:lpstr>
      <vt:lpstr>Times New Roman</vt:lpstr>
      <vt:lpstr>Wingdings</vt:lpstr>
      <vt:lpstr>Wingdings 3</vt:lpstr>
      <vt:lpstr>1_Office Theme</vt:lpstr>
      <vt:lpstr>PowerPoint Presentation</vt:lpstr>
      <vt:lpstr>Presentation Topics</vt:lpstr>
      <vt:lpstr>Scope of Broadband Forum BAS work</vt:lpstr>
      <vt:lpstr>Relationship with Other Work Areas</vt:lpstr>
      <vt:lpstr>Potential Projects (Framework References)</vt:lpstr>
      <vt:lpstr>Initial BAS projects and Work Areas</vt:lpstr>
      <vt:lpstr>Benefits of BAS sourced by the BBF </vt:lpstr>
      <vt:lpstr>MEF Liaison response</vt:lpstr>
      <vt:lpstr>BAS terminology </vt:lpstr>
      <vt:lpstr>BAS Services Architecture</vt:lpstr>
      <vt:lpstr>BAS with Multiple Provider Domains</vt:lpstr>
      <vt:lpstr>Standard Internet Connection</vt:lpstr>
      <vt:lpstr>BAS Service Provisioning Step 1</vt:lpstr>
      <vt:lpstr>BAS Service Provisioning Step 2</vt:lpstr>
      <vt:lpstr>BAS Connectionless Service Traffic Management</vt:lpstr>
      <vt:lpstr>BAS Service Technical Specification (1)</vt:lpstr>
      <vt:lpstr>BAS Service Technical Specification (2)</vt:lpstr>
      <vt:lpstr>BAS Service Technical Specification (3)</vt:lpstr>
      <vt:lpstr>BAS Performance objectives</vt:lpstr>
      <vt:lpstr>Assurance Attributes by Service Type</vt:lpstr>
      <vt:lpstr>BAS Information and data models</vt:lpstr>
      <vt:lpstr>BAS Performance Management</vt:lpstr>
      <vt:lpstr>Example of User Selection of Assured Services </vt:lpstr>
      <vt:lpstr>Initial BAS projects active participants list</vt:lpstr>
      <vt:lpstr>PowerPoint Presentation</vt:lpstr>
      <vt:lpstr>BAS Progress (Innovation Track)</vt:lpstr>
      <vt:lpstr>end</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Mark Fishburn</dc:creator>
  <cp:lastModifiedBy>Mark Fishburn</cp:lastModifiedBy>
  <cp:revision>58</cp:revision>
  <dcterms:created xsi:type="dcterms:W3CDTF">2016-04-01T12:15:28Z</dcterms:created>
  <dcterms:modified xsi:type="dcterms:W3CDTF">2016-07-08T03:11:11Z</dcterms:modified>
</cp:coreProperties>
</file>